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457" r:id="rId3"/>
    <p:sldId id="419" r:id="rId4"/>
    <p:sldId id="431" r:id="rId5"/>
    <p:sldId id="445" r:id="rId6"/>
    <p:sldId id="450" r:id="rId7"/>
    <p:sldId id="429" r:id="rId8"/>
    <p:sldId id="427" r:id="rId9"/>
    <p:sldId id="438" r:id="rId10"/>
    <p:sldId id="426" r:id="rId11"/>
    <p:sldId id="441" r:id="rId12"/>
    <p:sldId id="293" r:id="rId13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obot Poses" id="{0ACD124C-1D99-4FCD-BDF0-0F42F992AF6A}">
          <p14:sldIdLst>
            <p14:sldId id="270"/>
          </p14:sldIdLst>
        </p14:section>
        <p14:section name="Spot the Bot Graphics" id="{7FC6674B-8257-4DB1-A652-854B6D54CA58}">
          <p14:sldIdLst>
            <p14:sldId id="457"/>
            <p14:sldId id="419"/>
            <p14:sldId id="431"/>
            <p14:sldId id="445"/>
            <p14:sldId id="450"/>
            <p14:sldId id="429"/>
            <p14:sldId id="427"/>
            <p14:sldId id="438"/>
            <p14:sldId id="426"/>
            <p14:sldId id="441"/>
            <p14:sldId id="29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E1E1"/>
    <a:srgbClr val="3C1D8B"/>
    <a:srgbClr val="5F31D4"/>
    <a:srgbClr val="FFC00D"/>
    <a:srgbClr val="FFE8A7"/>
    <a:srgbClr val="FFDA6E"/>
    <a:srgbClr val="FFD357"/>
    <a:srgbClr val="43209C"/>
    <a:srgbClr val="6C46D9"/>
    <a:srgbClr val="CF5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44" autoAdjust="0"/>
    <p:restoredTop sz="94660"/>
  </p:normalViewPr>
  <p:slideViewPr>
    <p:cSldViewPr snapToGrid="0">
      <p:cViewPr varScale="1">
        <p:scale>
          <a:sx n="92" d="100"/>
          <a:sy n="92" d="100"/>
        </p:scale>
        <p:origin x="16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5C379-7DB9-864A-50F8-A640CEFCC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B8B641-3770-2F51-F9E6-108712BB61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63E12-D814-9466-66DC-0E89BC1C4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C42-4D05-4481-84F4-B824AE0606FC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2BD32-CAD5-BCDF-2A66-29FFA119F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751C9-483D-79A3-3A95-3A36FA723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53EE0-31A8-46DD-BC90-D4A448044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92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F0211-E871-AC57-1001-DAE2B61A2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69EF0D-A685-0CDB-F84E-D51FAED47B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8A72C-B016-6575-0A96-FFA5A916D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C42-4D05-4481-84F4-B824AE0606FC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5FEAA-5CB1-71F6-CAC0-F961F4DF5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05601-8F27-C42F-2E0F-70476B99A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53EE0-31A8-46DD-BC90-D4A448044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964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54FFF1-847C-D6B6-0FDE-6BF0420F35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772470-CB00-9575-D0CB-06BF707459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9445AF-F8E0-0FA6-07B2-D041F0DF6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C42-4D05-4481-84F4-B824AE0606FC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3BF18B-3EE3-C1B8-3C7E-CA90F21B6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896E5-003C-AF7E-3EF1-D6DB97E6B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53EE0-31A8-46DD-BC90-D4A448044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A94BF-A6BA-802B-0C0B-F7FCEFE45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D3638-994E-F453-56E3-293F72406E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DC9BCC-77CF-5057-2698-2C515E5C5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C42-4D05-4481-84F4-B824AE0606FC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2B246-5E54-0696-69DA-DA8B5CB44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03862-DA6B-B837-BD23-BCCDE1DAA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53EE0-31A8-46DD-BC90-D4A448044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199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3F148-382F-0DF7-AC49-75705F7F7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8CBFD2-50C0-8F8D-6735-585EAD1AE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2EFC5-6DC9-FA90-0B9A-A9A8D88AC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C42-4D05-4481-84F4-B824AE0606FC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E9543-1DAA-0880-27F8-9863ECB5A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AAE2C-F9FF-0E89-90D3-7C09EF297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53EE0-31A8-46DD-BC90-D4A448044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291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5DBC2-5D6F-C353-C3CB-40603307E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3C1828-FA91-76FA-B9F3-130891C206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3B4DC5-B957-3DD3-306A-867DEC3CF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683E0E-BC34-AFE6-89FB-5ADE3BF4D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C42-4D05-4481-84F4-B824AE0606FC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340FC5-ED50-A323-EF57-F3F9AA208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6C703B-D5F8-E2A1-5B69-9F4B2C12A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53EE0-31A8-46DD-BC90-D4A448044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74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81152-E6FA-E212-A058-64E05D5D7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BEB793-83BD-3A8C-95B3-45E39EF9E1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184F5-6B68-D802-DF36-9246C157D5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C83905-9F8E-5BC8-9719-E91264C022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B18A89-FC43-9D59-1024-B38ACFEE31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8CCE33-85FE-4C7E-B1CD-D581AEF89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C42-4D05-4481-84F4-B824AE0606FC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7EFA6F-EE66-67CD-AA02-520008366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918AD0-AFD1-93BC-8AE9-E57079D2C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53EE0-31A8-46DD-BC90-D4A448044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16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C91E3-7FBB-BAFE-2C0F-8CEB11EA7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45A299-8617-DB42-7431-C212021BE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C42-4D05-4481-84F4-B824AE0606FC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72532-464C-8997-AB45-08DEDDB33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704FAB-6E81-CE9D-7204-DD15F8915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53EE0-31A8-46DD-BC90-D4A448044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7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B23D6D-E91A-9C4D-818D-0F07E2CAA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C42-4D05-4481-84F4-B824AE0606FC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28034F-9872-6DC2-3D82-D0A71726A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D4FAFC-DF31-664E-A9F3-4EEDC152E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53EE0-31A8-46DD-BC90-D4A448044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64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1F729-5C1E-8B7C-3F22-BF8195D93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308E9-8795-2EAE-A30C-DF1AA8E0C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148A57-2D6F-5D76-3EA3-32581E063E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BBCB0D-571C-EB5E-038C-08E657EB6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C42-4D05-4481-84F4-B824AE0606FC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4B8B6-49B0-73FA-E7C0-01EB831A0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4C6332-DA9B-C9A9-8E00-BB830205D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53EE0-31A8-46DD-BC90-D4A448044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343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E029C-2A87-BF24-4D30-203A86368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7F0AE2-D423-9102-3661-CFD2D06554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7307FC-D9C8-0E75-0700-5327E27C3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BA5B8F-04AA-07E6-C565-737505B89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6C42-4D05-4481-84F4-B824AE0606FC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BBC33C-95A9-798E-F097-1C2E3B0DE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7F081F-1653-F76B-A940-4E72393C9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53EE0-31A8-46DD-BC90-D4A448044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147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7C1386-2AEE-4C1D-8E28-54A60CF1F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72E2F-BFB0-E055-72A8-9F03C6980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DBA03B-659A-1D5B-0533-600B39A182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96C42-4D05-4481-84F4-B824AE0606FC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EE5EB-B18E-7C29-8CCF-A66763DB6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E21B7-2FE1-5F0C-1292-F3D5F65071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53EE0-31A8-46DD-BC90-D4A448044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8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13" Type="http://schemas.openxmlformats.org/officeDocument/2006/relationships/image" Target="../media/image22.svg"/><Relationship Id="rId3" Type="http://schemas.openxmlformats.org/officeDocument/2006/relationships/image" Target="../media/image26.png"/><Relationship Id="rId7" Type="http://schemas.openxmlformats.org/officeDocument/2006/relationships/image" Target="../media/image33.png"/><Relationship Id="rId12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png"/><Relationship Id="rId1" Type="http://schemas.openxmlformats.org/officeDocument/2006/relationships/tags" Target="../tags/tag11.xml"/><Relationship Id="rId6" Type="http://schemas.openxmlformats.org/officeDocument/2006/relationships/image" Target="../media/image18.svg"/><Relationship Id="rId11" Type="http://schemas.openxmlformats.org/officeDocument/2006/relationships/image" Target="../media/image39.png"/><Relationship Id="rId5" Type="http://schemas.openxmlformats.org/officeDocument/2006/relationships/image" Target="../media/image17.png"/><Relationship Id="rId15" Type="http://schemas.openxmlformats.org/officeDocument/2006/relationships/image" Target="../media/image24.svg"/><Relationship Id="rId10" Type="http://schemas.openxmlformats.org/officeDocument/2006/relationships/image" Target="../media/image36.svg"/><Relationship Id="rId4" Type="http://schemas.microsoft.com/office/2007/relationships/hdphoto" Target="../media/hdphoto3.wdp"/><Relationship Id="rId9" Type="http://schemas.openxmlformats.org/officeDocument/2006/relationships/image" Target="../media/image35.png"/><Relationship Id="rId1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microsoft.com/office/2007/relationships/hdphoto" Target="../media/hdphoto1.wdp"/><Relationship Id="rId11" Type="http://schemas.openxmlformats.org/officeDocument/2006/relationships/image" Target="../media/image8.sv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svg"/><Relationship Id="rId9" Type="http://schemas.openxmlformats.org/officeDocument/2006/relationships/image" Target="../media/image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0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3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0" Type="http://schemas.openxmlformats.org/officeDocument/2006/relationships/image" Target="../media/image20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Relationship Id="rId14" Type="http://schemas.openxmlformats.org/officeDocument/2006/relationships/image" Target="../media/image24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svg"/><Relationship Id="rId18" Type="http://schemas.openxmlformats.org/officeDocument/2006/relationships/image" Target="../media/image11.png"/><Relationship Id="rId3" Type="http://schemas.openxmlformats.org/officeDocument/2006/relationships/image" Target="../media/image25.png"/><Relationship Id="rId7" Type="http://schemas.openxmlformats.org/officeDocument/2006/relationships/image" Target="../media/image18.svg"/><Relationship Id="rId12" Type="http://schemas.openxmlformats.org/officeDocument/2006/relationships/image" Target="../media/image31.png"/><Relationship Id="rId17" Type="http://schemas.openxmlformats.org/officeDocument/2006/relationships/image" Target="../media/image24.sv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3.png"/><Relationship Id="rId1" Type="http://schemas.openxmlformats.org/officeDocument/2006/relationships/tags" Target="../tags/tag9.xml"/><Relationship Id="rId6" Type="http://schemas.openxmlformats.org/officeDocument/2006/relationships/image" Target="../media/image17.png"/><Relationship Id="rId11" Type="http://schemas.openxmlformats.org/officeDocument/2006/relationships/image" Target="../media/image30.svg"/><Relationship Id="rId5" Type="http://schemas.microsoft.com/office/2007/relationships/hdphoto" Target="../media/hdphoto3.wdp"/><Relationship Id="rId15" Type="http://schemas.openxmlformats.org/officeDocument/2006/relationships/image" Target="../media/image22.svg"/><Relationship Id="rId10" Type="http://schemas.openxmlformats.org/officeDocument/2006/relationships/image" Target="../media/image29.png"/><Relationship Id="rId4" Type="http://schemas.openxmlformats.org/officeDocument/2006/relationships/image" Target="../media/image26.png"/><Relationship Id="rId9" Type="http://schemas.openxmlformats.org/officeDocument/2006/relationships/image" Target="../media/image28.pn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13" Type="http://schemas.openxmlformats.org/officeDocument/2006/relationships/image" Target="../media/image22.svg"/><Relationship Id="rId3" Type="http://schemas.openxmlformats.org/officeDocument/2006/relationships/image" Target="../media/image26.png"/><Relationship Id="rId7" Type="http://schemas.openxmlformats.org/officeDocument/2006/relationships/image" Target="../media/image33.png"/><Relationship Id="rId12" Type="http://schemas.openxmlformats.org/officeDocument/2006/relationships/image" Target="../media/image21.png"/><Relationship Id="rId17" Type="http://schemas.openxmlformats.org/officeDocument/2006/relationships/image" Target="../media/image38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png"/><Relationship Id="rId1" Type="http://schemas.openxmlformats.org/officeDocument/2006/relationships/tags" Target="../tags/tag10.xml"/><Relationship Id="rId6" Type="http://schemas.openxmlformats.org/officeDocument/2006/relationships/image" Target="../media/image18.svg"/><Relationship Id="rId11" Type="http://schemas.openxmlformats.org/officeDocument/2006/relationships/image" Target="../media/image37.png"/><Relationship Id="rId5" Type="http://schemas.openxmlformats.org/officeDocument/2006/relationships/image" Target="../media/image17.png"/><Relationship Id="rId15" Type="http://schemas.openxmlformats.org/officeDocument/2006/relationships/image" Target="../media/image24.svg"/><Relationship Id="rId10" Type="http://schemas.openxmlformats.org/officeDocument/2006/relationships/image" Target="../media/image36.svg"/><Relationship Id="rId4" Type="http://schemas.microsoft.com/office/2007/relationships/hdphoto" Target="../media/hdphoto3.wdp"/><Relationship Id="rId9" Type="http://schemas.openxmlformats.org/officeDocument/2006/relationships/image" Target="../media/image35.png"/><Relationship Id="rId1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6C66C097-0B5D-72FA-418F-25FC062850F3}"/>
              </a:ext>
            </a:extLst>
          </p:cNvPr>
          <p:cNvSpPr/>
          <p:nvPr/>
        </p:nvSpPr>
        <p:spPr>
          <a:xfrm>
            <a:off x="753" y="0"/>
            <a:ext cx="1219124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3B07A103-A81B-3677-1C57-B6C72143EDCE}"/>
              </a:ext>
            </a:extLst>
          </p:cNvPr>
          <p:cNvGrpSpPr/>
          <p:nvPr/>
        </p:nvGrpSpPr>
        <p:grpSpPr>
          <a:xfrm>
            <a:off x="3415249" y="1401072"/>
            <a:ext cx="2334278" cy="3554111"/>
            <a:chOff x="3403580" y="321615"/>
            <a:chExt cx="2334278" cy="3554111"/>
          </a:xfrm>
        </p:grpSpPr>
        <p:sp>
          <p:nvSpPr>
            <p:cNvPr id="123" name="Face">
              <a:extLst>
                <a:ext uri="{FF2B5EF4-FFF2-40B4-BE49-F238E27FC236}">
                  <a16:creationId xmlns:a16="http://schemas.microsoft.com/office/drawing/2014/main" id="{8826A594-22BE-2E69-1EA8-84E612E15608}"/>
                </a:ext>
              </a:extLst>
            </p:cNvPr>
            <p:cNvSpPr/>
            <p:nvPr/>
          </p:nvSpPr>
          <p:spPr>
            <a:xfrm>
              <a:off x="3403580" y="807309"/>
              <a:ext cx="2334278" cy="1749519"/>
            </a:xfrm>
            <a:custGeom>
              <a:avLst/>
              <a:gdLst>
                <a:gd name="connsiteX0" fmla="*/ 0 w 2333625"/>
                <a:gd name="connsiteY0" fmla="*/ 874713 h 1749425"/>
                <a:gd name="connsiteX1" fmla="*/ 1166813 w 2333625"/>
                <a:gd name="connsiteY1" fmla="*/ 0 h 1749425"/>
                <a:gd name="connsiteX2" fmla="*/ 2333626 w 2333625"/>
                <a:gd name="connsiteY2" fmla="*/ 874713 h 1749425"/>
                <a:gd name="connsiteX3" fmla="*/ 1166813 w 2333625"/>
                <a:gd name="connsiteY3" fmla="*/ 1749426 h 1749425"/>
                <a:gd name="connsiteX4" fmla="*/ 0 w 2333625"/>
                <a:gd name="connsiteY4" fmla="*/ 874713 h 1749425"/>
                <a:gd name="connsiteX0" fmla="*/ 326 w 2334278"/>
                <a:gd name="connsiteY0" fmla="*/ 874713 h 1749445"/>
                <a:gd name="connsiteX1" fmla="*/ 1167139 w 2334278"/>
                <a:gd name="connsiteY1" fmla="*/ 0 h 1749445"/>
                <a:gd name="connsiteX2" fmla="*/ 2333952 w 2334278"/>
                <a:gd name="connsiteY2" fmla="*/ 874713 h 1749445"/>
                <a:gd name="connsiteX3" fmla="*/ 1167139 w 2334278"/>
                <a:gd name="connsiteY3" fmla="*/ 1749426 h 1749445"/>
                <a:gd name="connsiteX4" fmla="*/ 326 w 2334278"/>
                <a:gd name="connsiteY4" fmla="*/ 874713 h 1749445"/>
                <a:gd name="connsiteX0" fmla="*/ 326 w 2334278"/>
                <a:gd name="connsiteY0" fmla="*/ 874787 h 1749519"/>
                <a:gd name="connsiteX1" fmla="*/ 1167139 w 2334278"/>
                <a:gd name="connsiteY1" fmla="*/ 74 h 1749519"/>
                <a:gd name="connsiteX2" fmla="*/ 2333952 w 2334278"/>
                <a:gd name="connsiteY2" fmla="*/ 874787 h 1749519"/>
                <a:gd name="connsiteX3" fmla="*/ 1167139 w 2334278"/>
                <a:gd name="connsiteY3" fmla="*/ 1749500 h 1749519"/>
                <a:gd name="connsiteX4" fmla="*/ 326 w 2334278"/>
                <a:gd name="connsiteY4" fmla="*/ 874787 h 174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4278" h="1749519">
                  <a:moveTo>
                    <a:pt x="326" y="874787"/>
                  </a:moveTo>
                  <a:cubicBezTo>
                    <a:pt x="326" y="391696"/>
                    <a:pt x="287776" y="6424"/>
                    <a:pt x="1167139" y="74"/>
                  </a:cubicBezTo>
                  <a:cubicBezTo>
                    <a:pt x="2046502" y="-6276"/>
                    <a:pt x="2333952" y="391696"/>
                    <a:pt x="2333952" y="874787"/>
                  </a:cubicBezTo>
                  <a:cubicBezTo>
                    <a:pt x="2333952" y="1357878"/>
                    <a:pt x="2386227" y="1746325"/>
                    <a:pt x="1167139" y="1749500"/>
                  </a:cubicBezTo>
                  <a:cubicBezTo>
                    <a:pt x="-51949" y="1752675"/>
                    <a:pt x="326" y="1357878"/>
                    <a:pt x="326" y="8747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124" name="Mask">
              <a:extLst>
                <a:ext uri="{FF2B5EF4-FFF2-40B4-BE49-F238E27FC236}">
                  <a16:creationId xmlns:a16="http://schemas.microsoft.com/office/drawing/2014/main" id="{A14FDD51-92E2-F2E1-D4AE-09640AA55BA5}"/>
                </a:ext>
              </a:extLst>
            </p:cNvPr>
            <p:cNvSpPr/>
            <p:nvPr/>
          </p:nvSpPr>
          <p:spPr>
            <a:xfrm>
              <a:off x="3713706" y="1328496"/>
              <a:ext cx="1750159" cy="621236"/>
            </a:xfrm>
            <a:custGeom>
              <a:avLst/>
              <a:gdLst>
                <a:gd name="connsiteX0" fmla="*/ 0 w 1933575"/>
                <a:gd name="connsiteY0" fmla="*/ 323850 h 647700"/>
                <a:gd name="connsiteX1" fmla="*/ 966788 w 1933575"/>
                <a:gd name="connsiteY1" fmla="*/ 0 h 647700"/>
                <a:gd name="connsiteX2" fmla="*/ 1933576 w 1933575"/>
                <a:gd name="connsiteY2" fmla="*/ 323850 h 647700"/>
                <a:gd name="connsiteX3" fmla="*/ 966788 w 1933575"/>
                <a:gd name="connsiteY3" fmla="*/ 647700 h 647700"/>
                <a:gd name="connsiteX4" fmla="*/ 0 w 1933575"/>
                <a:gd name="connsiteY4" fmla="*/ 323850 h 647700"/>
                <a:gd name="connsiteX0" fmla="*/ 0 w 1933576"/>
                <a:gd name="connsiteY0" fmla="*/ 325628 h 651256"/>
                <a:gd name="connsiteX1" fmla="*/ 966788 w 1933576"/>
                <a:gd name="connsiteY1" fmla="*/ 1778 h 651256"/>
                <a:gd name="connsiteX2" fmla="*/ 1933576 w 1933576"/>
                <a:gd name="connsiteY2" fmla="*/ 325628 h 651256"/>
                <a:gd name="connsiteX3" fmla="*/ 966788 w 1933576"/>
                <a:gd name="connsiteY3" fmla="*/ 649478 h 651256"/>
                <a:gd name="connsiteX4" fmla="*/ 0 w 1933576"/>
                <a:gd name="connsiteY4" fmla="*/ 325628 h 651256"/>
                <a:gd name="connsiteX0" fmla="*/ 0 w 1933984"/>
                <a:gd name="connsiteY0" fmla="*/ 327868 h 655736"/>
                <a:gd name="connsiteX1" fmla="*/ 966788 w 1933984"/>
                <a:gd name="connsiteY1" fmla="*/ 4018 h 655736"/>
                <a:gd name="connsiteX2" fmla="*/ 1933576 w 1933984"/>
                <a:gd name="connsiteY2" fmla="*/ 327868 h 655736"/>
                <a:gd name="connsiteX3" fmla="*/ 966788 w 1933984"/>
                <a:gd name="connsiteY3" fmla="*/ 651718 h 655736"/>
                <a:gd name="connsiteX4" fmla="*/ 0 w 1933984"/>
                <a:gd name="connsiteY4" fmla="*/ 327868 h 655736"/>
                <a:gd name="connsiteX0" fmla="*/ 0 w 1933576"/>
                <a:gd name="connsiteY0" fmla="*/ 282575 h 606425"/>
                <a:gd name="connsiteX1" fmla="*/ 966788 w 1933576"/>
                <a:gd name="connsiteY1" fmla="*/ 0 h 606425"/>
                <a:gd name="connsiteX2" fmla="*/ 1933576 w 1933576"/>
                <a:gd name="connsiteY2" fmla="*/ 282575 h 606425"/>
                <a:gd name="connsiteX3" fmla="*/ 966788 w 1933576"/>
                <a:gd name="connsiteY3" fmla="*/ 606425 h 606425"/>
                <a:gd name="connsiteX4" fmla="*/ 0 w 1933576"/>
                <a:gd name="connsiteY4" fmla="*/ 282575 h 606425"/>
                <a:gd name="connsiteX0" fmla="*/ 17 w 1933593"/>
                <a:gd name="connsiteY0" fmla="*/ 307343 h 643070"/>
                <a:gd name="connsiteX1" fmla="*/ 966805 w 1933593"/>
                <a:gd name="connsiteY1" fmla="*/ 24768 h 643070"/>
                <a:gd name="connsiteX2" fmla="*/ 1933593 w 1933593"/>
                <a:gd name="connsiteY2" fmla="*/ 307343 h 643070"/>
                <a:gd name="connsiteX3" fmla="*/ 966805 w 1933593"/>
                <a:gd name="connsiteY3" fmla="*/ 631193 h 643070"/>
                <a:gd name="connsiteX4" fmla="*/ 17 w 1933593"/>
                <a:gd name="connsiteY4" fmla="*/ 307343 h 643070"/>
                <a:gd name="connsiteX0" fmla="*/ 17 w 1933610"/>
                <a:gd name="connsiteY0" fmla="*/ 312160 h 651588"/>
                <a:gd name="connsiteX1" fmla="*/ 966805 w 1933610"/>
                <a:gd name="connsiteY1" fmla="*/ 29585 h 651588"/>
                <a:gd name="connsiteX2" fmla="*/ 1933593 w 1933610"/>
                <a:gd name="connsiteY2" fmla="*/ 312160 h 651588"/>
                <a:gd name="connsiteX3" fmla="*/ 966805 w 1933610"/>
                <a:gd name="connsiteY3" fmla="*/ 636010 h 651588"/>
                <a:gd name="connsiteX4" fmla="*/ 17 w 1933610"/>
                <a:gd name="connsiteY4" fmla="*/ 312160 h 651588"/>
                <a:gd name="connsiteX0" fmla="*/ 1 w 1933579"/>
                <a:gd name="connsiteY0" fmla="*/ 370465 h 694315"/>
                <a:gd name="connsiteX1" fmla="*/ 972064 w 1933579"/>
                <a:gd name="connsiteY1" fmla="*/ 0 h 694315"/>
                <a:gd name="connsiteX2" fmla="*/ 1933577 w 1933579"/>
                <a:gd name="connsiteY2" fmla="*/ 370465 h 694315"/>
                <a:gd name="connsiteX3" fmla="*/ 966789 w 1933579"/>
                <a:gd name="connsiteY3" fmla="*/ 694315 h 694315"/>
                <a:gd name="connsiteX4" fmla="*/ 1 w 1933579"/>
                <a:gd name="connsiteY4" fmla="*/ 370465 h 694315"/>
                <a:gd name="connsiteX0" fmla="*/ 1 w 1933598"/>
                <a:gd name="connsiteY0" fmla="*/ 370465 h 694315"/>
                <a:gd name="connsiteX1" fmla="*/ 972064 w 1933598"/>
                <a:gd name="connsiteY1" fmla="*/ 0 h 694315"/>
                <a:gd name="connsiteX2" fmla="*/ 1933577 w 1933598"/>
                <a:gd name="connsiteY2" fmla="*/ 370465 h 694315"/>
                <a:gd name="connsiteX3" fmla="*/ 966789 w 1933598"/>
                <a:gd name="connsiteY3" fmla="*/ 694315 h 694315"/>
                <a:gd name="connsiteX4" fmla="*/ 1 w 1933598"/>
                <a:gd name="connsiteY4" fmla="*/ 370465 h 694315"/>
                <a:gd name="connsiteX0" fmla="*/ 32 w 1933629"/>
                <a:gd name="connsiteY0" fmla="*/ 370465 h 694315"/>
                <a:gd name="connsiteX1" fmla="*/ 972095 w 1933629"/>
                <a:gd name="connsiteY1" fmla="*/ 0 h 694315"/>
                <a:gd name="connsiteX2" fmla="*/ 1933608 w 1933629"/>
                <a:gd name="connsiteY2" fmla="*/ 370465 h 694315"/>
                <a:gd name="connsiteX3" fmla="*/ 966820 w 1933629"/>
                <a:gd name="connsiteY3" fmla="*/ 694315 h 694315"/>
                <a:gd name="connsiteX4" fmla="*/ 32 w 1933629"/>
                <a:gd name="connsiteY4" fmla="*/ 370465 h 694315"/>
                <a:gd name="connsiteX0" fmla="*/ 82 w 1933679"/>
                <a:gd name="connsiteY0" fmla="*/ 370465 h 694315"/>
                <a:gd name="connsiteX1" fmla="*/ 972145 w 1933679"/>
                <a:gd name="connsiteY1" fmla="*/ 0 h 694315"/>
                <a:gd name="connsiteX2" fmla="*/ 1933658 w 1933679"/>
                <a:gd name="connsiteY2" fmla="*/ 370465 h 694315"/>
                <a:gd name="connsiteX3" fmla="*/ 966870 w 1933679"/>
                <a:gd name="connsiteY3" fmla="*/ 694315 h 694315"/>
                <a:gd name="connsiteX4" fmla="*/ 82 w 1933679"/>
                <a:gd name="connsiteY4" fmla="*/ 370465 h 694315"/>
                <a:gd name="connsiteX0" fmla="*/ 33 w 1933630"/>
                <a:gd name="connsiteY0" fmla="*/ 370465 h 694315"/>
                <a:gd name="connsiteX1" fmla="*/ 972096 w 1933630"/>
                <a:gd name="connsiteY1" fmla="*/ 0 h 694315"/>
                <a:gd name="connsiteX2" fmla="*/ 1933609 w 1933630"/>
                <a:gd name="connsiteY2" fmla="*/ 370465 h 694315"/>
                <a:gd name="connsiteX3" fmla="*/ 966821 w 1933630"/>
                <a:gd name="connsiteY3" fmla="*/ 694315 h 694315"/>
                <a:gd name="connsiteX4" fmla="*/ 33 w 1933630"/>
                <a:gd name="connsiteY4" fmla="*/ 370465 h 694315"/>
                <a:gd name="connsiteX0" fmla="*/ 1141 w 1936143"/>
                <a:gd name="connsiteY0" fmla="*/ 370465 h 694818"/>
                <a:gd name="connsiteX1" fmla="*/ 973204 w 1936143"/>
                <a:gd name="connsiteY1" fmla="*/ 0 h 694818"/>
                <a:gd name="connsiteX2" fmla="*/ 1934717 w 1936143"/>
                <a:gd name="connsiteY2" fmla="*/ 370465 h 694818"/>
                <a:gd name="connsiteX3" fmla="*/ 967929 w 1936143"/>
                <a:gd name="connsiteY3" fmla="*/ 694315 h 694818"/>
                <a:gd name="connsiteX4" fmla="*/ 1141 w 1936143"/>
                <a:gd name="connsiteY4" fmla="*/ 370465 h 694818"/>
                <a:gd name="connsiteX0" fmla="*/ 1141 w 1935462"/>
                <a:gd name="connsiteY0" fmla="*/ 370465 h 694818"/>
                <a:gd name="connsiteX1" fmla="*/ 973204 w 1935462"/>
                <a:gd name="connsiteY1" fmla="*/ 0 h 694818"/>
                <a:gd name="connsiteX2" fmla="*/ 1934717 w 1935462"/>
                <a:gd name="connsiteY2" fmla="*/ 370465 h 694818"/>
                <a:gd name="connsiteX3" fmla="*/ 967929 w 1935462"/>
                <a:gd name="connsiteY3" fmla="*/ 694315 h 694818"/>
                <a:gd name="connsiteX4" fmla="*/ 1141 w 1935462"/>
                <a:gd name="connsiteY4" fmla="*/ 370465 h 694818"/>
                <a:gd name="connsiteX0" fmla="*/ 33 w 1934354"/>
                <a:gd name="connsiteY0" fmla="*/ 370465 h 694818"/>
                <a:gd name="connsiteX1" fmla="*/ 972096 w 1934354"/>
                <a:gd name="connsiteY1" fmla="*/ 0 h 694818"/>
                <a:gd name="connsiteX2" fmla="*/ 1933609 w 1934354"/>
                <a:gd name="connsiteY2" fmla="*/ 370465 h 694818"/>
                <a:gd name="connsiteX3" fmla="*/ 966821 w 1934354"/>
                <a:gd name="connsiteY3" fmla="*/ 694315 h 694818"/>
                <a:gd name="connsiteX4" fmla="*/ 33 w 1934354"/>
                <a:gd name="connsiteY4" fmla="*/ 370465 h 694818"/>
                <a:gd name="connsiteX0" fmla="*/ 3476 w 1937797"/>
                <a:gd name="connsiteY0" fmla="*/ 370465 h 694818"/>
                <a:gd name="connsiteX1" fmla="*/ 975539 w 1937797"/>
                <a:gd name="connsiteY1" fmla="*/ 0 h 694818"/>
                <a:gd name="connsiteX2" fmla="*/ 1937052 w 1937797"/>
                <a:gd name="connsiteY2" fmla="*/ 370465 h 694818"/>
                <a:gd name="connsiteX3" fmla="*/ 970264 w 1937797"/>
                <a:gd name="connsiteY3" fmla="*/ 694315 h 694818"/>
                <a:gd name="connsiteX4" fmla="*/ 3476 w 1937797"/>
                <a:gd name="connsiteY4" fmla="*/ 370465 h 694818"/>
                <a:gd name="connsiteX0" fmla="*/ 3476 w 1943153"/>
                <a:gd name="connsiteY0" fmla="*/ 370465 h 694817"/>
                <a:gd name="connsiteX1" fmla="*/ 975539 w 1943153"/>
                <a:gd name="connsiteY1" fmla="*/ 0 h 694817"/>
                <a:gd name="connsiteX2" fmla="*/ 1937052 w 1943153"/>
                <a:gd name="connsiteY2" fmla="*/ 370465 h 694817"/>
                <a:gd name="connsiteX3" fmla="*/ 970264 w 1943153"/>
                <a:gd name="connsiteY3" fmla="*/ 694315 h 694817"/>
                <a:gd name="connsiteX4" fmla="*/ 3476 w 1943153"/>
                <a:gd name="connsiteY4" fmla="*/ 370465 h 694817"/>
                <a:gd name="connsiteX0" fmla="*/ 3476 w 1943450"/>
                <a:gd name="connsiteY0" fmla="*/ 370465 h 694817"/>
                <a:gd name="connsiteX1" fmla="*/ 975539 w 1943450"/>
                <a:gd name="connsiteY1" fmla="*/ 0 h 694817"/>
                <a:gd name="connsiteX2" fmla="*/ 1937052 w 1943450"/>
                <a:gd name="connsiteY2" fmla="*/ 370465 h 694817"/>
                <a:gd name="connsiteX3" fmla="*/ 970264 w 1943450"/>
                <a:gd name="connsiteY3" fmla="*/ 694315 h 694817"/>
                <a:gd name="connsiteX4" fmla="*/ 3476 w 1943450"/>
                <a:gd name="connsiteY4" fmla="*/ 370465 h 694817"/>
                <a:gd name="connsiteX0" fmla="*/ 3476 w 1941139"/>
                <a:gd name="connsiteY0" fmla="*/ 370465 h 694818"/>
                <a:gd name="connsiteX1" fmla="*/ 975539 w 1941139"/>
                <a:gd name="connsiteY1" fmla="*/ 0 h 694818"/>
                <a:gd name="connsiteX2" fmla="*/ 1937052 w 1941139"/>
                <a:gd name="connsiteY2" fmla="*/ 370465 h 694818"/>
                <a:gd name="connsiteX3" fmla="*/ 970264 w 1941139"/>
                <a:gd name="connsiteY3" fmla="*/ 694315 h 694818"/>
                <a:gd name="connsiteX4" fmla="*/ 3476 w 1941139"/>
                <a:gd name="connsiteY4" fmla="*/ 370465 h 694818"/>
                <a:gd name="connsiteX0" fmla="*/ 3476 w 1938378"/>
                <a:gd name="connsiteY0" fmla="*/ 370465 h 694818"/>
                <a:gd name="connsiteX1" fmla="*/ 975539 w 1938378"/>
                <a:gd name="connsiteY1" fmla="*/ 0 h 694818"/>
                <a:gd name="connsiteX2" fmla="*/ 1937052 w 1938378"/>
                <a:gd name="connsiteY2" fmla="*/ 370465 h 694818"/>
                <a:gd name="connsiteX3" fmla="*/ 970264 w 1938378"/>
                <a:gd name="connsiteY3" fmla="*/ 694315 h 694818"/>
                <a:gd name="connsiteX4" fmla="*/ 3476 w 1938378"/>
                <a:gd name="connsiteY4" fmla="*/ 370465 h 69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8378" h="694818">
                  <a:moveTo>
                    <a:pt x="3476" y="370465"/>
                  </a:moveTo>
                  <a:cubicBezTo>
                    <a:pt x="6112" y="95835"/>
                    <a:pt x="441597" y="0"/>
                    <a:pt x="975539" y="0"/>
                  </a:cubicBezTo>
                  <a:cubicBezTo>
                    <a:pt x="1509481" y="0"/>
                    <a:pt x="1940568" y="126908"/>
                    <a:pt x="1937052" y="370465"/>
                  </a:cubicBezTo>
                  <a:cubicBezTo>
                    <a:pt x="1933228" y="635325"/>
                    <a:pt x="2038707" y="701417"/>
                    <a:pt x="970264" y="694315"/>
                  </a:cubicBezTo>
                  <a:cubicBezTo>
                    <a:pt x="-98179" y="687213"/>
                    <a:pt x="908" y="638017"/>
                    <a:pt x="3476" y="37046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5" name="Left Eye">
              <a:extLst>
                <a:ext uri="{FF2B5EF4-FFF2-40B4-BE49-F238E27FC236}">
                  <a16:creationId xmlns:a16="http://schemas.microsoft.com/office/drawing/2014/main" id="{A918C81F-4172-E174-D9E8-CBD406E21395}"/>
                </a:ext>
              </a:extLst>
            </p:cNvPr>
            <p:cNvGrpSpPr/>
            <p:nvPr/>
          </p:nvGrpSpPr>
          <p:grpSpPr>
            <a:xfrm>
              <a:off x="3988104" y="1464609"/>
              <a:ext cx="387350" cy="387350"/>
              <a:chOff x="2290761" y="2540001"/>
              <a:chExt cx="387350" cy="387350"/>
            </a:xfrm>
          </p:grpSpPr>
          <p:sp>
            <p:nvSpPr>
              <p:cNvPr id="126" name="Iris">
                <a:extLst>
                  <a:ext uri="{FF2B5EF4-FFF2-40B4-BE49-F238E27FC236}">
                    <a16:creationId xmlns:a16="http://schemas.microsoft.com/office/drawing/2014/main" id="{9FC3B6C7-DD8F-8543-EE46-1FDF059FABF1}"/>
                  </a:ext>
                </a:extLst>
              </p:cNvPr>
              <p:cNvSpPr/>
              <p:nvPr/>
            </p:nvSpPr>
            <p:spPr>
              <a:xfrm>
                <a:off x="2290761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pupil">
                <a:extLst>
                  <a:ext uri="{FF2B5EF4-FFF2-40B4-BE49-F238E27FC236}">
                    <a16:creationId xmlns:a16="http://schemas.microsoft.com/office/drawing/2014/main" id="{B9089416-5639-7321-1DE4-CDFEC641BB02}"/>
                  </a:ext>
                </a:extLst>
              </p:cNvPr>
              <p:cNvSpPr/>
              <p:nvPr/>
            </p:nvSpPr>
            <p:spPr>
              <a:xfrm>
                <a:off x="2320925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Upper bounce light">
                <a:extLst>
                  <a:ext uri="{FF2B5EF4-FFF2-40B4-BE49-F238E27FC236}">
                    <a16:creationId xmlns:a16="http://schemas.microsoft.com/office/drawing/2014/main" id="{2FD7C75B-D93F-F897-A547-7B4CA10C537F}"/>
                  </a:ext>
                </a:extLst>
              </p:cNvPr>
              <p:cNvSpPr/>
              <p:nvPr/>
            </p:nvSpPr>
            <p:spPr>
              <a:xfrm>
                <a:off x="2481258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Lower bounce light">
                <a:extLst>
                  <a:ext uri="{FF2B5EF4-FFF2-40B4-BE49-F238E27FC236}">
                    <a16:creationId xmlns:a16="http://schemas.microsoft.com/office/drawing/2014/main" id="{82A57BFD-B9B1-A087-3A5D-D1ED1E7C12E5}"/>
                  </a:ext>
                </a:extLst>
              </p:cNvPr>
              <p:cNvSpPr/>
              <p:nvPr/>
            </p:nvSpPr>
            <p:spPr>
              <a:xfrm>
                <a:off x="2386008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D5716EB3-AB37-C27A-C292-69E9B884F281}"/>
                </a:ext>
              </a:extLst>
            </p:cNvPr>
            <p:cNvGrpSpPr/>
            <p:nvPr/>
          </p:nvGrpSpPr>
          <p:grpSpPr>
            <a:xfrm>
              <a:off x="4779935" y="1464609"/>
              <a:ext cx="387350" cy="387350"/>
              <a:chOff x="3084180" y="2540001"/>
              <a:chExt cx="387350" cy="387350"/>
            </a:xfrm>
          </p:grpSpPr>
          <p:sp>
            <p:nvSpPr>
              <p:cNvPr id="131" name="Partial Circle 130">
                <a:extLst>
                  <a:ext uri="{FF2B5EF4-FFF2-40B4-BE49-F238E27FC236}">
                    <a16:creationId xmlns:a16="http://schemas.microsoft.com/office/drawing/2014/main" id="{94F66B9C-3253-BDED-4717-FFC155A753EA}"/>
                  </a:ext>
                </a:extLst>
              </p:cNvPr>
              <p:cNvSpPr/>
              <p:nvPr/>
            </p:nvSpPr>
            <p:spPr>
              <a:xfrm>
                <a:off x="3084180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4D88528E-A540-6D36-951D-F1D126AC1887}"/>
                  </a:ext>
                </a:extLst>
              </p:cNvPr>
              <p:cNvSpPr/>
              <p:nvPr/>
            </p:nvSpPr>
            <p:spPr>
              <a:xfrm>
                <a:off x="3115932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B31D4E22-67E3-509D-B469-1643A06A3417}"/>
                  </a:ext>
                </a:extLst>
              </p:cNvPr>
              <p:cNvSpPr/>
              <p:nvPr/>
            </p:nvSpPr>
            <p:spPr>
              <a:xfrm>
                <a:off x="3276265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882F3B42-26BF-A705-B2B4-1DE3C1F42E46}"/>
                  </a:ext>
                </a:extLst>
              </p:cNvPr>
              <p:cNvSpPr/>
              <p:nvPr/>
            </p:nvSpPr>
            <p:spPr>
              <a:xfrm>
                <a:off x="3181015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D62E5011-E237-98FC-837E-530FB6745AC5}"/>
                </a:ext>
              </a:extLst>
            </p:cNvPr>
            <p:cNvSpPr/>
            <p:nvPr/>
          </p:nvSpPr>
          <p:spPr>
            <a:xfrm>
              <a:off x="3423794" y="2030595"/>
              <a:ext cx="2303584" cy="526232"/>
            </a:xfrm>
            <a:custGeom>
              <a:avLst/>
              <a:gdLst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1165974 w 2303584"/>
                <a:gd name="connsiteY2" fmla="*/ 323014 h 526232"/>
                <a:gd name="connsiteX3" fmla="*/ 2197581 w 2303584"/>
                <a:gd name="connsiteY3" fmla="*/ 89135 h 526232"/>
                <a:gd name="connsiteX4" fmla="*/ 2303584 w 2303584"/>
                <a:gd name="connsiteY4" fmla="*/ 18816 h 526232"/>
                <a:gd name="connsiteX5" fmla="*/ 2302911 w 2303584"/>
                <a:gd name="connsiteY5" fmla="*/ 28413 h 526232"/>
                <a:gd name="connsiteX6" fmla="*/ 1152477 w 2303584"/>
                <a:gd name="connsiteY6" fmla="*/ 526215 h 526232"/>
                <a:gd name="connsiteX7" fmla="*/ 2042 w 2303584"/>
                <a:gd name="connsiteY7" fmla="*/ 29244 h 526232"/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2197581 w 2303584"/>
                <a:gd name="connsiteY2" fmla="*/ 89135 h 526232"/>
                <a:gd name="connsiteX3" fmla="*/ 2303584 w 2303584"/>
                <a:gd name="connsiteY3" fmla="*/ 18816 h 526232"/>
                <a:gd name="connsiteX4" fmla="*/ 2302911 w 2303584"/>
                <a:gd name="connsiteY4" fmla="*/ 28413 h 526232"/>
                <a:gd name="connsiteX5" fmla="*/ 1152477 w 2303584"/>
                <a:gd name="connsiteY5" fmla="*/ 526215 h 526232"/>
                <a:gd name="connsiteX6" fmla="*/ 2042 w 2303584"/>
                <a:gd name="connsiteY6" fmla="*/ 29244 h 526232"/>
                <a:gd name="connsiteX7" fmla="*/ 0 w 2303584"/>
                <a:gd name="connsiteY7" fmla="*/ 0 h 526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3584" h="526232">
                  <a:moveTo>
                    <a:pt x="0" y="0"/>
                  </a:moveTo>
                  <a:lnTo>
                    <a:pt x="134367" y="89135"/>
                  </a:lnTo>
                  <a:cubicBezTo>
                    <a:pt x="500630" y="103991"/>
                    <a:pt x="1836045" y="100855"/>
                    <a:pt x="2197581" y="89135"/>
                  </a:cubicBezTo>
                  <a:lnTo>
                    <a:pt x="2303584" y="18816"/>
                  </a:lnTo>
                  <a:cubicBezTo>
                    <a:pt x="2303360" y="22015"/>
                    <a:pt x="2303135" y="25214"/>
                    <a:pt x="2302911" y="28413"/>
                  </a:cubicBezTo>
                  <a:cubicBezTo>
                    <a:pt x="2260671" y="320013"/>
                    <a:pt x="2062444" y="523998"/>
                    <a:pt x="1152477" y="526215"/>
                  </a:cubicBezTo>
                  <a:cubicBezTo>
                    <a:pt x="242510" y="528433"/>
                    <a:pt x="44283" y="322231"/>
                    <a:pt x="2042" y="292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aseline="-25000" dirty="0"/>
            </a:p>
          </p:txBody>
        </p:sp>
        <p:sp>
          <p:nvSpPr>
            <p:cNvPr id="136" name="antenna connection">
              <a:extLst>
                <a:ext uri="{FF2B5EF4-FFF2-40B4-BE49-F238E27FC236}">
                  <a16:creationId xmlns:a16="http://schemas.microsoft.com/office/drawing/2014/main" id="{79A63A38-906B-EDC0-7F87-2FE4597A42A2}"/>
                </a:ext>
              </a:extLst>
            </p:cNvPr>
            <p:cNvSpPr/>
            <p:nvPr/>
          </p:nvSpPr>
          <p:spPr>
            <a:xfrm>
              <a:off x="4493862" y="811027"/>
              <a:ext cx="161788" cy="8249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7" name="Antenna">
              <a:extLst>
                <a:ext uri="{FF2B5EF4-FFF2-40B4-BE49-F238E27FC236}">
                  <a16:creationId xmlns:a16="http://schemas.microsoft.com/office/drawing/2014/main" id="{A5B1CD60-C0FE-1391-4FEB-5AC963671FC2}"/>
                </a:ext>
              </a:extLst>
            </p:cNvPr>
            <p:cNvGrpSpPr/>
            <p:nvPr/>
          </p:nvGrpSpPr>
          <p:grpSpPr>
            <a:xfrm>
              <a:off x="4397024" y="321615"/>
              <a:ext cx="210207" cy="526368"/>
              <a:chOff x="2701269" y="1325574"/>
              <a:chExt cx="210207" cy="526368"/>
            </a:xfrm>
          </p:grpSpPr>
          <p:sp>
            <p:nvSpPr>
              <p:cNvPr id="138" name="Antenna Ball">
                <a:extLst>
                  <a:ext uri="{FF2B5EF4-FFF2-40B4-BE49-F238E27FC236}">
                    <a16:creationId xmlns:a16="http://schemas.microsoft.com/office/drawing/2014/main" id="{33491D58-4FD6-5100-3731-337A7FC32CC4}"/>
                  </a:ext>
                </a:extLst>
              </p:cNvPr>
              <p:cNvSpPr/>
              <p:nvPr/>
            </p:nvSpPr>
            <p:spPr>
              <a:xfrm>
                <a:off x="2701269" y="1325574"/>
                <a:ext cx="200025" cy="200025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9" name="Antenna Segment">
                <a:extLst>
                  <a:ext uri="{FF2B5EF4-FFF2-40B4-BE49-F238E27FC236}">
                    <a16:creationId xmlns:a16="http://schemas.microsoft.com/office/drawing/2014/main" id="{40B14AF9-5774-413F-E687-03DC5E0ADB19}"/>
                  </a:ext>
                </a:extLst>
              </p:cNvPr>
              <p:cNvSpPr/>
              <p:nvPr/>
            </p:nvSpPr>
            <p:spPr>
              <a:xfrm rot="20721774">
                <a:off x="2800597" y="1523218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Antenna Segment">
                <a:extLst>
                  <a:ext uri="{FF2B5EF4-FFF2-40B4-BE49-F238E27FC236}">
                    <a16:creationId xmlns:a16="http://schemas.microsoft.com/office/drawing/2014/main" id="{65B30EFD-342B-91CA-8707-A5E7F4DF2C09}"/>
                  </a:ext>
                </a:extLst>
              </p:cNvPr>
              <p:cNvSpPr/>
              <p:nvPr/>
            </p:nvSpPr>
            <p:spPr>
              <a:xfrm rot="21001410">
                <a:off x="2819506" y="1602670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Antenna Segment">
                <a:extLst>
                  <a:ext uri="{FF2B5EF4-FFF2-40B4-BE49-F238E27FC236}">
                    <a16:creationId xmlns:a16="http://schemas.microsoft.com/office/drawing/2014/main" id="{160D3D58-5210-1B28-B7A9-F07A166B83F1}"/>
                  </a:ext>
                </a:extLst>
              </p:cNvPr>
              <p:cNvSpPr/>
              <p:nvPr/>
            </p:nvSpPr>
            <p:spPr>
              <a:xfrm rot="21307819">
                <a:off x="2836059" y="1689949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Antenna Segment">
                <a:extLst>
                  <a:ext uri="{FF2B5EF4-FFF2-40B4-BE49-F238E27FC236}">
                    <a16:creationId xmlns:a16="http://schemas.microsoft.com/office/drawing/2014/main" id="{DC6983C7-513E-1D5E-842A-111DB899B102}"/>
                  </a:ext>
                </a:extLst>
              </p:cNvPr>
              <p:cNvSpPr/>
              <p:nvPr/>
            </p:nvSpPr>
            <p:spPr>
              <a:xfrm>
                <a:off x="2838451" y="1767804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6" name="Right Arm">
              <a:extLst>
                <a:ext uri="{FF2B5EF4-FFF2-40B4-BE49-F238E27FC236}">
                  <a16:creationId xmlns:a16="http://schemas.microsoft.com/office/drawing/2014/main" id="{540A51E4-10B0-8BBE-0EDC-DEEC854096FD}"/>
                </a:ext>
              </a:extLst>
            </p:cNvPr>
            <p:cNvSpPr/>
            <p:nvPr/>
          </p:nvSpPr>
          <p:spPr>
            <a:xfrm flipH="1">
              <a:off x="4998165" y="2609611"/>
              <a:ext cx="728660" cy="446282"/>
            </a:xfrm>
            <a:custGeom>
              <a:avLst/>
              <a:gdLst>
                <a:gd name="connsiteX0" fmla="*/ 0 w 510209"/>
                <a:gd name="connsiteY0" fmla="*/ 161507 h 323014"/>
                <a:gd name="connsiteX1" fmla="*/ 255105 w 510209"/>
                <a:gd name="connsiteY1" fmla="*/ 0 h 323014"/>
                <a:gd name="connsiteX2" fmla="*/ 510210 w 510209"/>
                <a:gd name="connsiteY2" fmla="*/ 161507 h 323014"/>
                <a:gd name="connsiteX3" fmla="*/ 255105 w 510209"/>
                <a:gd name="connsiteY3" fmla="*/ 323014 h 323014"/>
                <a:gd name="connsiteX4" fmla="*/ 0 w 510209"/>
                <a:gd name="connsiteY4" fmla="*/ 161507 h 323014"/>
                <a:gd name="connsiteX0" fmla="*/ 0 w 581647"/>
                <a:gd name="connsiteY0" fmla="*/ 91871 h 328393"/>
                <a:gd name="connsiteX1" fmla="*/ 326542 w 581647"/>
                <a:gd name="connsiteY1" fmla="*/ 4183 h 328393"/>
                <a:gd name="connsiteX2" fmla="*/ 581647 w 581647"/>
                <a:gd name="connsiteY2" fmla="*/ 165690 h 328393"/>
                <a:gd name="connsiteX3" fmla="*/ 326542 w 581647"/>
                <a:gd name="connsiteY3" fmla="*/ 327197 h 328393"/>
                <a:gd name="connsiteX4" fmla="*/ 0 w 581647"/>
                <a:gd name="connsiteY4" fmla="*/ 91871 h 328393"/>
                <a:gd name="connsiteX0" fmla="*/ 0 w 691184"/>
                <a:gd name="connsiteY0" fmla="*/ 90337 h 326131"/>
                <a:gd name="connsiteX1" fmla="*/ 326542 w 691184"/>
                <a:gd name="connsiteY1" fmla="*/ 2649 h 326131"/>
                <a:gd name="connsiteX2" fmla="*/ 691184 w 691184"/>
                <a:gd name="connsiteY2" fmla="*/ 140343 h 326131"/>
                <a:gd name="connsiteX3" fmla="*/ 326542 w 691184"/>
                <a:gd name="connsiteY3" fmla="*/ 325663 h 326131"/>
                <a:gd name="connsiteX4" fmla="*/ 0 w 691184"/>
                <a:gd name="connsiteY4" fmla="*/ 90337 h 326131"/>
                <a:gd name="connsiteX0" fmla="*/ 4739 w 695961"/>
                <a:gd name="connsiteY0" fmla="*/ 89489 h 463136"/>
                <a:gd name="connsiteX1" fmla="*/ 331281 w 695961"/>
                <a:gd name="connsiteY1" fmla="*/ 1801 h 463136"/>
                <a:gd name="connsiteX2" fmla="*/ 695923 w 695961"/>
                <a:gd name="connsiteY2" fmla="*/ 139495 h 463136"/>
                <a:gd name="connsiteX3" fmla="*/ 586075 w 695961"/>
                <a:gd name="connsiteY3" fmla="*/ 462927 h 463136"/>
                <a:gd name="connsiteX4" fmla="*/ 4739 w 695961"/>
                <a:gd name="connsiteY4" fmla="*/ 89489 h 463136"/>
                <a:gd name="connsiteX0" fmla="*/ 4739 w 695956"/>
                <a:gd name="connsiteY0" fmla="*/ 89489 h 463319"/>
                <a:gd name="connsiteX1" fmla="*/ 331281 w 695956"/>
                <a:gd name="connsiteY1" fmla="*/ 1801 h 463319"/>
                <a:gd name="connsiteX2" fmla="*/ 695923 w 695956"/>
                <a:gd name="connsiteY2" fmla="*/ 139495 h 463319"/>
                <a:gd name="connsiteX3" fmla="*/ 586075 w 695956"/>
                <a:gd name="connsiteY3" fmla="*/ 462927 h 463319"/>
                <a:gd name="connsiteX4" fmla="*/ 4739 w 695956"/>
                <a:gd name="connsiteY4" fmla="*/ 89489 h 463319"/>
                <a:gd name="connsiteX0" fmla="*/ 1 w 691218"/>
                <a:gd name="connsiteY0" fmla="*/ 90214 h 464044"/>
                <a:gd name="connsiteX1" fmla="*/ 326543 w 691218"/>
                <a:gd name="connsiteY1" fmla="*/ 2526 h 464044"/>
                <a:gd name="connsiteX2" fmla="*/ 691185 w 691218"/>
                <a:gd name="connsiteY2" fmla="*/ 140220 h 464044"/>
                <a:gd name="connsiteX3" fmla="*/ 581337 w 691218"/>
                <a:gd name="connsiteY3" fmla="*/ 463652 h 464044"/>
                <a:gd name="connsiteX4" fmla="*/ 1 w 691218"/>
                <a:gd name="connsiteY4" fmla="*/ 90214 h 464044"/>
                <a:gd name="connsiteX0" fmla="*/ 1009 w 692226"/>
                <a:gd name="connsiteY0" fmla="*/ 24848 h 398678"/>
                <a:gd name="connsiteX1" fmla="*/ 692193 w 692226"/>
                <a:gd name="connsiteY1" fmla="*/ 74854 h 398678"/>
                <a:gd name="connsiteX2" fmla="*/ 582345 w 692226"/>
                <a:gd name="connsiteY2" fmla="*/ 398286 h 398678"/>
                <a:gd name="connsiteX3" fmla="*/ 1009 w 692226"/>
                <a:gd name="connsiteY3" fmla="*/ 24848 h 398678"/>
                <a:gd name="connsiteX0" fmla="*/ 873 w 692090"/>
                <a:gd name="connsiteY0" fmla="*/ 74575 h 448405"/>
                <a:gd name="connsiteX1" fmla="*/ 692057 w 692090"/>
                <a:gd name="connsiteY1" fmla="*/ 124581 h 448405"/>
                <a:gd name="connsiteX2" fmla="*/ 582209 w 692090"/>
                <a:gd name="connsiteY2" fmla="*/ 448013 h 448405"/>
                <a:gd name="connsiteX3" fmla="*/ 873 w 692090"/>
                <a:gd name="connsiteY3" fmla="*/ 74575 h 448405"/>
                <a:gd name="connsiteX0" fmla="*/ 873 w 728660"/>
                <a:gd name="connsiteY0" fmla="*/ 72538 h 446282"/>
                <a:gd name="connsiteX1" fmla="*/ 692057 w 728660"/>
                <a:gd name="connsiteY1" fmla="*/ 122544 h 446282"/>
                <a:gd name="connsiteX2" fmla="*/ 582209 w 728660"/>
                <a:gd name="connsiteY2" fmla="*/ 445976 h 446282"/>
                <a:gd name="connsiteX3" fmla="*/ 873 w 728660"/>
                <a:gd name="connsiteY3" fmla="*/ 72538 h 4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660" h="446282">
                  <a:moveTo>
                    <a:pt x="873" y="72538"/>
                  </a:moveTo>
                  <a:cubicBezTo>
                    <a:pt x="52519" y="-93286"/>
                    <a:pt x="426099" y="69829"/>
                    <a:pt x="692057" y="122544"/>
                  </a:cubicBezTo>
                  <a:cubicBezTo>
                    <a:pt x="779553" y="139886"/>
                    <a:pt x="697129" y="457514"/>
                    <a:pt x="582209" y="445976"/>
                  </a:cubicBezTo>
                  <a:cubicBezTo>
                    <a:pt x="214599" y="409067"/>
                    <a:pt x="-16056" y="126892"/>
                    <a:pt x="873" y="7253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Left Arm">
              <a:extLst>
                <a:ext uri="{FF2B5EF4-FFF2-40B4-BE49-F238E27FC236}">
                  <a16:creationId xmlns:a16="http://schemas.microsoft.com/office/drawing/2014/main" id="{4437E4E9-F7C9-D587-7FA5-2FD862F0569D}"/>
                </a:ext>
              </a:extLst>
            </p:cNvPr>
            <p:cNvSpPr/>
            <p:nvPr/>
          </p:nvSpPr>
          <p:spPr>
            <a:xfrm>
              <a:off x="3444231" y="2610154"/>
              <a:ext cx="728660" cy="446282"/>
            </a:xfrm>
            <a:custGeom>
              <a:avLst/>
              <a:gdLst>
                <a:gd name="connsiteX0" fmla="*/ 0 w 510209"/>
                <a:gd name="connsiteY0" fmla="*/ 161507 h 323014"/>
                <a:gd name="connsiteX1" fmla="*/ 255105 w 510209"/>
                <a:gd name="connsiteY1" fmla="*/ 0 h 323014"/>
                <a:gd name="connsiteX2" fmla="*/ 510210 w 510209"/>
                <a:gd name="connsiteY2" fmla="*/ 161507 h 323014"/>
                <a:gd name="connsiteX3" fmla="*/ 255105 w 510209"/>
                <a:gd name="connsiteY3" fmla="*/ 323014 h 323014"/>
                <a:gd name="connsiteX4" fmla="*/ 0 w 510209"/>
                <a:gd name="connsiteY4" fmla="*/ 161507 h 323014"/>
                <a:gd name="connsiteX0" fmla="*/ 0 w 581647"/>
                <a:gd name="connsiteY0" fmla="*/ 91871 h 328393"/>
                <a:gd name="connsiteX1" fmla="*/ 326542 w 581647"/>
                <a:gd name="connsiteY1" fmla="*/ 4183 h 328393"/>
                <a:gd name="connsiteX2" fmla="*/ 581647 w 581647"/>
                <a:gd name="connsiteY2" fmla="*/ 165690 h 328393"/>
                <a:gd name="connsiteX3" fmla="*/ 326542 w 581647"/>
                <a:gd name="connsiteY3" fmla="*/ 327197 h 328393"/>
                <a:gd name="connsiteX4" fmla="*/ 0 w 581647"/>
                <a:gd name="connsiteY4" fmla="*/ 91871 h 328393"/>
                <a:gd name="connsiteX0" fmla="*/ 0 w 691184"/>
                <a:gd name="connsiteY0" fmla="*/ 90337 h 326131"/>
                <a:gd name="connsiteX1" fmla="*/ 326542 w 691184"/>
                <a:gd name="connsiteY1" fmla="*/ 2649 h 326131"/>
                <a:gd name="connsiteX2" fmla="*/ 691184 w 691184"/>
                <a:gd name="connsiteY2" fmla="*/ 140343 h 326131"/>
                <a:gd name="connsiteX3" fmla="*/ 326542 w 691184"/>
                <a:gd name="connsiteY3" fmla="*/ 325663 h 326131"/>
                <a:gd name="connsiteX4" fmla="*/ 0 w 691184"/>
                <a:gd name="connsiteY4" fmla="*/ 90337 h 326131"/>
                <a:gd name="connsiteX0" fmla="*/ 4739 w 695961"/>
                <a:gd name="connsiteY0" fmla="*/ 89489 h 463136"/>
                <a:gd name="connsiteX1" fmla="*/ 331281 w 695961"/>
                <a:gd name="connsiteY1" fmla="*/ 1801 h 463136"/>
                <a:gd name="connsiteX2" fmla="*/ 695923 w 695961"/>
                <a:gd name="connsiteY2" fmla="*/ 139495 h 463136"/>
                <a:gd name="connsiteX3" fmla="*/ 586075 w 695961"/>
                <a:gd name="connsiteY3" fmla="*/ 462927 h 463136"/>
                <a:gd name="connsiteX4" fmla="*/ 4739 w 695961"/>
                <a:gd name="connsiteY4" fmla="*/ 89489 h 463136"/>
                <a:gd name="connsiteX0" fmla="*/ 4739 w 695956"/>
                <a:gd name="connsiteY0" fmla="*/ 89489 h 463319"/>
                <a:gd name="connsiteX1" fmla="*/ 331281 w 695956"/>
                <a:gd name="connsiteY1" fmla="*/ 1801 h 463319"/>
                <a:gd name="connsiteX2" fmla="*/ 695923 w 695956"/>
                <a:gd name="connsiteY2" fmla="*/ 139495 h 463319"/>
                <a:gd name="connsiteX3" fmla="*/ 586075 w 695956"/>
                <a:gd name="connsiteY3" fmla="*/ 462927 h 463319"/>
                <a:gd name="connsiteX4" fmla="*/ 4739 w 695956"/>
                <a:gd name="connsiteY4" fmla="*/ 89489 h 463319"/>
                <a:gd name="connsiteX0" fmla="*/ 1 w 691218"/>
                <a:gd name="connsiteY0" fmla="*/ 90214 h 464044"/>
                <a:gd name="connsiteX1" fmla="*/ 326543 w 691218"/>
                <a:gd name="connsiteY1" fmla="*/ 2526 h 464044"/>
                <a:gd name="connsiteX2" fmla="*/ 691185 w 691218"/>
                <a:gd name="connsiteY2" fmla="*/ 140220 h 464044"/>
                <a:gd name="connsiteX3" fmla="*/ 581337 w 691218"/>
                <a:gd name="connsiteY3" fmla="*/ 463652 h 464044"/>
                <a:gd name="connsiteX4" fmla="*/ 1 w 691218"/>
                <a:gd name="connsiteY4" fmla="*/ 90214 h 464044"/>
                <a:gd name="connsiteX0" fmla="*/ 1009 w 692226"/>
                <a:gd name="connsiteY0" fmla="*/ 24848 h 398678"/>
                <a:gd name="connsiteX1" fmla="*/ 692193 w 692226"/>
                <a:gd name="connsiteY1" fmla="*/ 74854 h 398678"/>
                <a:gd name="connsiteX2" fmla="*/ 582345 w 692226"/>
                <a:gd name="connsiteY2" fmla="*/ 398286 h 398678"/>
                <a:gd name="connsiteX3" fmla="*/ 1009 w 692226"/>
                <a:gd name="connsiteY3" fmla="*/ 24848 h 398678"/>
                <a:gd name="connsiteX0" fmla="*/ 873 w 692090"/>
                <a:gd name="connsiteY0" fmla="*/ 74575 h 448405"/>
                <a:gd name="connsiteX1" fmla="*/ 692057 w 692090"/>
                <a:gd name="connsiteY1" fmla="*/ 124581 h 448405"/>
                <a:gd name="connsiteX2" fmla="*/ 582209 w 692090"/>
                <a:gd name="connsiteY2" fmla="*/ 448013 h 448405"/>
                <a:gd name="connsiteX3" fmla="*/ 873 w 692090"/>
                <a:gd name="connsiteY3" fmla="*/ 74575 h 448405"/>
                <a:gd name="connsiteX0" fmla="*/ 873 w 728660"/>
                <a:gd name="connsiteY0" fmla="*/ 72538 h 446282"/>
                <a:gd name="connsiteX1" fmla="*/ 692057 w 728660"/>
                <a:gd name="connsiteY1" fmla="*/ 122544 h 446282"/>
                <a:gd name="connsiteX2" fmla="*/ 582209 w 728660"/>
                <a:gd name="connsiteY2" fmla="*/ 445976 h 446282"/>
                <a:gd name="connsiteX3" fmla="*/ 873 w 728660"/>
                <a:gd name="connsiteY3" fmla="*/ 72538 h 4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660" h="446282">
                  <a:moveTo>
                    <a:pt x="873" y="72538"/>
                  </a:moveTo>
                  <a:cubicBezTo>
                    <a:pt x="52519" y="-93286"/>
                    <a:pt x="426099" y="69829"/>
                    <a:pt x="692057" y="122544"/>
                  </a:cubicBezTo>
                  <a:cubicBezTo>
                    <a:pt x="779553" y="139886"/>
                    <a:pt x="697129" y="457514"/>
                    <a:pt x="582209" y="445976"/>
                  </a:cubicBezTo>
                  <a:cubicBezTo>
                    <a:pt x="214599" y="409067"/>
                    <a:pt x="-16056" y="126892"/>
                    <a:pt x="873" y="7253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8" name="Torso">
              <a:extLst>
                <a:ext uri="{FF2B5EF4-FFF2-40B4-BE49-F238E27FC236}">
                  <a16:creationId xmlns:a16="http://schemas.microsoft.com/office/drawing/2014/main" id="{3673B3F4-B8EA-839F-FF96-CA4E9D312219}"/>
                </a:ext>
              </a:extLst>
            </p:cNvPr>
            <p:cNvGrpSpPr/>
            <p:nvPr/>
          </p:nvGrpSpPr>
          <p:grpSpPr>
            <a:xfrm>
              <a:off x="3984928" y="2607601"/>
              <a:ext cx="1182357" cy="1268125"/>
              <a:chOff x="1744337" y="3721848"/>
              <a:chExt cx="2334278" cy="1892188"/>
            </a:xfrm>
          </p:grpSpPr>
          <p:sp>
            <p:nvSpPr>
              <p:cNvPr id="149" name="Body">
                <a:extLst>
                  <a:ext uri="{FF2B5EF4-FFF2-40B4-BE49-F238E27FC236}">
                    <a16:creationId xmlns:a16="http://schemas.microsoft.com/office/drawing/2014/main" id="{8728CA34-BE60-19F3-39AA-C9868A303EEF}"/>
                  </a:ext>
                </a:extLst>
              </p:cNvPr>
              <p:cNvSpPr/>
              <p:nvPr/>
            </p:nvSpPr>
            <p:spPr>
              <a:xfrm>
                <a:off x="1744337" y="3721848"/>
                <a:ext cx="2334278" cy="1749519"/>
              </a:xfrm>
              <a:custGeom>
                <a:avLst/>
                <a:gdLst>
                  <a:gd name="connsiteX0" fmla="*/ 0 w 2333625"/>
                  <a:gd name="connsiteY0" fmla="*/ 874713 h 1749425"/>
                  <a:gd name="connsiteX1" fmla="*/ 1166813 w 2333625"/>
                  <a:gd name="connsiteY1" fmla="*/ 0 h 1749425"/>
                  <a:gd name="connsiteX2" fmla="*/ 2333626 w 2333625"/>
                  <a:gd name="connsiteY2" fmla="*/ 874713 h 1749425"/>
                  <a:gd name="connsiteX3" fmla="*/ 1166813 w 2333625"/>
                  <a:gd name="connsiteY3" fmla="*/ 1749426 h 1749425"/>
                  <a:gd name="connsiteX4" fmla="*/ 0 w 2333625"/>
                  <a:gd name="connsiteY4" fmla="*/ 874713 h 1749425"/>
                  <a:gd name="connsiteX0" fmla="*/ 326 w 2334278"/>
                  <a:gd name="connsiteY0" fmla="*/ 874713 h 1749445"/>
                  <a:gd name="connsiteX1" fmla="*/ 1167139 w 2334278"/>
                  <a:gd name="connsiteY1" fmla="*/ 0 h 1749445"/>
                  <a:gd name="connsiteX2" fmla="*/ 2333952 w 2334278"/>
                  <a:gd name="connsiteY2" fmla="*/ 874713 h 1749445"/>
                  <a:gd name="connsiteX3" fmla="*/ 1167139 w 2334278"/>
                  <a:gd name="connsiteY3" fmla="*/ 1749426 h 1749445"/>
                  <a:gd name="connsiteX4" fmla="*/ 326 w 2334278"/>
                  <a:gd name="connsiteY4" fmla="*/ 874713 h 1749445"/>
                  <a:gd name="connsiteX0" fmla="*/ 326 w 2334278"/>
                  <a:gd name="connsiteY0" fmla="*/ 874787 h 1749519"/>
                  <a:gd name="connsiteX1" fmla="*/ 1167139 w 2334278"/>
                  <a:gd name="connsiteY1" fmla="*/ 74 h 1749519"/>
                  <a:gd name="connsiteX2" fmla="*/ 2333952 w 2334278"/>
                  <a:gd name="connsiteY2" fmla="*/ 874787 h 1749519"/>
                  <a:gd name="connsiteX3" fmla="*/ 1167139 w 2334278"/>
                  <a:gd name="connsiteY3" fmla="*/ 1749500 h 1749519"/>
                  <a:gd name="connsiteX4" fmla="*/ 326 w 2334278"/>
                  <a:gd name="connsiteY4" fmla="*/ 874787 h 1749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4278" h="1749519">
                    <a:moveTo>
                      <a:pt x="326" y="874787"/>
                    </a:moveTo>
                    <a:cubicBezTo>
                      <a:pt x="326" y="391696"/>
                      <a:pt x="287776" y="6424"/>
                      <a:pt x="1167139" y="74"/>
                    </a:cubicBezTo>
                    <a:cubicBezTo>
                      <a:pt x="2046502" y="-6276"/>
                      <a:pt x="2333952" y="391696"/>
                      <a:pt x="2333952" y="874787"/>
                    </a:cubicBezTo>
                    <a:cubicBezTo>
                      <a:pt x="2333952" y="1357878"/>
                      <a:pt x="2386227" y="1746325"/>
                      <a:pt x="1167139" y="1749500"/>
                    </a:cubicBezTo>
                    <a:cubicBezTo>
                      <a:pt x="-51949" y="1752675"/>
                      <a:pt x="326" y="1357878"/>
                      <a:pt x="326" y="8747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150" name="Shade of body">
                <a:extLst>
                  <a:ext uri="{FF2B5EF4-FFF2-40B4-BE49-F238E27FC236}">
                    <a16:creationId xmlns:a16="http://schemas.microsoft.com/office/drawing/2014/main" id="{6B2D00E4-1357-2AEF-6B21-0387ABEDD1B2}"/>
                  </a:ext>
                </a:extLst>
              </p:cNvPr>
              <p:cNvSpPr/>
              <p:nvPr/>
            </p:nvSpPr>
            <p:spPr>
              <a:xfrm>
                <a:off x="1755150" y="4945133"/>
                <a:ext cx="2303584" cy="526233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151" name="Shade of body">
                <a:extLst>
                  <a:ext uri="{FF2B5EF4-FFF2-40B4-BE49-F238E27FC236}">
                    <a16:creationId xmlns:a16="http://schemas.microsoft.com/office/drawing/2014/main" id="{BC46541E-2B97-244B-B3B9-E2116EDD9F95}"/>
                  </a:ext>
                </a:extLst>
              </p:cNvPr>
              <p:cNvSpPr/>
              <p:nvPr/>
            </p:nvSpPr>
            <p:spPr>
              <a:xfrm>
                <a:off x="2100971" y="5172921"/>
                <a:ext cx="1577685" cy="441115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</p:grpSp>
        <p:grpSp>
          <p:nvGrpSpPr>
            <p:cNvPr id="152" name="Power Souce/Feelings">
              <a:extLst>
                <a:ext uri="{FF2B5EF4-FFF2-40B4-BE49-F238E27FC236}">
                  <a16:creationId xmlns:a16="http://schemas.microsoft.com/office/drawing/2014/main" id="{4A7811B4-F4C5-1B4F-1CE6-4CEEE71E2E8A}"/>
                </a:ext>
              </a:extLst>
            </p:cNvPr>
            <p:cNvGrpSpPr/>
            <p:nvPr/>
          </p:nvGrpSpPr>
          <p:grpSpPr>
            <a:xfrm>
              <a:off x="4471605" y="2829675"/>
              <a:ext cx="231604" cy="226218"/>
              <a:chOff x="2671197" y="3814763"/>
              <a:chExt cx="433954" cy="423862"/>
            </a:xfrm>
          </p:grpSpPr>
          <p:sp>
            <p:nvSpPr>
              <p:cNvPr id="153" name="Outside ring">
                <a:extLst>
                  <a:ext uri="{FF2B5EF4-FFF2-40B4-BE49-F238E27FC236}">
                    <a16:creationId xmlns:a16="http://schemas.microsoft.com/office/drawing/2014/main" id="{2B8874B3-792F-AE67-05BC-A3C31B141C6A}"/>
                  </a:ext>
                </a:extLst>
              </p:cNvPr>
              <p:cNvSpPr/>
              <p:nvPr/>
            </p:nvSpPr>
            <p:spPr>
              <a:xfrm>
                <a:off x="2671197" y="3814763"/>
                <a:ext cx="433954" cy="42386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Center Color">
                <a:extLst>
                  <a:ext uri="{FF2B5EF4-FFF2-40B4-BE49-F238E27FC236}">
                    <a16:creationId xmlns:a16="http://schemas.microsoft.com/office/drawing/2014/main" id="{8D6955AF-08B4-B037-27C3-90BD500DC4B7}"/>
                  </a:ext>
                </a:extLst>
              </p:cNvPr>
              <p:cNvSpPr/>
              <p:nvPr/>
            </p:nvSpPr>
            <p:spPr>
              <a:xfrm>
                <a:off x="2725730" y="3864999"/>
                <a:ext cx="323850" cy="323850"/>
              </a:xfrm>
              <a:prstGeom prst="ellipse">
                <a:avLst/>
              </a:prstGeom>
              <a:solidFill>
                <a:schemeClr val="accent4"/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9" name="Mouth">
              <a:extLst>
                <a:ext uri="{FF2B5EF4-FFF2-40B4-BE49-F238E27FC236}">
                  <a16:creationId xmlns:a16="http://schemas.microsoft.com/office/drawing/2014/main" id="{BCAD2BBF-97A5-1761-743E-A04A7FAEB976}"/>
                </a:ext>
              </a:extLst>
            </p:cNvPr>
            <p:cNvSpPr/>
            <p:nvPr/>
          </p:nvSpPr>
          <p:spPr>
            <a:xfrm rot="10122125">
              <a:off x="4511119" y="2182916"/>
              <a:ext cx="451313" cy="451313"/>
            </a:xfrm>
            <a:prstGeom prst="pie">
              <a:avLst>
                <a:gd name="adj1" fmla="val 0"/>
                <a:gd name="adj2" fmla="val 1068569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1EB8230D-3EB5-8910-237A-2AF926848A59}"/>
                </a:ext>
              </a:extLst>
            </p:cNvPr>
            <p:cNvSpPr/>
            <p:nvPr/>
          </p:nvSpPr>
          <p:spPr>
            <a:xfrm rot="10122125">
              <a:off x="4527187" y="2183914"/>
              <a:ext cx="336376" cy="82135"/>
            </a:xfrm>
            <a:custGeom>
              <a:avLst/>
              <a:gdLst>
                <a:gd name="connsiteX0" fmla="*/ 124420 w 336376"/>
                <a:gd name="connsiteY0" fmla="*/ 78368 h 82135"/>
                <a:gd name="connsiteX1" fmla="*/ 10174 w 336376"/>
                <a:gd name="connsiteY1" fmla="*/ 19970 h 82135"/>
                <a:gd name="connsiteX2" fmla="*/ 0 w 336376"/>
                <a:gd name="connsiteY2" fmla="*/ 5721 h 82135"/>
                <a:gd name="connsiteX3" fmla="*/ 171982 w 336376"/>
                <a:gd name="connsiteY3" fmla="*/ 0 h 82135"/>
                <a:gd name="connsiteX4" fmla="*/ 336376 w 336376"/>
                <a:gd name="connsiteY4" fmla="*/ 0 h 82135"/>
                <a:gd name="connsiteX5" fmla="*/ 326595 w 336376"/>
                <a:gd name="connsiteY5" fmla="*/ 14710 h 82135"/>
                <a:gd name="connsiteX6" fmla="*/ 169461 w 336376"/>
                <a:gd name="connsiteY6" fmla="*/ 82104 h 82135"/>
                <a:gd name="connsiteX7" fmla="*/ 124420 w 336376"/>
                <a:gd name="connsiteY7" fmla="*/ 78368 h 82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6376" h="82135">
                  <a:moveTo>
                    <a:pt x="124420" y="78368"/>
                  </a:moveTo>
                  <a:cubicBezTo>
                    <a:pt x="80669" y="70271"/>
                    <a:pt x="41236" y="49520"/>
                    <a:pt x="10174" y="19970"/>
                  </a:cubicBezTo>
                  <a:lnTo>
                    <a:pt x="0" y="5721"/>
                  </a:lnTo>
                  <a:lnTo>
                    <a:pt x="171982" y="0"/>
                  </a:lnTo>
                  <a:lnTo>
                    <a:pt x="336376" y="0"/>
                  </a:lnTo>
                  <a:lnTo>
                    <a:pt x="326595" y="14710"/>
                  </a:lnTo>
                  <a:cubicBezTo>
                    <a:pt x="286512" y="55464"/>
                    <a:pt x="231035" y="81080"/>
                    <a:pt x="169461" y="82104"/>
                  </a:cubicBezTo>
                  <a:cubicBezTo>
                    <a:pt x="154068" y="82360"/>
                    <a:pt x="139004" y="81067"/>
                    <a:pt x="124420" y="783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201E188F-985A-4F47-3CAE-6B9F77C2DE4D}"/>
              </a:ext>
            </a:extLst>
          </p:cNvPr>
          <p:cNvGrpSpPr/>
          <p:nvPr/>
        </p:nvGrpSpPr>
        <p:grpSpPr>
          <a:xfrm>
            <a:off x="485020" y="1410934"/>
            <a:ext cx="2334278" cy="3544249"/>
            <a:chOff x="485020" y="369534"/>
            <a:chExt cx="2334278" cy="3544249"/>
          </a:xfrm>
        </p:grpSpPr>
        <p:sp>
          <p:nvSpPr>
            <p:cNvPr id="6" name="Face">
              <a:extLst>
                <a:ext uri="{FF2B5EF4-FFF2-40B4-BE49-F238E27FC236}">
                  <a16:creationId xmlns:a16="http://schemas.microsoft.com/office/drawing/2014/main" id="{C9590177-8B2B-6438-C5E3-3492E536DBFD}"/>
                </a:ext>
              </a:extLst>
            </p:cNvPr>
            <p:cNvSpPr/>
            <p:nvPr/>
          </p:nvSpPr>
          <p:spPr>
            <a:xfrm>
              <a:off x="485020" y="855228"/>
              <a:ext cx="2334278" cy="1749519"/>
            </a:xfrm>
            <a:custGeom>
              <a:avLst/>
              <a:gdLst>
                <a:gd name="connsiteX0" fmla="*/ 0 w 2333625"/>
                <a:gd name="connsiteY0" fmla="*/ 874713 h 1749425"/>
                <a:gd name="connsiteX1" fmla="*/ 1166813 w 2333625"/>
                <a:gd name="connsiteY1" fmla="*/ 0 h 1749425"/>
                <a:gd name="connsiteX2" fmla="*/ 2333626 w 2333625"/>
                <a:gd name="connsiteY2" fmla="*/ 874713 h 1749425"/>
                <a:gd name="connsiteX3" fmla="*/ 1166813 w 2333625"/>
                <a:gd name="connsiteY3" fmla="*/ 1749426 h 1749425"/>
                <a:gd name="connsiteX4" fmla="*/ 0 w 2333625"/>
                <a:gd name="connsiteY4" fmla="*/ 874713 h 1749425"/>
                <a:gd name="connsiteX0" fmla="*/ 326 w 2334278"/>
                <a:gd name="connsiteY0" fmla="*/ 874713 h 1749445"/>
                <a:gd name="connsiteX1" fmla="*/ 1167139 w 2334278"/>
                <a:gd name="connsiteY1" fmla="*/ 0 h 1749445"/>
                <a:gd name="connsiteX2" fmla="*/ 2333952 w 2334278"/>
                <a:gd name="connsiteY2" fmla="*/ 874713 h 1749445"/>
                <a:gd name="connsiteX3" fmla="*/ 1167139 w 2334278"/>
                <a:gd name="connsiteY3" fmla="*/ 1749426 h 1749445"/>
                <a:gd name="connsiteX4" fmla="*/ 326 w 2334278"/>
                <a:gd name="connsiteY4" fmla="*/ 874713 h 1749445"/>
                <a:gd name="connsiteX0" fmla="*/ 326 w 2334278"/>
                <a:gd name="connsiteY0" fmla="*/ 874787 h 1749519"/>
                <a:gd name="connsiteX1" fmla="*/ 1167139 w 2334278"/>
                <a:gd name="connsiteY1" fmla="*/ 74 h 1749519"/>
                <a:gd name="connsiteX2" fmla="*/ 2333952 w 2334278"/>
                <a:gd name="connsiteY2" fmla="*/ 874787 h 1749519"/>
                <a:gd name="connsiteX3" fmla="*/ 1167139 w 2334278"/>
                <a:gd name="connsiteY3" fmla="*/ 1749500 h 1749519"/>
                <a:gd name="connsiteX4" fmla="*/ 326 w 2334278"/>
                <a:gd name="connsiteY4" fmla="*/ 874787 h 174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4278" h="1749519">
                  <a:moveTo>
                    <a:pt x="326" y="874787"/>
                  </a:moveTo>
                  <a:cubicBezTo>
                    <a:pt x="326" y="391696"/>
                    <a:pt x="287776" y="6424"/>
                    <a:pt x="1167139" y="74"/>
                  </a:cubicBezTo>
                  <a:cubicBezTo>
                    <a:pt x="2046502" y="-6276"/>
                    <a:pt x="2333952" y="391696"/>
                    <a:pt x="2333952" y="874787"/>
                  </a:cubicBezTo>
                  <a:cubicBezTo>
                    <a:pt x="2333952" y="1357878"/>
                    <a:pt x="2386227" y="1746325"/>
                    <a:pt x="1167139" y="1749500"/>
                  </a:cubicBezTo>
                  <a:cubicBezTo>
                    <a:pt x="-51949" y="1752675"/>
                    <a:pt x="326" y="1357878"/>
                    <a:pt x="326" y="8747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18" name="Mask">
              <a:extLst>
                <a:ext uri="{FF2B5EF4-FFF2-40B4-BE49-F238E27FC236}">
                  <a16:creationId xmlns:a16="http://schemas.microsoft.com/office/drawing/2014/main" id="{CE8AE9F6-DC65-A4F2-834E-FA89902117DF}"/>
                </a:ext>
              </a:extLst>
            </p:cNvPr>
            <p:cNvSpPr/>
            <p:nvPr/>
          </p:nvSpPr>
          <p:spPr>
            <a:xfrm>
              <a:off x="795146" y="1376415"/>
              <a:ext cx="1750159" cy="621236"/>
            </a:xfrm>
            <a:custGeom>
              <a:avLst/>
              <a:gdLst>
                <a:gd name="connsiteX0" fmla="*/ 0 w 1933575"/>
                <a:gd name="connsiteY0" fmla="*/ 323850 h 647700"/>
                <a:gd name="connsiteX1" fmla="*/ 966788 w 1933575"/>
                <a:gd name="connsiteY1" fmla="*/ 0 h 647700"/>
                <a:gd name="connsiteX2" fmla="*/ 1933576 w 1933575"/>
                <a:gd name="connsiteY2" fmla="*/ 323850 h 647700"/>
                <a:gd name="connsiteX3" fmla="*/ 966788 w 1933575"/>
                <a:gd name="connsiteY3" fmla="*/ 647700 h 647700"/>
                <a:gd name="connsiteX4" fmla="*/ 0 w 1933575"/>
                <a:gd name="connsiteY4" fmla="*/ 323850 h 647700"/>
                <a:gd name="connsiteX0" fmla="*/ 0 w 1933576"/>
                <a:gd name="connsiteY0" fmla="*/ 325628 h 651256"/>
                <a:gd name="connsiteX1" fmla="*/ 966788 w 1933576"/>
                <a:gd name="connsiteY1" fmla="*/ 1778 h 651256"/>
                <a:gd name="connsiteX2" fmla="*/ 1933576 w 1933576"/>
                <a:gd name="connsiteY2" fmla="*/ 325628 h 651256"/>
                <a:gd name="connsiteX3" fmla="*/ 966788 w 1933576"/>
                <a:gd name="connsiteY3" fmla="*/ 649478 h 651256"/>
                <a:gd name="connsiteX4" fmla="*/ 0 w 1933576"/>
                <a:gd name="connsiteY4" fmla="*/ 325628 h 651256"/>
                <a:gd name="connsiteX0" fmla="*/ 0 w 1933984"/>
                <a:gd name="connsiteY0" fmla="*/ 327868 h 655736"/>
                <a:gd name="connsiteX1" fmla="*/ 966788 w 1933984"/>
                <a:gd name="connsiteY1" fmla="*/ 4018 h 655736"/>
                <a:gd name="connsiteX2" fmla="*/ 1933576 w 1933984"/>
                <a:gd name="connsiteY2" fmla="*/ 327868 h 655736"/>
                <a:gd name="connsiteX3" fmla="*/ 966788 w 1933984"/>
                <a:gd name="connsiteY3" fmla="*/ 651718 h 655736"/>
                <a:gd name="connsiteX4" fmla="*/ 0 w 1933984"/>
                <a:gd name="connsiteY4" fmla="*/ 327868 h 655736"/>
                <a:gd name="connsiteX0" fmla="*/ 0 w 1933576"/>
                <a:gd name="connsiteY0" fmla="*/ 282575 h 606425"/>
                <a:gd name="connsiteX1" fmla="*/ 966788 w 1933576"/>
                <a:gd name="connsiteY1" fmla="*/ 0 h 606425"/>
                <a:gd name="connsiteX2" fmla="*/ 1933576 w 1933576"/>
                <a:gd name="connsiteY2" fmla="*/ 282575 h 606425"/>
                <a:gd name="connsiteX3" fmla="*/ 966788 w 1933576"/>
                <a:gd name="connsiteY3" fmla="*/ 606425 h 606425"/>
                <a:gd name="connsiteX4" fmla="*/ 0 w 1933576"/>
                <a:gd name="connsiteY4" fmla="*/ 282575 h 606425"/>
                <a:gd name="connsiteX0" fmla="*/ 17 w 1933593"/>
                <a:gd name="connsiteY0" fmla="*/ 307343 h 643070"/>
                <a:gd name="connsiteX1" fmla="*/ 966805 w 1933593"/>
                <a:gd name="connsiteY1" fmla="*/ 24768 h 643070"/>
                <a:gd name="connsiteX2" fmla="*/ 1933593 w 1933593"/>
                <a:gd name="connsiteY2" fmla="*/ 307343 h 643070"/>
                <a:gd name="connsiteX3" fmla="*/ 966805 w 1933593"/>
                <a:gd name="connsiteY3" fmla="*/ 631193 h 643070"/>
                <a:gd name="connsiteX4" fmla="*/ 17 w 1933593"/>
                <a:gd name="connsiteY4" fmla="*/ 307343 h 643070"/>
                <a:gd name="connsiteX0" fmla="*/ 17 w 1933610"/>
                <a:gd name="connsiteY0" fmla="*/ 312160 h 651588"/>
                <a:gd name="connsiteX1" fmla="*/ 966805 w 1933610"/>
                <a:gd name="connsiteY1" fmla="*/ 29585 h 651588"/>
                <a:gd name="connsiteX2" fmla="*/ 1933593 w 1933610"/>
                <a:gd name="connsiteY2" fmla="*/ 312160 h 651588"/>
                <a:gd name="connsiteX3" fmla="*/ 966805 w 1933610"/>
                <a:gd name="connsiteY3" fmla="*/ 636010 h 651588"/>
                <a:gd name="connsiteX4" fmla="*/ 17 w 1933610"/>
                <a:gd name="connsiteY4" fmla="*/ 312160 h 651588"/>
                <a:gd name="connsiteX0" fmla="*/ 1 w 1933579"/>
                <a:gd name="connsiteY0" fmla="*/ 370465 h 694315"/>
                <a:gd name="connsiteX1" fmla="*/ 972064 w 1933579"/>
                <a:gd name="connsiteY1" fmla="*/ 0 h 694315"/>
                <a:gd name="connsiteX2" fmla="*/ 1933577 w 1933579"/>
                <a:gd name="connsiteY2" fmla="*/ 370465 h 694315"/>
                <a:gd name="connsiteX3" fmla="*/ 966789 w 1933579"/>
                <a:gd name="connsiteY3" fmla="*/ 694315 h 694315"/>
                <a:gd name="connsiteX4" fmla="*/ 1 w 1933579"/>
                <a:gd name="connsiteY4" fmla="*/ 370465 h 694315"/>
                <a:gd name="connsiteX0" fmla="*/ 1 w 1933598"/>
                <a:gd name="connsiteY0" fmla="*/ 370465 h 694315"/>
                <a:gd name="connsiteX1" fmla="*/ 972064 w 1933598"/>
                <a:gd name="connsiteY1" fmla="*/ 0 h 694315"/>
                <a:gd name="connsiteX2" fmla="*/ 1933577 w 1933598"/>
                <a:gd name="connsiteY2" fmla="*/ 370465 h 694315"/>
                <a:gd name="connsiteX3" fmla="*/ 966789 w 1933598"/>
                <a:gd name="connsiteY3" fmla="*/ 694315 h 694315"/>
                <a:gd name="connsiteX4" fmla="*/ 1 w 1933598"/>
                <a:gd name="connsiteY4" fmla="*/ 370465 h 694315"/>
                <a:gd name="connsiteX0" fmla="*/ 32 w 1933629"/>
                <a:gd name="connsiteY0" fmla="*/ 370465 h 694315"/>
                <a:gd name="connsiteX1" fmla="*/ 972095 w 1933629"/>
                <a:gd name="connsiteY1" fmla="*/ 0 h 694315"/>
                <a:gd name="connsiteX2" fmla="*/ 1933608 w 1933629"/>
                <a:gd name="connsiteY2" fmla="*/ 370465 h 694315"/>
                <a:gd name="connsiteX3" fmla="*/ 966820 w 1933629"/>
                <a:gd name="connsiteY3" fmla="*/ 694315 h 694315"/>
                <a:gd name="connsiteX4" fmla="*/ 32 w 1933629"/>
                <a:gd name="connsiteY4" fmla="*/ 370465 h 694315"/>
                <a:gd name="connsiteX0" fmla="*/ 82 w 1933679"/>
                <a:gd name="connsiteY0" fmla="*/ 370465 h 694315"/>
                <a:gd name="connsiteX1" fmla="*/ 972145 w 1933679"/>
                <a:gd name="connsiteY1" fmla="*/ 0 h 694315"/>
                <a:gd name="connsiteX2" fmla="*/ 1933658 w 1933679"/>
                <a:gd name="connsiteY2" fmla="*/ 370465 h 694315"/>
                <a:gd name="connsiteX3" fmla="*/ 966870 w 1933679"/>
                <a:gd name="connsiteY3" fmla="*/ 694315 h 694315"/>
                <a:gd name="connsiteX4" fmla="*/ 82 w 1933679"/>
                <a:gd name="connsiteY4" fmla="*/ 370465 h 694315"/>
                <a:gd name="connsiteX0" fmla="*/ 33 w 1933630"/>
                <a:gd name="connsiteY0" fmla="*/ 370465 h 694315"/>
                <a:gd name="connsiteX1" fmla="*/ 972096 w 1933630"/>
                <a:gd name="connsiteY1" fmla="*/ 0 h 694315"/>
                <a:gd name="connsiteX2" fmla="*/ 1933609 w 1933630"/>
                <a:gd name="connsiteY2" fmla="*/ 370465 h 694315"/>
                <a:gd name="connsiteX3" fmla="*/ 966821 w 1933630"/>
                <a:gd name="connsiteY3" fmla="*/ 694315 h 694315"/>
                <a:gd name="connsiteX4" fmla="*/ 33 w 1933630"/>
                <a:gd name="connsiteY4" fmla="*/ 370465 h 694315"/>
                <a:gd name="connsiteX0" fmla="*/ 1141 w 1936143"/>
                <a:gd name="connsiteY0" fmla="*/ 370465 h 694818"/>
                <a:gd name="connsiteX1" fmla="*/ 973204 w 1936143"/>
                <a:gd name="connsiteY1" fmla="*/ 0 h 694818"/>
                <a:gd name="connsiteX2" fmla="*/ 1934717 w 1936143"/>
                <a:gd name="connsiteY2" fmla="*/ 370465 h 694818"/>
                <a:gd name="connsiteX3" fmla="*/ 967929 w 1936143"/>
                <a:gd name="connsiteY3" fmla="*/ 694315 h 694818"/>
                <a:gd name="connsiteX4" fmla="*/ 1141 w 1936143"/>
                <a:gd name="connsiteY4" fmla="*/ 370465 h 694818"/>
                <a:gd name="connsiteX0" fmla="*/ 1141 w 1935462"/>
                <a:gd name="connsiteY0" fmla="*/ 370465 h 694818"/>
                <a:gd name="connsiteX1" fmla="*/ 973204 w 1935462"/>
                <a:gd name="connsiteY1" fmla="*/ 0 h 694818"/>
                <a:gd name="connsiteX2" fmla="*/ 1934717 w 1935462"/>
                <a:gd name="connsiteY2" fmla="*/ 370465 h 694818"/>
                <a:gd name="connsiteX3" fmla="*/ 967929 w 1935462"/>
                <a:gd name="connsiteY3" fmla="*/ 694315 h 694818"/>
                <a:gd name="connsiteX4" fmla="*/ 1141 w 1935462"/>
                <a:gd name="connsiteY4" fmla="*/ 370465 h 694818"/>
                <a:gd name="connsiteX0" fmla="*/ 33 w 1934354"/>
                <a:gd name="connsiteY0" fmla="*/ 370465 h 694818"/>
                <a:gd name="connsiteX1" fmla="*/ 972096 w 1934354"/>
                <a:gd name="connsiteY1" fmla="*/ 0 h 694818"/>
                <a:gd name="connsiteX2" fmla="*/ 1933609 w 1934354"/>
                <a:gd name="connsiteY2" fmla="*/ 370465 h 694818"/>
                <a:gd name="connsiteX3" fmla="*/ 966821 w 1934354"/>
                <a:gd name="connsiteY3" fmla="*/ 694315 h 694818"/>
                <a:gd name="connsiteX4" fmla="*/ 33 w 1934354"/>
                <a:gd name="connsiteY4" fmla="*/ 370465 h 694818"/>
                <a:gd name="connsiteX0" fmla="*/ 3476 w 1937797"/>
                <a:gd name="connsiteY0" fmla="*/ 370465 h 694818"/>
                <a:gd name="connsiteX1" fmla="*/ 975539 w 1937797"/>
                <a:gd name="connsiteY1" fmla="*/ 0 h 694818"/>
                <a:gd name="connsiteX2" fmla="*/ 1937052 w 1937797"/>
                <a:gd name="connsiteY2" fmla="*/ 370465 h 694818"/>
                <a:gd name="connsiteX3" fmla="*/ 970264 w 1937797"/>
                <a:gd name="connsiteY3" fmla="*/ 694315 h 694818"/>
                <a:gd name="connsiteX4" fmla="*/ 3476 w 1937797"/>
                <a:gd name="connsiteY4" fmla="*/ 370465 h 694818"/>
                <a:gd name="connsiteX0" fmla="*/ 3476 w 1943153"/>
                <a:gd name="connsiteY0" fmla="*/ 370465 h 694817"/>
                <a:gd name="connsiteX1" fmla="*/ 975539 w 1943153"/>
                <a:gd name="connsiteY1" fmla="*/ 0 h 694817"/>
                <a:gd name="connsiteX2" fmla="*/ 1937052 w 1943153"/>
                <a:gd name="connsiteY2" fmla="*/ 370465 h 694817"/>
                <a:gd name="connsiteX3" fmla="*/ 970264 w 1943153"/>
                <a:gd name="connsiteY3" fmla="*/ 694315 h 694817"/>
                <a:gd name="connsiteX4" fmla="*/ 3476 w 1943153"/>
                <a:gd name="connsiteY4" fmla="*/ 370465 h 694817"/>
                <a:gd name="connsiteX0" fmla="*/ 3476 w 1943450"/>
                <a:gd name="connsiteY0" fmla="*/ 370465 h 694817"/>
                <a:gd name="connsiteX1" fmla="*/ 975539 w 1943450"/>
                <a:gd name="connsiteY1" fmla="*/ 0 h 694817"/>
                <a:gd name="connsiteX2" fmla="*/ 1937052 w 1943450"/>
                <a:gd name="connsiteY2" fmla="*/ 370465 h 694817"/>
                <a:gd name="connsiteX3" fmla="*/ 970264 w 1943450"/>
                <a:gd name="connsiteY3" fmla="*/ 694315 h 694817"/>
                <a:gd name="connsiteX4" fmla="*/ 3476 w 1943450"/>
                <a:gd name="connsiteY4" fmla="*/ 370465 h 694817"/>
                <a:gd name="connsiteX0" fmla="*/ 3476 w 1941139"/>
                <a:gd name="connsiteY0" fmla="*/ 370465 h 694818"/>
                <a:gd name="connsiteX1" fmla="*/ 975539 w 1941139"/>
                <a:gd name="connsiteY1" fmla="*/ 0 h 694818"/>
                <a:gd name="connsiteX2" fmla="*/ 1937052 w 1941139"/>
                <a:gd name="connsiteY2" fmla="*/ 370465 h 694818"/>
                <a:gd name="connsiteX3" fmla="*/ 970264 w 1941139"/>
                <a:gd name="connsiteY3" fmla="*/ 694315 h 694818"/>
                <a:gd name="connsiteX4" fmla="*/ 3476 w 1941139"/>
                <a:gd name="connsiteY4" fmla="*/ 370465 h 694818"/>
                <a:gd name="connsiteX0" fmla="*/ 3476 w 1938378"/>
                <a:gd name="connsiteY0" fmla="*/ 370465 h 694818"/>
                <a:gd name="connsiteX1" fmla="*/ 975539 w 1938378"/>
                <a:gd name="connsiteY1" fmla="*/ 0 h 694818"/>
                <a:gd name="connsiteX2" fmla="*/ 1937052 w 1938378"/>
                <a:gd name="connsiteY2" fmla="*/ 370465 h 694818"/>
                <a:gd name="connsiteX3" fmla="*/ 970264 w 1938378"/>
                <a:gd name="connsiteY3" fmla="*/ 694315 h 694818"/>
                <a:gd name="connsiteX4" fmla="*/ 3476 w 1938378"/>
                <a:gd name="connsiteY4" fmla="*/ 370465 h 69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8378" h="694818">
                  <a:moveTo>
                    <a:pt x="3476" y="370465"/>
                  </a:moveTo>
                  <a:cubicBezTo>
                    <a:pt x="6112" y="95835"/>
                    <a:pt x="441597" y="0"/>
                    <a:pt x="975539" y="0"/>
                  </a:cubicBezTo>
                  <a:cubicBezTo>
                    <a:pt x="1509481" y="0"/>
                    <a:pt x="1940568" y="126908"/>
                    <a:pt x="1937052" y="370465"/>
                  </a:cubicBezTo>
                  <a:cubicBezTo>
                    <a:pt x="1933228" y="635325"/>
                    <a:pt x="2038707" y="701417"/>
                    <a:pt x="970264" y="694315"/>
                  </a:cubicBezTo>
                  <a:cubicBezTo>
                    <a:pt x="-98179" y="687213"/>
                    <a:pt x="908" y="638017"/>
                    <a:pt x="3476" y="37046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Left Eye">
              <a:extLst>
                <a:ext uri="{FF2B5EF4-FFF2-40B4-BE49-F238E27FC236}">
                  <a16:creationId xmlns:a16="http://schemas.microsoft.com/office/drawing/2014/main" id="{7322EF80-1627-0ADF-CEED-A06DFB1463DF}"/>
                </a:ext>
              </a:extLst>
            </p:cNvPr>
            <p:cNvGrpSpPr/>
            <p:nvPr/>
          </p:nvGrpSpPr>
          <p:grpSpPr>
            <a:xfrm>
              <a:off x="1069544" y="1512528"/>
              <a:ext cx="387350" cy="387350"/>
              <a:chOff x="2290761" y="2540001"/>
              <a:chExt cx="387350" cy="387350"/>
            </a:xfrm>
          </p:grpSpPr>
          <p:sp>
            <p:nvSpPr>
              <p:cNvPr id="7" name="Iris">
                <a:extLst>
                  <a:ext uri="{FF2B5EF4-FFF2-40B4-BE49-F238E27FC236}">
                    <a16:creationId xmlns:a16="http://schemas.microsoft.com/office/drawing/2014/main" id="{67C832E2-0DAB-C48D-8D49-0FDEC27955DD}"/>
                  </a:ext>
                </a:extLst>
              </p:cNvPr>
              <p:cNvSpPr/>
              <p:nvPr/>
            </p:nvSpPr>
            <p:spPr>
              <a:xfrm>
                <a:off x="2290761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rgbClr val="CC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pupil">
                <a:extLst>
                  <a:ext uri="{FF2B5EF4-FFF2-40B4-BE49-F238E27FC236}">
                    <a16:creationId xmlns:a16="http://schemas.microsoft.com/office/drawing/2014/main" id="{AF13389C-5249-10FA-BD21-40F5905A9239}"/>
                  </a:ext>
                </a:extLst>
              </p:cNvPr>
              <p:cNvSpPr/>
              <p:nvPr/>
            </p:nvSpPr>
            <p:spPr>
              <a:xfrm>
                <a:off x="2320925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Upper bounce light">
                <a:extLst>
                  <a:ext uri="{FF2B5EF4-FFF2-40B4-BE49-F238E27FC236}">
                    <a16:creationId xmlns:a16="http://schemas.microsoft.com/office/drawing/2014/main" id="{02D3F673-FD33-0FE7-FFDC-5B936AAB657F}"/>
                  </a:ext>
                </a:extLst>
              </p:cNvPr>
              <p:cNvSpPr/>
              <p:nvPr/>
            </p:nvSpPr>
            <p:spPr>
              <a:xfrm>
                <a:off x="2481258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Lower bounce light">
                <a:extLst>
                  <a:ext uri="{FF2B5EF4-FFF2-40B4-BE49-F238E27FC236}">
                    <a16:creationId xmlns:a16="http://schemas.microsoft.com/office/drawing/2014/main" id="{408EF49D-EC27-FAE4-65EB-50EB2B934BB1}"/>
                  </a:ext>
                </a:extLst>
              </p:cNvPr>
              <p:cNvSpPr/>
              <p:nvPr/>
            </p:nvSpPr>
            <p:spPr>
              <a:xfrm>
                <a:off x="2386008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5E07E93-CF15-CF3C-C195-3B7F45B2B06B}"/>
                </a:ext>
              </a:extLst>
            </p:cNvPr>
            <p:cNvGrpSpPr/>
            <p:nvPr/>
          </p:nvGrpSpPr>
          <p:grpSpPr>
            <a:xfrm>
              <a:off x="1861375" y="1512528"/>
              <a:ext cx="387350" cy="387350"/>
              <a:chOff x="3084180" y="2540001"/>
              <a:chExt cx="387350" cy="387350"/>
            </a:xfrm>
          </p:grpSpPr>
          <p:sp>
            <p:nvSpPr>
              <p:cNvPr id="12" name="Partial Circle 11">
                <a:extLst>
                  <a:ext uri="{FF2B5EF4-FFF2-40B4-BE49-F238E27FC236}">
                    <a16:creationId xmlns:a16="http://schemas.microsoft.com/office/drawing/2014/main" id="{894709BA-7F02-0BE1-3EE5-22F2AEAF0C87}"/>
                  </a:ext>
                </a:extLst>
              </p:cNvPr>
              <p:cNvSpPr/>
              <p:nvPr/>
            </p:nvSpPr>
            <p:spPr>
              <a:xfrm>
                <a:off x="3084180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rgbClr val="CC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B8226ED0-5CD8-A522-2215-B74F569018C8}"/>
                  </a:ext>
                </a:extLst>
              </p:cNvPr>
              <p:cNvSpPr/>
              <p:nvPr/>
            </p:nvSpPr>
            <p:spPr>
              <a:xfrm>
                <a:off x="3115932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3D4202C5-D3C8-0E88-8EC4-AE4E318E0FEC}"/>
                  </a:ext>
                </a:extLst>
              </p:cNvPr>
              <p:cNvSpPr/>
              <p:nvPr/>
            </p:nvSpPr>
            <p:spPr>
              <a:xfrm>
                <a:off x="3276265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F02366D7-4FE9-22D0-DC69-38616450D858}"/>
                  </a:ext>
                </a:extLst>
              </p:cNvPr>
              <p:cNvSpPr/>
              <p:nvPr/>
            </p:nvSpPr>
            <p:spPr>
              <a:xfrm>
                <a:off x="3181015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FE4C40C-64F7-E2E2-494D-2B8705A9DD54}"/>
                </a:ext>
              </a:extLst>
            </p:cNvPr>
            <p:cNvSpPr/>
            <p:nvPr/>
          </p:nvSpPr>
          <p:spPr>
            <a:xfrm>
              <a:off x="505234" y="2078514"/>
              <a:ext cx="2303584" cy="526232"/>
            </a:xfrm>
            <a:custGeom>
              <a:avLst/>
              <a:gdLst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1165974 w 2303584"/>
                <a:gd name="connsiteY2" fmla="*/ 323014 h 526232"/>
                <a:gd name="connsiteX3" fmla="*/ 2197581 w 2303584"/>
                <a:gd name="connsiteY3" fmla="*/ 89135 h 526232"/>
                <a:gd name="connsiteX4" fmla="*/ 2303584 w 2303584"/>
                <a:gd name="connsiteY4" fmla="*/ 18816 h 526232"/>
                <a:gd name="connsiteX5" fmla="*/ 2302911 w 2303584"/>
                <a:gd name="connsiteY5" fmla="*/ 28413 h 526232"/>
                <a:gd name="connsiteX6" fmla="*/ 1152477 w 2303584"/>
                <a:gd name="connsiteY6" fmla="*/ 526215 h 526232"/>
                <a:gd name="connsiteX7" fmla="*/ 2042 w 2303584"/>
                <a:gd name="connsiteY7" fmla="*/ 29244 h 526232"/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2197581 w 2303584"/>
                <a:gd name="connsiteY2" fmla="*/ 89135 h 526232"/>
                <a:gd name="connsiteX3" fmla="*/ 2303584 w 2303584"/>
                <a:gd name="connsiteY3" fmla="*/ 18816 h 526232"/>
                <a:gd name="connsiteX4" fmla="*/ 2302911 w 2303584"/>
                <a:gd name="connsiteY4" fmla="*/ 28413 h 526232"/>
                <a:gd name="connsiteX5" fmla="*/ 1152477 w 2303584"/>
                <a:gd name="connsiteY5" fmla="*/ 526215 h 526232"/>
                <a:gd name="connsiteX6" fmla="*/ 2042 w 2303584"/>
                <a:gd name="connsiteY6" fmla="*/ 29244 h 526232"/>
                <a:gd name="connsiteX7" fmla="*/ 0 w 2303584"/>
                <a:gd name="connsiteY7" fmla="*/ 0 h 526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3584" h="526232">
                  <a:moveTo>
                    <a:pt x="0" y="0"/>
                  </a:moveTo>
                  <a:lnTo>
                    <a:pt x="134367" y="89135"/>
                  </a:lnTo>
                  <a:cubicBezTo>
                    <a:pt x="500630" y="103991"/>
                    <a:pt x="1836045" y="100855"/>
                    <a:pt x="2197581" y="89135"/>
                  </a:cubicBezTo>
                  <a:lnTo>
                    <a:pt x="2303584" y="18816"/>
                  </a:lnTo>
                  <a:cubicBezTo>
                    <a:pt x="2303360" y="22015"/>
                    <a:pt x="2303135" y="25214"/>
                    <a:pt x="2302911" y="28413"/>
                  </a:cubicBezTo>
                  <a:cubicBezTo>
                    <a:pt x="2260671" y="320013"/>
                    <a:pt x="2062444" y="523998"/>
                    <a:pt x="1152477" y="526215"/>
                  </a:cubicBezTo>
                  <a:cubicBezTo>
                    <a:pt x="242510" y="528433"/>
                    <a:pt x="44283" y="322231"/>
                    <a:pt x="2042" y="292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aseline="-25000" dirty="0"/>
            </a:p>
          </p:txBody>
        </p:sp>
        <p:sp>
          <p:nvSpPr>
            <p:cNvPr id="39" name="antenna connection">
              <a:extLst>
                <a:ext uri="{FF2B5EF4-FFF2-40B4-BE49-F238E27FC236}">
                  <a16:creationId xmlns:a16="http://schemas.microsoft.com/office/drawing/2014/main" id="{0192FDC8-C473-013A-00A2-BCD480E6EC5F}"/>
                </a:ext>
              </a:extLst>
            </p:cNvPr>
            <p:cNvSpPr/>
            <p:nvPr/>
          </p:nvSpPr>
          <p:spPr>
            <a:xfrm>
              <a:off x="1575302" y="858946"/>
              <a:ext cx="161788" cy="8249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Antenna">
              <a:extLst>
                <a:ext uri="{FF2B5EF4-FFF2-40B4-BE49-F238E27FC236}">
                  <a16:creationId xmlns:a16="http://schemas.microsoft.com/office/drawing/2014/main" id="{329FA0B2-7F9B-51CD-7A89-521A33C30DEB}"/>
                </a:ext>
              </a:extLst>
            </p:cNvPr>
            <p:cNvGrpSpPr/>
            <p:nvPr/>
          </p:nvGrpSpPr>
          <p:grpSpPr>
            <a:xfrm>
              <a:off x="1478464" y="369534"/>
              <a:ext cx="210207" cy="526368"/>
              <a:chOff x="2701269" y="1325574"/>
              <a:chExt cx="210207" cy="526368"/>
            </a:xfrm>
          </p:grpSpPr>
          <p:sp>
            <p:nvSpPr>
              <p:cNvPr id="22" name="Antenna Ball">
                <a:extLst>
                  <a:ext uri="{FF2B5EF4-FFF2-40B4-BE49-F238E27FC236}">
                    <a16:creationId xmlns:a16="http://schemas.microsoft.com/office/drawing/2014/main" id="{8A181E8B-A0A4-0C4C-D0B5-66F951C8FA60}"/>
                  </a:ext>
                </a:extLst>
              </p:cNvPr>
              <p:cNvSpPr/>
              <p:nvPr/>
            </p:nvSpPr>
            <p:spPr>
              <a:xfrm>
                <a:off x="2701269" y="1325574"/>
                <a:ext cx="200025" cy="200025"/>
              </a:xfrm>
              <a:prstGeom prst="ellipse">
                <a:avLst/>
              </a:prstGeom>
              <a:solidFill>
                <a:srgbClr val="CCFF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Antenna Segment">
                <a:extLst>
                  <a:ext uri="{FF2B5EF4-FFF2-40B4-BE49-F238E27FC236}">
                    <a16:creationId xmlns:a16="http://schemas.microsoft.com/office/drawing/2014/main" id="{29D45961-AF94-1B47-FB60-C8EDFDCB3002}"/>
                  </a:ext>
                </a:extLst>
              </p:cNvPr>
              <p:cNvSpPr/>
              <p:nvPr/>
            </p:nvSpPr>
            <p:spPr>
              <a:xfrm rot="20721774">
                <a:off x="2800597" y="1523218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Antenna Segment">
                <a:extLst>
                  <a:ext uri="{FF2B5EF4-FFF2-40B4-BE49-F238E27FC236}">
                    <a16:creationId xmlns:a16="http://schemas.microsoft.com/office/drawing/2014/main" id="{53E8277B-4808-B119-AA36-0C400F3EC6C4}"/>
                  </a:ext>
                </a:extLst>
              </p:cNvPr>
              <p:cNvSpPr/>
              <p:nvPr/>
            </p:nvSpPr>
            <p:spPr>
              <a:xfrm rot="21001410">
                <a:off x="2819506" y="1602670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Antenna Segment">
                <a:extLst>
                  <a:ext uri="{FF2B5EF4-FFF2-40B4-BE49-F238E27FC236}">
                    <a16:creationId xmlns:a16="http://schemas.microsoft.com/office/drawing/2014/main" id="{F4C9F520-BCF8-91D8-0712-C35D4326145E}"/>
                  </a:ext>
                </a:extLst>
              </p:cNvPr>
              <p:cNvSpPr/>
              <p:nvPr/>
            </p:nvSpPr>
            <p:spPr>
              <a:xfrm rot="21307819">
                <a:off x="2836059" y="1689949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Antenna Segment">
                <a:extLst>
                  <a:ext uri="{FF2B5EF4-FFF2-40B4-BE49-F238E27FC236}">
                    <a16:creationId xmlns:a16="http://schemas.microsoft.com/office/drawing/2014/main" id="{6CB9A558-9632-561C-161B-113B537EEDAB}"/>
                  </a:ext>
                </a:extLst>
              </p:cNvPr>
              <p:cNvSpPr/>
              <p:nvPr/>
            </p:nvSpPr>
            <p:spPr>
              <a:xfrm>
                <a:off x="2838451" y="1767804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323D84F-3234-0C9D-367D-0F69490251B7}"/>
                </a:ext>
              </a:extLst>
            </p:cNvPr>
            <p:cNvGrpSpPr/>
            <p:nvPr/>
          </p:nvGrpSpPr>
          <p:grpSpPr>
            <a:xfrm>
              <a:off x="1420918" y="2023271"/>
              <a:ext cx="460873" cy="451313"/>
              <a:chOff x="2643723" y="3050744"/>
              <a:chExt cx="460873" cy="451313"/>
            </a:xfrm>
          </p:grpSpPr>
          <p:sp>
            <p:nvSpPr>
              <p:cNvPr id="32" name="Mouth">
                <a:extLst>
                  <a:ext uri="{FF2B5EF4-FFF2-40B4-BE49-F238E27FC236}">
                    <a16:creationId xmlns:a16="http://schemas.microsoft.com/office/drawing/2014/main" id="{8461A756-3208-89C2-1490-07DD5D60A648}"/>
                  </a:ext>
                </a:extLst>
              </p:cNvPr>
              <p:cNvSpPr/>
              <p:nvPr/>
            </p:nvSpPr>
            <p:spPr>
              <a:xfrm rot="20902410">
                <a:off x="2643723" y="3050744"/>
                <a:ext cx="451313" cy="451313"/>
              </a:xfrm>
              <a:prstGeom prst="pie">
                <a:avLst>
                  <a:gd name="adj1" fmla="val 0"/>
                  <a:gd name="adj2" fmla="val 1068569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Teeth">
                <a:extLst>
                  <a:ext uri="{FF2B5EF4-FFF2-40B4-BE49-F238E27FC236}">
                    <a16:creationId xmlns:a16="http://schemas.microsoft.com/office/drawing/2014/main" id="{AA4CF33B-85AF-9774-F9F6-30E5EE382680}"/>
                  </a:ext>
                </a:extLst>
              </p:cNvPr>
              <p:cNvSpPr/>
              <p:nvPr/>
            </p:nvSpPr>
            <p:spPr>
              <a:xfrm rot="20902410">
                <a:off x="2653406" y="3274059"/>
                <a:ext cx="451190" cy="87790"/>
              </a:xfrm>
              <a:custGeom>
                <a:avLst/>
                <a:gdLst>
                  <a:gd name="connsiteX0" fmla="*/ 451190 w 451190"/>
                  <a:gd name="connsiteY0" fmla="*/ 0 h 87790"/>
                  <a:gd name="connsiteX1" fmla="*/ 433835 w 451190"/>
                  <a:gd name="connsiteY1" fmla="*/ 86926 h 87790"/>
                  <a:gd name="connsiteX2" fmla="*/ 433260 w 451190"/>
                  <a:gd name="connsiteY2" fmla="*/ 87790 h 87790"/>
                  <a:gd name="connsiteX3" fmla="*/ 437586 w 451190"/>
                  <a:gd name="connsiteY3" fmla="*/ 66121 h 87790"/>
                  <a:gd name="connsiteX4" fmla="*/ 211930 w 451190"/>
                  <a:gd name="connsiteY4" fmla="*/ 66121 h 87790"/>
                  <a:gd name="connsiteX5" fmla="*/ 15279 w 451190"/>
                  <a:gd name="connsiteY5" fmla="*/ 72662 h 87790"/>
                  <a:gd name="connsiteX6" fmla="*/ 0 w 451190"/>
                  <a:gd name="connsiteY6" fmla="*/ 7502 h 87790"/>
                  <a:gd name="connsiteX7" fmla="*/ 225534 w 451190"/>
                  <a:gd name="connsiteY7" fmla="*/ 0 h 87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1190" h="87790">
                    <a:moveTo>
                      <a:pt x="451190" y="0"/>
                    </a:moveTo>
                    <a:cubicBezTo>
                      <a:pt x="451190" y="30791"/>
                      <a:pt x="445018" y="60160"/>
                      <a:pt x="433835" y="86926"/>
                    </a:cubicBezTo>
                    <a:lnTo>
                      <a:pt x="433260" y="87790"/>
                    </a:lnTo>
                    <a:lnTo>
                      <a:pt x="437586" y="66121"/>
                    </a:lnTo>
                    <a:lnTo>
                      <a:pt x="211930" y="66121"/>
                    </a:lnTo>
                    <a:lnTo>
                      <a:pt x="15279" y="72662"/>
                    </a:lnTo>
                    <a:lnTo>
                      <a:pt x="0" y="7502"/>
                    </a:lnTo>
                    <a:lnTo>
                      <a:pt x="22553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F93B1537-67B5-9BA7-FD3F-8B2B8D6DCD40}"/>
                </a:ext>
              </a:extLst>
            </p:cNvPr>
            <p:cNvGrpSpPr/>
            <p:nvPr/>
          </p:nvGrpSpPr>
          <p:grpSpPr>
            <a:xfrm flipH="1">
              <a:off x="1035384" y="2645658"/>
              <a:ext cx="1742834" cy="1268125"/>
              <a:chOff x="1748476" y="3673131"/>
              <a:chExt cx="1742834" cy="1268125"/>
            </a:xfrm>
          </p:grpSpPr>
          <p:sp>
            <p:nvSpPr>
              <p:cNvPr id="67" name="Left Arm">
                <a:extLst>
                  <a:ext uri="{FF2B5EF4-FFF2-40B4-BE49-F238E27FC236}">
                    <a16:creationId xmlns:a16="http://schemas.microsoft.com/office/drawing/2014/main" id="{D5A0FC8D-C4B0-6A23-2971-B67301F0B3E5}"/>
                  </a:ext>
                </a:extLst>
              </p:cNvPr>
              <p:cNvSpPr/>
              <p:nvPr/>
            </p:nvSpPr>
            <p:spPr>
              <a:xfrm>
                <a:off x="1748476" y="3675684"/>
                <a:ext cx="728660" cy="446282"/>
              </a:xfrm>
              <a:custGeom>
                <a:avLst/>
                <a:gdLst>
                  <a:gd name="connsiteX0" fmla="*/ 0 w 510209"/>
                  <a:gd name="connsiteY0" fmla="*/ 161507 h 323014"/>
                  <a:gd name="connsiteX1" fmla="*/ 255105 w 510209"/>
                  <a:gd name="connsiteY1" fmla="*/ 0 h 323014"/>
                  <a:gd name="connsiteX2" fmla="*/ 510210 w 510209"/>
                  <a:gd name="connsiteY2" fmla="*/ 161507 h 323014"/>
                  <a:gd name="connsiteX3" fmla="*/ 255105 w 510209"/>
                  <a:gd name="connsiteY3" fmla="*/ 323014 h 323014"/>
                  <a:gd name="connsiteX4" fmla="*/ 0 w 510209"/>
                  <a:gd name="connsiteY4" fmla="*/ 161507 h 323014"/>
                  <a:gd name="connsiteX0" fmla="*/ 0 w 581647"/>
                  <a:gd name="connsiteY0" fmla="*/ 91871 h 328393"/>
                  <a:gd name="connsiteX1" fmla="*/ 326542 w 581647"/>
                  <a:gd name="connsiteY1" fmla="*/ 4183 h 328393"/>
                  <a:gd name="connsiteX2" fmla="*/ 581647 w 581647"/>
                  <a:gd name="connsiteY2" fmla="*/ 165690 h 328393"/>
                  <a:gd name="connsiteX3" fmla="*/ 326542 w 581647"/>
                  <a:gd name="connsiteY3" fmla="*/ 327197 h 328393"/>
                  <a:gd name="connsiteX4" fmla="*/ 0 w 581647"/>
                  <a:gd name="connsiteY4" fmla="*/ 91871 h 328393"/>
                  <a:gd name="connsiteX0" fmla="*/ 0 w 691184"/>
                  <a:gd name="connsiteY0" fmla="*/ 90337 h 326131"/>
                  <a:gd name="connsiteX1" fmla="*/ 326542 w 691184"/>
                  <a:gd name="connsiteY1" fmla="*/ 2649 h 326131"/>
                  <a:gd name="connsiteX2" fmla="*/ 691184 w 691184"/>
                  <a:gd name="connsiteY2" fmla="*/ 140343 h 326131"/>
                  <a:gd name="connsiteX3" fmla="*/ 326542 w 691184"/>
                  <a:gd name="connsiteY3" fmla="*/ 325663 h 326131"/>
                  <a:gd name="connsiteX4" fmla="*/ 0 w 691184"/>
                  <a:gd name="connsiteY4" fmla="*/ 90337 h 326131"/>
                  <a:gd name="connsiteX0" fmla="*/ 4739 w 695961"/>
                  <a:gd name="connsiteY0" fmla="*/ 89489 h 463136"/>
                  <a:gd name="connsiteX1" fmla="*/ 331281 w 695961"/>
                  <a:gd name="connsiteY1" fmla="*/ 1801 h 463136"/>
                  <a:gd name="connsiteX2" fmla="*/ 695923 w 695961"/>
                  <a:gd name="connsiteY2" fmla="*/ 139495 h 463136"/>
                  <a:gd name="connsiteX3" fmla="*/ 586075 w 695961"/>
                  <a:gd name="connsiteY3" fmla="*/ 462927 h 463136"/>
                  <a:gd name="connsiteX4" fmla="*/ 4739 w 695961"/>
                  <a:gd name="connsiteY4" fmla="*/ 89489 h 463136"/>
                  <a:gd name="connsiteX0" fmla="*/ 4739 w 695956"/>
                  <a:gd name="connsiteY0" fmla="*/ 89489 h 463319"/>
                  <a:gd name="connsiteX1" fmla="*/ 331281 w 695956"/>
                  <a:gd name="connsiteY1" fmla="*/ 1801 h 463319"/>
                  <a:gd name="connsiteX2" fmla="*/ 695923 w 695956"/>
                  <a:gd name="connsiteY2" fmla="*/ 139495 h 463319"/>
                  <a:gd name="connsiteX3" fmla="*/ 586075 w 695956"/>
                  <a:gd name="connsiteY3" fmla="*/ 462927 h 463319"/>
                  <a:gd name="connsiteX4" fmla="*/ 4739 w 695956"/>
                  <a:gd name="connsiteY4" fmla="*/ 89489 h 463319"/>
                  <a:gd name="connsiteX0" fmla="*/ 1 w 691218"/>
                  <a:gd name="connsiteY0" fmla="*/ 90214 h 464044"/>
                  <a:gd name="connsiteX1" fmla="*/ 326543 w 691218"/>
                  <a:gd name="connsiteY1" fmla="*/ 2526 h 464044"/>
                  <a:gd name="connsiteX2" fmla="*/ 691185 w 691218"/>
                  <a:gd name="connsiteY2" fmla="*/ 140220 h 464044"/>
                  <a:gd name="connsiteX3" fmla="*/ 581337 w 691218"/>
                  <a:gd name="connsiteY3" fmla="*/ 463652 h 464044"/>
                  <a:gd name="connsiteX4" fmla="*/ 1 w 691218"/>
                  <a:gd name="connsiteY4" fmla="*/ 90214 h 464044"/>
                  <a:gd name="connsiteX0" fmla="*/ 1009 w 692226"/>
                  <a:gd name="connsiteY0" fmla="*/ 24848 h 398678"/>
                  <a:gd name="connsiteX1" fmla="*/ 692193 w 692226"/>
                  <a:gd name="connsiteY1" fmla="*/ 74854 h 398678"/>
                  <a:gd name="connsiteX2" fmla="*/ 582345 w 692226"/>
                  <a:gd name="connsiteY2" fmla="*/ 398286 h 398678"/>
                  <a:gd name="connsiteX3" fmla="*/ 1009 w 692226"/>
                  <a:gd name="connsiteY3" fmla="*/ 24848 h 398678"/>
                  <a:gd name="connsiteX0" fmla="*/ 873 w 692090"/>
                  <a:gd name="connsiteY0" fmla="*/ 74575 h 448405"/>
                  <a:gd name="connsiteX1" fmla="*/ 692057 w 692090"/>
                  <a:gd name="connsiteY1" fmla="*/ 124581 h 448405"/>
                  <a:gd name="connsiteX2" fmla="*/ 582209 w 692090"/>
                  <a:gd name="connsiteY2" fmla="*/ 448013 h 448405"/>
                  <a:gd name="connsiteX3" fmla="*/ 873 w 692090"/>
                  <a:gd name="connsiteY3" fmla="*/ 74575 h 448405"/>
                  <a:gd name="connsiteX0" fmla="*/ 873 w 728660"/>
                  <a:gd name="connsiteY0" fmla="*/ 72538 h 446282"/>
                  <a:gd name="connsiteX1" fmla="*/ 692057 w 728660"/>
                  <a:gd name="connsiteY1" fmla="*/ 122544 h 446282"/>
                  <a:gd name="connsiteX2" fmla="*/ 582209 w 728660"/>
                  <a:gd name="connsiteY2" fmla="*/ 445976 h 446282"/>
                  <a:gd name="connsiteX3" fmla="*/ 873 w 728660"/>
                  <a:gd name="connsiteY3" fmla="*/ 72538 h 44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8660" h="446282">
                    <a:moveTo>
                      <a:pt x="873" y="72538"/>
                    </a:moveTo>
                    <a:cubicBezTo>
                      <a:pt x="52519" y="-93286"/>
                      <a:pt x="426099" y="69829"/>
                      <a:pt x="692057" y="122544"/>
                    </a:cubicBezTo>
                    <a:cubicBezTo>
                      <a:pt x="779553" y="139886"/>
                      <a:pt x="697129" y="457514"/>
                      <a:pt x="582209" y="445976"/>
                    </a:cubicBezTo>
                    <a:cubicBezTo>
                      <a:pt x="214599" y="409067"/>
                      <a:pt x="-16056" y="126892"/>
                      <a:pt x="873" y="72538"/>
                    </a:cubicBezTo>
                    <a:close/>
                  </a:path>
                </a:pathLst>
              </a:custGeom>
              <a:solidFill>
                <a:srgbClr val="E7E6E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8" name="Torso">
                <a:extLst>
                  <a:ext uri="{FF2B5EF4-FFF2-40B4-BE49-F238E27FC236}">
                    <a16:creationId xmlns:a16="http://schemas.microsoft.com/office/drawing/2014/main" id="{71851491-D8A2-1771-9C3C-35589995263E}"/>
                  </a:ext>
                </a:extLst>
              </p:cNvPr>
              <p:cNvGrpSpPr/>
              <p:nvPr/>
            </p:nvGrpSpPr>
            <p:grpSpPr>
              <a:xfrm>
                <a:off x="2289173" y="3673131"/>
                <a:ext cx="1182357" cy="1268125"/>
                <a:chOff x="1744337" y="3721848"/>
                <a:chExt cx="2334278" cy="1892188"/>
              </a:xfrm>
            </p:grpSpPr>
            <p:sp>
              <p:nvSpPr>
                <p:cNvPr id="69" name="Body">
                  <a:extLst>
                    <a:ext uri="{FF2B5EF4-FFF2-40B4-BE49-F238E27FC236}">
                      <a16:creationId xmlns:a16="http://schemas.microsoft.com/office/drawing/2014/main" id="{4F851424-2138-F4AB-1F92-21AE51B12B0C}"/>
                    </a:ext>
                  </a:extLst>
                </p:cNvPr>
                <p:cNvSpPr/>
                <p:nvPr/>
              </p:nvSpPr>
              <p:spPr>
                <a:xfrm>
                  <a:off x="1744337" y="3721848"/>
                  <a:ext cx="2334278" cy="1749519"/>
                </a:xfrm>
                <a:custGeom>
                  <a:avLst/>
                  <a:gdLst>
                    <a:gd name="connsiteX0" fmla="*/ 0 w 2333625"/>
                    <a:gd name="connsiteY0" fmla="*/ 874713 h 1749425"/>
                    <a:gd name="connsiteX1" fmla="*/ 1166813 w 2333625"/>
                    <a:gd name="connsiteY1" fmla="*/ 0 h 1749425"/>
                    <a:gd name="connsiteX2" fmla="*/ 2333626 w 2333625"/>
                    <a:gd name="connsiteY2" fmla="*/ 874713 h 1749425"/>
                    <a:gd name="connsiteX3" fmla="*/ 1166813 w 2333625"/>
                    <a:gd name="connsiteY3" fmla="*/ 1749426 h 1749425"/>
                    <a:gd name="connsiteX4" fmla="*/ 0 w 2333625"/>
                    <a:gd name="connsiteY4" fmla="*/ 874713 h 1749425"/>
                    <a:gd name="connsiteX0" fmla="*/ 326 w 2334278"/>
                    <a:gd name="connsiteY0" fmla="*/ 874713 h 1749445"/>
                    <a:gd name="connsiteX1" fmla="*/ 1167139 w 2334278"/>
                    <a:gd name="connsiteY1" fmla="*/ 0 h 1749445"/>
                    <a:gd name="connsiteX2" fmla="*/ 2333952 w 2334278"/>
                    <a:gd name="connsiteY2" fmla="*/ 874713 h 1749445"/>
                    <a:gd name="connsiteX3" fmla="*/ 1167139 w 2334278"/>
                    <a:gd name="connsiteY3" fmla="*/ 1749426 h 1749445"/>
                    <a:gd name="connsiteX4" fmla="*/ 326 w 2334278"/>
                    <a:gd name="connsiteY4" fmla="*/ 874713 h 1749445"/>
                    <a:gd name="connsiteX0" fmla="*/ 326 w 2334278"/>
                    <a:gd name="connsiteY0" fmla="*/ 874787 h 1749519"/>
                    <a:gd name="connsiteX1" fmla="*/ 1167139 w 2334278"/>
                    <a:gd name="connsiteY1" fmla="*/ 74 h 1749519"/>
                    <a:gd name="connsiteX2" fmla="*/ 2333952 w 2334278"/>
                    <a:gd name="connsiteY2" fmla="*/ 874787 h 1749519"/>
                    <a:gd name="connsiteX3" fmla="*/ 1167139 w 2334278"/>
                    <a:gd name="connsiteY3" fmla="*/ 1749500 h 1749519"/>
                    <a:gd name="connsiteX4" fmla="*/ 326 w 2334278"/>
                    <a:gd name="connsiteY4" fmla="*/ 874787 h 1749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4278" h="1749519">
                      <a:moveTo>
                        <a:pt x="326" y="874787"/>
                      </a:moveTo>
                      <a:cubicBezTo>
                        <a:pt x="326" y="391696"/>
                        <a:pt x="287776" y="6424"/>
                        <a:pt x="1167139" y="74"/>
                      </a:cubicBezTo>
                      <a:cubicBezTo>
                        <a:pt x="2046502" y="-6276"/>
                        <a:pt x="2333952" y="391696"/>
                        <a:pt x="2333952" y="874787"/>
                      </a:cubicBezTo>
                      <a:cubicBezTo>
                        <a:pt x="2333952" y="1357878"/>
                        <a:pt x="2386227" y="1746325"/>
                        <a:pt x="1167139" y="1749500"/>
                      </a:cubicBezTo>
                      <a:cubicBezTo>
                        <a:pt x="-51949" y="1752675"/>
                        <a:pt x="326" y="1357878"/>
                        <a:pt x="326" y="87478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aseline="-25000" dirty="0"/>
                </a:p>
              </p:txBody>
            </p:sp>
            <p:sp>
              <p:nvSpPr>
                <p:cNvPr id="70" name="Shade of body">
                  <a:extLst>
                    <a:ext uri="{FF2B5EF4-FFF2-40B4-BE49-F238E27FC236}">
                      <a16:creationId xmlns:a16="http://schemas.microsoft.com/office/drawing/2014/main" id="{ACA82D1A-0ABB-8E06-BD8C-9D4924F4504A}"/>
                    </a:ext>
                  </a:extLst>
                </p:cNvPr>
                <p:cNvSpPr/>
                <p:nvPr/>
              </p:nvSpPr>
              <p:spPr>
                <a:xfrm>
                  <a:off x="1755150" y="4945133"/>
                  <a:ext cx="2303584" cy="526233"/>
                </a:xfrm>
                <a:custGeom>
                  <a:avLst/>
                  <a:gdLst>
                    <a:gd name="connsiteX0" fmla="*/ 0 w 2303584"/>
                    <a:gd name="connsiteY0" fmla="*/ 0 h 526232"/>
                    <a:gd name="connsiteX1" fmla="*/ 134367 w 2303584"/>
                    <a:gd name="connsiteY1" fmla="*/ 89135 h 526232"/>
                    <a:gd name="connsiteX2" fmla="*/ 1165974 w 2303584"/>
                    <a:gd name="connsiteY2" fmla="*/ 323014 h 526232"/>
                    <a:gd name="connsiteX3" fmla="*/ 2197581 w 2303584"/>
                    <a:gd name="connsiteY3" fmla="*/ 89135 h 526232"/>
                    <a:gd name="connsiteX4" fmla="*/ 2303584 w 2303584"/>
                    <a:gd name="connsiteY4" fmla="*/ 18816 h 526232"/>
                    <a:gd name="connsiteX5" fmla="*/ 2302911 w 2303584"/>
                    <a:gd name="connsiteY5" fmla="*/ 28413 h 526232"/>
                    <a:gd name="connsiteX6" fmla="*/ 1152477 w 2303584"/>
                    <a:gd name="connsiteY6" fmla="*/ 526215 h 526232"/>
                    <a:gd name="connsiteX7" fmla="*/ 2042 w 2303584"/>
                    <a:gd name="connsiteY7" fmla="*/ 29244 h 526232"/>
                    <a:gd name="connsiteX0" fmla="*/ 0 w 2303584"/>
                    <a:gd name="connsiteY0" fmla="*/ 0 h 526232"/>
                    <a:gd name="connsiteX1" fmla="*/ 134367 w 2303584"/>
                    <a:gd name="connsiteY1" fmla="*/ 89135 h 526232"/>
                    <a:gd name="connsiteX2" fmla="*/ 2197581 w 2303584"/>
                    <a:gd name="connsiteY2" fmla="*/ 89135 h 526232"/>
                    <a:gd name="connsiteX3" fmla="*/ 2303584 w 2303584"/>
                    <a:gd name="connsiteY3" fmla="*/ 18816 h 526232"/>
                    <a:gd name="connsiteX4" fmla="*/ 2302911 w 2303584"/>
                    <a:gd name="connsiteY4" fmla="*/ 28413 h 526232"/>
                    <a:gd name="connsiteX5" fmla="*/ 1152477 w 2303584"/>
                    <a:gd name="connsiteY5" fmla="*/ 526215 h 526232"/>
                    <a:gd name="connsiteX6" fmla="*/ 2042 w 2303584"/>
                    <a:gd name="connsiteY6" fmla="*/ 29244 h 526232"/>
                    <a:gd name="connsiteX7" fmla="*/ 0 w 2303584"/>
                    <a:gd name="connsiteY7" fmla="*/ 0 h 526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3584" h="526232">
                      <a:moveTo>
                        <a:pt x="0" y="0"/>
                      </a:moveTo>
                      <a:lnTo>
                        <a:pt x="134367" y="89135"/>
                      </a:lnTo>
                      <a:cubicBezTo>
                        <a:pt x="500630" y="103991"/>
                        <a:pt x="1836045" y="100855"/>
                        <a:pt x="2197581" y="89135"/>
                      </a:cubicBezTo>
                      <a:lnTo>
                        <a:pt x="2303584" y="18816"/>
                      </a:lnTo>
                      <a:cubicBezTo>
                        <a:pt x="2303360" y="22015"/>
                        <a:pt x="2303135" y="25214"/>
                        <a:pt x="2302911" y="28413"/>
                      </a:cubicBezTo>
                      <a:cubicBezTo>
                        <a:pt x="2260671" y="320013"/>
                        <a:pt x="2062444" y="523998"/>
                        <a:pt x="1152477" y="526215"/>
                      </a:cubicBezTo>
                      <a:cubicBezTo>
                        <a:pt x="242510" y="528433"/>
                        <a:pt x="44283" y="322231"/>
                        <a:pt x="2042" y="292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 baseline="-25000" dirty="0"/>
                </a:p>
              </p:txBody>
            </p:sp>
            <p:sp>
              <p:nvSpPr>
                <p:cNvPr id="71" name="Shade of body">
                  <a:extLst>
                    <a:ext uri="{FF2B5EF4-FFF2-40B4-BE49-F238E27FC236}">
                      <a16:creationId xmlns:a16="http://schemas.microsoft.com/office/drawing/2014/main" id="{07CA794A-7CEB-D462-E397-45F10DBC9A57}"/>
                    </a:ext>
                  </a:extLst>
                </p:cNvPr>
                <p:cNvSpPr/>
                <p:nvPr/>
              </p:nvSpPr>
              <p:spPr>
                <a:xfrm>
                  <a:off x="2100971" y="5172921"/>
                  <a:ext cx="1577685" cy="441115"/>
                </a:xfrm>
                <a:custGeom>
                  <a:avLst/>
                  <a:gdLst>
                    <a:gd name="connsiteX0" fmla="*/ 0 w 2303584"/>
                    <a:gd name="connsiteY0" fmla="*/ 0 h 526232"/>
                    <a:gd name="connsiteX1" fmla="*/ 134367 w 2303584"/>
                    <a:gd name="connsiteY1" fmla="*/ 89135 h 526232"/>
                    <a:gd name="connsiteX2" fmla="*/ 1165974 w 2303584"/>
                    <a:gd name="connsiteY2" fmla="*/ 323014 h 526232"/>
                    <a:gd name="connsiteX3" fmla="*/ 2197581 w 2303584"/>
                    <a:gd name="connsiteY3" fmla="*/ 89135 h 526232"/>
                    <a:gd name="connsiteX4" fmla="*/ 2303584 w 2303584"/>
                    <a:gd name="connsiteY4" fmla="*/ 18816 h 526232"/>
                    <a:gd name="connsiteX5" fmla="*/ 2302911 w 2303584"/>
                    <a:gd name="connsiteY5" fmla="*/ 28413 h 526232"/>
                    <a:gd name="connsiteX6" fmla="*/ 1152477 w 2303584"/>
                    <a:gd name="connsiteY6" fmla="*/ 526215 h 526232"/>
                    <a:gd name="connsiteX7" fmla="*/ 2042 w 2303584"/>
                    <a:gd name="connsiteY7" fmla="*/ 29244 h 526232"/>
                    <a:gd name="connsiteX0" fmla="*/ 0 w 2303584"/>
                    <a:gd name="connsiteY0" fmla="*/ 0 h 526232"/>
                    <a:gd name="connsiteX1" fmla="*/ 134367 w 2303584"/>
                    <a:gd name="connsiteY1" fmla="*/ 89135 h 526232"/>
                    <a:gd name="connsiteX2" fmla="*/ 2197581 w 2303584"/>
                    <a:gd name="connsiteY2" fmla="*/ 89135 h 526232"/>
                    <a:gd name="connsiteX3" fmla="*/ 2303584 w 2303584"/>
                    <a:gd name="connsiteY3" fmla="*/ 18816 h 526232"/>
                    <a:gd name="connsiteX4" fmla="*/ 2302911 w 2303584"/>
                    <a:gd name="connsiteY4" fmla="*/ 28413 h 526232"/>
                    <a:gd name="connsiteX5" fmla="*/ 1152477 w 2303584"/>
                    <a:gd name="connsiteY5" fmla="*/ 526215 h 526232"/>
                    <a:gd name="connsiteX6" fmla="*/ 2042 w 2303584"/>
                    <a:gd name="connsiteY6" fmla="*/ 29244 h 526232"/>
                    <a:gd name="connsiteX7" fmla="*/ 0 w 2303584"/>
                    <a:gd name="connsiteY7" fmla="*/ 0 h 526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3584" h="526232">
                      <a:moveTo>
                        <a:pt x="0" y="0"/>
                      </a:moveTo>
                      <a:lnTo>
                        <a:pt x="134367" y="89135"/>
                      </a:lnTo>
                      <a:cubicBezTo>
                        <a:pt x="500630" y="103991"/>
                        <a:pt x="1836045" y="100855"/>
                        <a:pt x="2197581" y="89135"/>
                      </a:cubicBezTo>
                      <a:lnTo>
                        <a:pt x="2303584" y="18816"/>
                      </a:lnTo>
                      <a:cubicBezTo>
                        <a:pt x="2303360" y="22015"/>
                        <a:pt x="2303135" y="25214"/>
                        <a:pt x="2302911" y="28413"/>
                      </a:cubicBezTo>
                      <a:cubicBezTo>
                        <a:pt x="2260671" y="320013"/>
                        <a:pt x="2062444" y="523998"/>
                        <a:pt x="1152477" y="526215"/>
                      </a:cubicBezTo>
                      <a:cubicBezTo>
                        <a:pt x="242510" y="528433"/>
                        <a:pt x="44283" y="322231"/>
                        <a:pt x="2042" y="292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 baseline="-25000" dirty="0"/>
                </a:p>
              </p:txBody>
            </p:sp>
          </p:grpSp>
          <p:grpSp>
            <p:nvGrpSpPr>
              <p:cNvPr id="72" name="Power Souce/Feelings">
                <a:extLst>
                  <a:ext uri="{FF2B5EF4-FFF2-40B4-BE49-F238E27FC236}">
                    <a16:creationId xmlns:a16="http://schemas.microsoft.com/office/drawing/2014/main" id="{45EDC4D4-49B3-C4B0-BD41-538AF0DA18C7}"/>
                  </a:ext>
                </a:extLst>
              </p:cNvPr>
              <p:cNvGrpSpPr/>
              <p:nvPr/>
            </p:nvGrpSpPr>
            <p:grpSpPr>
              <a:xfrm>
                <a:off x="2775850" y="3895205"/>
                <a:ext cx="231604" cy="226218"/>
                <a:chOff x="2671197" y="3814763"/>
                <a:chExt cx="433954" cy="423862"/>
              </a:xfrm>
            </p:grpSpPr>
            <p:sp>
              <p:nvSpPr>
                <p:cNvPr id="73" name="Outside ring">
                  <a:extLst>
                    <a:ext uri="{FF2B5EF4-FFF2-40B4-BE49-F238E27FC236}">
                      <a16:creationId xmlns:a16="http://schemas.microsoft.com/office/drawing/2014/main" id="{C27C52CD-9F2C-8E83-543F-49AAA2B1F47A}"/>
                    </a:ext>
                  </a:extLst>
                </p:cNvPr>
                <p:cNvSpPr/>
                <p:nvPr/>
              </p:nvSpPr>
              <p:spPr>
                <a:xfrm>
                  <a:off x="2671197" y="3814763"/>
                  <a:ext cx="433954" cy="423862"/>
                </a:xfrm>
                <a:prstGeom prst="ellipse">
                  <a:avLst/>
                </a:prstGeom>
                <a:solidFill>
                  <a:srgbClr val="CCFFFF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Center Color">
                  <a:extLst>
                    <a:ext uri="{FF2B5EF4-FFF2-40B4-BE49-F238E27FC236}">
                      <a16:creationId xmlns:a16="http://schemas.microsoft.com/office/drawing/2014/main" id="{43B62A9B-FD5A-874D-E0FD-8D9C3490C98B}"/>
                    </a:ext>
                  </a:extLst>
                </p:cNvPr>
                <p:cNvSpPr/>
                <p:nvPr/>
              </p:nvSpPr>
              <p:spPr>
                <a:xfrm>
                  <a:off x="2725730" y="3864999"/>
                  <a:ext cx="323850" cy="323850"/>
                </a:xfrm>
                <a:prstGeom prst="ellipse">
                  <a:avLst/>
                </a:prstGeom>
                <a:solidFill>
                  <a:srgbClr val="CCFFFF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: Rounded Corners 53">
                <a:extLst>
                  <a:ext uri="{FF2B5EF4-FFF2-40B4-BE49-F238E27FC236}">
                    <a16:creationId xmlns:a16="http://schemas.microsoft.com/office/drawing/2014/main" id="{27FFB0AD-3ECE-E7BE-D71B-3030546FF398}"/>
                  </a:ext>
                </a:extLst>
              </p:cNvPr>
              <p:cNvSpPr/>
              <p:nvPr/>
            </p:nvSpPr>
            <p:spPr>
              <a:xfrm rot="20808402">
                <a:off x="3178693" y="3791857"/>
                <a:ext cx="312617" cy="731572"/>
              </a:xfrm>
              <a:custGeom>
                <a:avLst/>
                <a:gdLst>
                  <a:gd name="connsiteX0" fmla="*/ 0 w 390525"/>
                  <a:gd name="connsiteY0" fmla="*/ 127003 h 826690"/>
                  <a:gd name="connsiteX1" fmla="*/ 127003 w 390525"/>
                  <a:gd name="connsiteY1" fmla="*/ 0 h 826690"/>
                  <a:gd name="connsiteX2" fmla="*/ 263522 w 390525"/>
                  <a:gd name="connsiteY2" fmla="*/ 0 h 826690"/>
                  <a:gd name="connsiteX3" fmla="*/ 390525 w 390525"/>
                  <a:gd name="connsiteY3" fmla="*/ 127003 h 826690"/>
                  <a:gd name="connsiteX4" fmla="*/ 390525 w 390525"/>
                  <a:gd name="connsiteY4" fmla="*/ 699687 h 826690"/>
                  <a:gd name="connsiteX5" fmla="*/ 263522 w 390525"/>
                  <a:gd name="connsiteY5" fmla="*/ 826690 h 826690"/>
                  <a:gd name="connsiteX6" fmla="*/ 127003 w 390525"/>
                  <a:gd name="connsiteY6" fmla="*/ 826690 h 826690"/>
                  <a:gd name="connsiteX7" fmla="*/ 0 w 390525"/>
                  <a:gd name="connsiteY7" fmla="*/ 699687 h 826690"/>
                  <a:gd name="connsiteX8" fmla="*/ 0 w 390525"/>
                  <a:gd name="connsiteY8" fmla="*/ 127003 h 826690"/>
                  <a:gd name="connsiteX0" fmla="*/ 0 w 390525"/>
                  <a:gd name="connsiteY0" fmla="*/ 127003 h 826690"/>
                  <a:gd name="connsiteX1" fmla="*/ 127003 w 390525"/>
                  <a:gd name="connsiteY1" fmla="*/ 0 h 826690"/>
                  <a:gd name="connsiteX2" fmla="*/ 263522 w 390525"/>
                  <a:gd name="connsiteY2" fmla="*/ 0 h 826690"/>
                  <a:gd name="connsiteX3" fmla="*/ 390525 w 390525"/>
                  <a:gd name="connsiteY3" fmla="*/ 127003 h 826690"/>
                  <a:gd name="connsiteX4" fmla="*/ 263522 w 390525"/>
                  <a:gd name="connsiteY4" fmla="*/ 826690 h 826690"/>
                  <a:gd name="connsiteX5" fmla="*/ 127003 w 390525"/>
                  <a:gd name="connsiteY5" fmla="*/ 826690 h 826690"/>
                  <a:gd name="connsiteX6" fmla="*/ 0 w 390525"/>
                  <a:gd name="connsiteY6" fmla="*/ 699687 h 826690"/>
                  <a:gd name="connsiteX7" fmla="*/ 0 w 390525"/>
                  <a:gd name="connsiteY7" fmla="*/ 127003 h 826690"/>
                  <a:gd name="connsiteX0" fmla="*/ 0 w 390525"/>
                  <a:gd name="connsiteY0" fmla="*/ 127003 h 826690"/>
                  <a:gd name="connsiteX1" fmla="*/ 127003 w 390525"/>
                  <a:gd name="connsiteY1" fmla="*/ 0 h 826690"/>
                  <a:gd name="connsiteX2" fmla="*/ 263522 w 390525"/>
                  <a:gd name="connsiteY2" fmla="*/ 0 h 826690"/>
                  <a:gd name="connsiteX3" fmla="*/ 390525 w 390525"/>
                  <a:gd name="connsiteY3" fmla="*/ 127003 h 826690"/>
                  <a:gd name="connsiteX4" fmla="*/ 127003 w 390525"/>
                  <a:gd name="connsiteY4" fmla="*/ 826690 h 826690"/>
                  <a:gd name="connsiteX5" fmla="*/ 0 w 390525"/>
                  <a:gd name="connsiteY5" fmla="*/ 699687 h 826690"/>
                  <a:gd name="connsiteX6" fmla="*/ 0 w 390525"/>
                  <a:gd name="connsiteY6" fmla="*/ 127003 h 826690"/>
                  <a:gd name="connsiteX0" fmla="*/ 0 w 390525"/>
                  <a:gd name="connsiteY0" fmla="*/ 127003 h 826690"/>
                  <a:gd name="connsiteX1" fmla="*/ 127003 w 390525"/>
                  <a:gd name="connsiteY1" fmla="*/ 0 h 826690"/>
                  <a:gd name="connsiteX2" fmla="*/ 263522 w 390525"/>
                  <a:gd name="connsiteY2" fmla="*/ 0 h 826690"/>
                  <a:gd name="connsiteX3" fmla="*/ 390525 w 390525"/>
                  <a:gd name="connsiteY3" fmla="*/ 127003 h 826690"/>
                  <a:gd name="connsiteX4" fmla="*/ 127003 w 390525"/>
                  <a:gd name="connsiteY4" fmla="*/ 826690 h 826690"/>
                  <a:gd name="connsiteX5" fmla="*/ 0 w 390525"/>
                  <a:gd name="connsiteY5" fmla="*/ 699687 h 826690"/>
                  <a:gd name="connsiteX6" fmla="*/ 0 w 390525"/>
                  <a:gd name="connsiteY6" fmla="*/ 127003 h 826690"/>
                  <a:gd name="connsiteX0" fmla="*/ 0 w 390583"/>
                  <a:gd name="connsiteY0" fmla="*/ 127003 h 826690"/>
                  <a:gd name="connsiteX1" fmla="*/ 127003 w 390583"/>
                  <a:gd name="connsiteY1" fmla="*/ 0 h 826690"/>
                  <a:gd name="connsiteX2" fmla="*/ 263522 w 390583"/>
                  <a:gd name="connsiteY2" fmla="*/ 0 h 826690"/>
                  <a:gd name="connsiteX3" fmla="*/ 390525 w 390583"/>
                  <a:gd name="connsiteY3" fmla="*/ 127003 h 826690"/>
                  <a:gd name="connsiteX4" fmla="*/ 127003 w 390583"/>
                  <a:gd name="connsiteY4" fmla="*/ 826690 h 826690"/>
                  <a:gd name="connsiteX5" fmla="*/ 0 w 390583"/>
                  <a:gd name="connsiteY5" fmla="*/ 699687 h 826690"/>
                  <a:gd name="connsiteX6" fmla="*/ 0 w 390583"/>
                  <a:gd name="connsiteY6" fmla="*/ 127003 h 826690"/>
                  <a:gd name="connsiteX0" fmla="*/ 0 w 390583"/>
                  <a:gd name="connsiteY0" fmla="*/ 172246 h 826690"/>
                  <a:gd name="connsiteX1" fmla="*/ 127003 w 390583"/>
                  <a:gd name="connsiteY1" fmla="*/ 0 h 826690"/>
                  <a:gd name="connsiteX2" fmla="*/ 263522 w 390583"/>
                  <a:gd name="connsiteY2" fmla="*/ 0 h 826690"/>
                  <a:gd name="connsiteX3" fmla="*/ 390525 w 390583"/>
                  <a:gd name="connsiteY3" fmla="*/ 127003 h 826690"/>
                  <a:gd name="connsiteX4" fmla="*/ 127003 w 390583"/>
                  <a:gd name="connsiteY4" fmla="*/ 826690 h 826690"/>
                  <a:gd name="connsiteX5" fmla="*/ 0 w 390583"/>
                  <a:gd name="connsiteY5" fmla="*/ 699687 h 826690"/>
                  <a:gd name="connsiteX6" fmla="*/ 0 w 390583"/>
                  <a:gd name="connsiteY6" fmla="*/ 172246 h 826690"/>
                  <a:gd name="connsiteX0" fmla="*/ 0 w 414396"/>
                  <a:gd name="connsiteY0" fmla="*/ 177008 h 826690"/>
                  <a:gd name="connsiteX1" fmla="*/ 150816 w 414396"/>
                  <a:gd name="connsiteY1" fmla="*/ 0 h 826690"/>
                  <a:gd name="connsiteX2" fmla="*/ 287335 w 414396"/>
                  <a:gd name="connsiteY2" fmla="*/ 0 h 826690"/>
                  <a:gd name="connsiteX3" fmla="*/ 414338 w 414396"/>
                  <a:gd name="connsiteY3" fmla="*/ 127003 h 826690"/>
                  <a:gd name="connsiteX4" fmla="*/ 150816 w 414396"/>
                  <a:gd name="connsiteY4" fmla="*/ 826690 h 826690"/>
                  <a:gd name="connsiteX5" fmla="*/ 23813 w 414396"/>
                  <a:gd name="connsiteY5" fmla="*/ 699687 h 826690"/>
                  <a:gd name="connsiteX6" fmla="*/ 0 w 414396"/>
                  <a:gd name="connsiteY6" fmla="*/ 177008 h 826690"/>
                  <a:gd name="connsiteX0" fmla="*/ 0 w 414396"/>
                  <a:gd name="connsiteY0" fmla="*/ 177008 h 826690"/>
                  <a:gd name="connsiteX1" fmla="*/ 150816 w 414396"/>
                  <a:gd name="connsiteY1" fmla="*/ 0 h 826690"/>
                  <a:gd name="connsiteX2" fmla="*/ 287335 w 414396"/>
                  <a:gd name="connsiteY2" fmla="*/ 0 h 826690"/>
                  <a:gd name="connsiteX3" fmla="*/ 414338 w 414396"/>
                  <a:gd name="connsiteY3" fmla="*/ 127003 h 826690"/>
                  <a:gd name="connsiteX4" fmla="*/ 150816 w 414396"/>
                  <a:gd name="connsiteY4" fmla="*/ 826690 h 826690"/>
                  <a:gd name="connsiteX5" fmla="*/ 23813 w 414396"/>
                  <a:gd name="connsiteY5" fmla="*/ 699687 h 826690"/>
                  <a:gd name="connsiteX6" fmla="*/ 0 w 414396"/>
                  <a:gd name="connsiteY6" fmla="*/ 177008 h 826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4396" h="826690">
                    <a:moveTo>
                      <a:pt x="0" y="177008"/>
                    </a:moveTo>
                    <a:cubicBezTo>
                      <a:pt x="0" y="71147"/>
                      <a:pt x="80674" y="0"/>
                      <a:pt x="150816" y="0"/>
                    </a:cubicBezTo>
                    <a:lnTo>
                      <a:pt x="287335" y="0"/>
                    </a:lnTo>
                    <a:cubicBezTo>
                      <a:pt x="357477" y="0"/>
                      <a:pt x="414338" y="56861"/>
                      <a:pt x="414338" y="127003"/>
                    </a:cubicBezTo>
                    <a:cubicBezTo>
                      <a:pt x="416984" y="405475"/>
                      <a:pt x="329145" y="819680"/>
                      <a:pt x="150816" y="826690"/>
                    </a:cubicBezTo>
                    <a:cubicBezTo>
                      <a:pt x="80674" y="826690"/>
                      <a:pt x="23813" y="769829"/>
                      <a:pt x="23813" y="699687"/>
                    </a:cubicBezTo>
                    <a:lnTo>
                      <a:pt x="0" y="177008"/>
                    </a:lnTo>
                    <a:close/>
                  </a:path>
                </a:pathLst>
              </a:custGeom>
              <a:solidFill>
                <a:srgbClr val="E7E6E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C9247935-DF9F-418C-48A6-BFED1790E8DC}"/>
              </a:ext>
            </a:extLst>
          </p:cNvPr>
          <p:cNvGrpSpPr/>
          <p:nvPr/>
        </p:nvGrpSpPr>
        <p:grpSpPr>
          <a:xfrm>
            <a:off x="6345478" y="1401072"/>
            <a:ext cx="2334278" cy="3554111"/>
            <a:chOff x="6353153" y="276507"/>
            <a:chExt cx="2334278" cy="3554111"/>
          </a:xfrm>
        </p:grpSpPr>
        <p:sp>
          <p:nvSpPr>
            <p:cNvPr id="43" name="Face">
              <a:extLst>
                <a:ext uri="{FF2B5EF4-FFF2-40B4-BE49-F238E27FC236}">
                  <a16:creationId xmlns:a16="http://schemas.microsoft.com/office/drawing/2014/main" id="{362CB0AF-3F98-C143-7BB3-C75A0B858D1E}"/>
                </a:ext>
              </a:extLst>
            </p:cNvPr>
            <p:cNvSpPr/>
            <p:nvPr/>
          </p:nvSpPr>
          <p:spPr>
            <a:xfrm>
              <a:off x="6353153" y="762201"/>
              <a:ext cx="2334278" cy="1749519"/>
            </a:xfrm>
            <a:custGeom>
              <a:avLst/>
              <a:gdLst>
                <a:gd name="connsiteX0" fmla="*/ 0 w 2333625"/>
                <a:gd name="connsiteY0" fmla="*/ 874713 h 1749425"/>
                <a:gd name="connsiteX1" fmla="*/ 1166813 w 2333625"/>
                <a:gd name="connsiteY1" fmla="*/ 0 h 1749425"/>
                <a:gd name="connsiteX2" fmla="*/ 2333626 w 2333625"/>
                <a:gd name="connsiteY2" fmla="*/ 874713 h 1749425"/>
                <a:gd name="connsiteX3" fmla="*/ 1166813 w 2333625"/>
                <a:gd name="connsiteY3" fmla="*/ 1749426 h 1749425"/>
                <a:gd name="connsiteX4" fmla="*/ 0 w 2333625"/>
                <a:gd name="connsiteY4" fmla="*/ 874713 h 1749425"/>
                <a:gd name="connsiteX0" fmla="*/ 326 w 2334278"/>
                <a:gd name="connsiteY0" fmla="*/ 874713 h 1749445"/>
                <a:gd name="connsiteX1" fmla="*/ 1167139 w 2334278"/>
                <a:gd name="connsiteY1" fmla="*/ 0 h 1749445"/>
                <a:gd name="connsiteX2" fmla="*/ 2333952 w 2334278"/>
                <a:gd name="connsiteY2" fmla="*/ 874713 h 1749445"/>
                <a:gd name="connsiteX3" fmla="*/ 1167139 w 2334278"/>
                <a:gd name="connsiteY3" fmla="*/ 1749426 h 1749445"/>
                <a:gd name="connsiteX4" fmla="*/ 326 w 2334278"/>
                <a:gd name="connsiteY4" fmla="*/ 874713 h 1749445"/>
                <a:gd name="connsiteX0" fmla="*/ 326 w 2334278"/>
                <a:gd name="connsiteY0" fmla="*/ 874787 h 1749519"/>
                <a:gd name="connsiteX1" fmla="*/ 1167139 w 2334278"/>
                <a:gd name="connsiteY1" fmla="*/ 74 h 1749519"/>
                <a:gd name="connsiteX2" fmla="*/ 2333952 w 2334278"/>
                <a:gd name="connsiteY2" fmla="*/ 874787 h 1749519"/>
                <a:gd name="connsiteX3" fmla="*/ 1167139 w 2334278"/>
                <a:gd name="connsiteY3" fmla="*/ 1749500 h 1749519"/>
                <a:gd name="connsiteX4" fmla="*/ 326 w 2334278"/>
                <a:gd name="connsiteY4" fmla="*/ 874787 h 174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4278" h="1749519">
                  <a:moveTo>
                    <a:pt x="326" y="874787"/>
                  </a:moveTo>
                  <a:cubicBezTo>
                    <a:pt x="326" y="391696"/>
                    <a:pt x="287776" y="6424"/>
                    <a:pt x="1167139" y="74"/>
                  </a:cubicBezTo>
                  <a:cubicBezTo>
                    <a:pt x="2046502" y="-6276"/>
                    <a:pt x="2333952" y="391696"/>
                    <a:pt x="2333952" y="874787"/>
                  </a:cubicBezTo>
                  <a:cubicBezTo>
                    <a:pt x="2333952" y="1357878"/>
                    <a:pt x="2386227" y="1746325"/>
                    <a:pt x="1167139" y="1749500"/>
                  </a:cubicBezTo>
                  <a:cubicBezTo>
                    <a:pt x="-51949" y="1752675"/>
                    <a:pt x="326" y="1357878"/>
                    <a:pt x="326" y="8747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44" name="Mask">
              <a:extLst>
                <a:ext uri="{FF2B5EF4-FFF2-40B4-BE49-F238E27FC236}">
                  <a16:creationId xmlns:a16="http://schemas.microsoft.com/office/drawing/2014/main" id="{449FCA12-C9D6-244A-12F1-F5D22A94E737}"/>
                </a:ext>
              </a:extLst>
            </p:cNvPr>
            <p:cNvSpPr/>
            <p:nvPr/>
          </p:nvSpPr>
          <p:spPr>
            <a:xfrm>
              <a:off x="6663279" y="1283388"/>
              <a:ext cx="1750159" cy="621236"/>
            </a:xfrm>
            <a:custGeom>
              <a:avLst/>
              <a:gdLst>
                <a:gd name="connsiteX0" fmla="*/ 0 w 1933575"/>
                <a:gd name="connsiteY0" fmla="*/ 323850 h 647700"/>
                <a:gd name="connsiteX1" fmla="*/ 966788 w 1933575"/>
                <a:gd name="connsiteY1" fmla="*/ 0 h 647700"/>
                <a:gd name="connsiteX2" fmla="*/ 1933576 w 1933575"/>
                <a:gd name="connsiteY2" fmla="*/ 323850 h 647700"/>
                <a:gd name="connsiteX3" fmla="*/ 966788 w 1933575"/>
                <a:gd name="connsiteY3" fmla="*/ 647700 h 647700"/>
                <a:gd name="connsiteX4" fmla="*/ 0 w 1933575"/>
                <a:gd name="connsiteY4" fmla="*/ 323850 h 647700"/>
                <a:gd name="connsiteX0" fmla="*/ 0 w 1933576"/>
                <a:gd name="connsiteY0" fmla="*/ 325628 h 651256"/>
                <a:gd name="connsiteX1" fmla="*/ 966788 w 1933576"/>
                <a:gd name="connsiteY1" fmla="*/ 1778 h 651256"/>
                <a:gd name="connsiteX2" fmla="*/ 1933576 w 1933576"/>
                <a:gd name="connsiteY2" fmla="*/ 325628 h 651256"/>
                <a:gd name="connsiteX3" fmla="*/ 966788 w 1933576"/>
                <a:gd name="connsiteY3" fmla="*/ 649478 h 651256"/>
                <a:gd name="connsiteX4" fmla="*/ 0 w 1933576"/>
                <a:gd name="connsiteY4" fmla="*/ 325628 h 651256"/>
                <a:gd name="connsiteX0" fmla="*/ 0 w 1933984"/>
                <a:gd name="connsiteY0" fmla="*/ 327868 h 655736"/>
                <a:gd name="connsiteX1" fmla="*/ 966788 w 1933984"/>
                <a:gd name="connsiteY1" fmla="*/ 4018 h 655736"/>
                <a:gd name="connsiteX2" fmla="*/ 1933576 w 1933984"/>
                <a:gd name="connsiteY2" fmla="*/ 327868 h 655736"/>
                <a:gd name="connsiteX3" fmla="*/ 966788 w 1933984"/>
                <a:gd name="connsiteY3" fmla="*/ 651718 h 655736"/>
                <a:gd name="connsiteX4" fmla="*/ 0 w 1933984"/>
                <a:gd name="connsiteY4" fmla="*/ 327868 h 655736"/>
                <a:gd name="connsiteX0" fmla="*/ 0 w 1933576"/>
                <a:gd name="connsiteY0" fmla="*/ 282575 h 606425"/>
                <a:gd name="connsiteX1" fmla="*/ 966788 w 1933576"/>
                <a:gd name="connsiteY1" fmla="*/ 0 h 606425"/>
                <a:gd name="connsiteX2" fmla="*/ 1933576 w 1933576"/>
                <a:gd name="connsiteY2" fmla="*/ 282575 h 606425"/>
                <a:gd name="connsiteX3" fmla="*/ 966788 w 1933576"/>
                <a:gd name="connsiteY3" fmla="*/ 606425 h 606425"/>
                <a:gd name="connsiteX4" fmla="*/ 0 w 1933576"/>
                <a:gd name="connsiteY4" fmla="*/ 282575 h 606425"/>
                <a:gd name="connsiteX0" fmla="*/ 17 w 1933593"/>
                <a:gd name="connsiteY0" fmla="*/ 307343 h 643070"/>
                <a:gd name="connsiteX1" fmla="*/ 966805 w 1933593"/>
                <a:gd name="connsiteY1" fmla="*/ 24768 h 643070"/>
                <a:gd name="connsiteX2" fmla="*/ 1933593 w 1933593"/>
                <a:gd name="connsiteY2" fmla="*/ 307343 h 643070"/>
                <a:gd name="connsiteX3" fmla="*/ 966805 w 1933593"/>
                <a:gd name="connsiteY3" fmla="*/ 631193 h 643070"/>
                <a:gd name="connsiteX4" fmla="*/ 17 w 1933593"/>
                <a:gd name="connsiteY4" fmla="*/ 307343 h 643070"/>
                <a:gd name="connsiteX0" fmla="*/ 17 w 1933610"/>
                <a:gd name="connsiteY0" fmla="*/ 312160 h 651588"/>
                <a:gd name="connsiteX1" fmla="*/ 966805 w 1933610"/>
                <a:gd name="connsiteY1" fmla="*/ 29585 h 651588"/>
                <a:gd name="connsiteX2" fmla="*/ 1933593 w 1933610"/>
                <a:gd name="connsiteY2" fmla="*/ 312160 h 651588"/>
                <a:gd name="connsiteX3" fmla="*/ 966805 w 1933610"/>
                <a:gd name="connsiteY3" fmla="*/ 636010 h 651588"/>
                <a:gd name="connsiteX4" fmla="*/ 17 w 1933610"/>
                <a:gd name="connsiteY4" fmla="*/ 312160 h 651588"/>
                <a:gd name="connsiteX0" fmla="*/ 1 w 1933579"/>
                <a:gd name="connsiteY0" fmla="*/ 370465 h 694315"/>
                <a:gd name="connsiteX1" fmla="*/ 972064 w 1933579"/>
                <a:gd name="connsiteY1" fmla="*/ 0 h 694315"/>
                <a:gd name="connsiteX2" fmla="*/ 1933577 w 1933579"/>
                <a:gd name="connsiteY2" fmla="*/ 370465 h 694315"/>
                <a:gd name="connsiteX3" fmla="*/ 966789 w 1933579"/>
                <a:gd name="connsiteY3" fmla="*/ 694315 h 694315"/>
                <a:gd name="connsiteX4" fmla="*/ 1 w 1933579"/>
                <a:gd name="connsiteY4" fmla="*/ 370465 h 694315"/>
                <a:gd name="connsiteX0" fmla="*/ 1 w 1933598"/>
                <a:gd name="connsiteY0" fmla="*/ 370465 h 694315"/>
                <a:gd name="connsiteX1" fmla="*/ 972064 w 1933598"/>
                <a:gd name="connsiteY1" fmla="*/ 0 h 694315"/>
                <a:gd name="connsiteX2" fmla="*/ 1933577 w 1933598"/>
                <a:gd name="connsiteY2" fmla="*/ 370465 h 694315"/>
                <a:gd name="connsiteX3" fmla="*/ 966789 w 1933598"/>
                <a:gd name="connsiteY3" fmla="*/ 694315 h 694315"/>
                <a:gd name="connsiteX4" fmla="*/ 1 w 1933598"/>
                <a:gd name="connsiteY4" fmla="*/ 370465 h 694315"/>
                <a:gd name="connsiteX0" fmla="*/ 32 w 1933629"/>
                <a:gd name="connsiteY0" fmla="*/ 370465 h 694315"/>
                <a:gd name="connsiteX1" fmla="*/ 972095 w 1933629"/>
                <a:gd name="connsiteY1" fmla="*/ 0 h 694315"/>
                <a:gd name="connsiteX2" fmla="*/ 1933608 w 1933629"/>
                <a:gd name="connsiteY2" fmla="*/ 370465 h 694315"/>
                <a:gd name="connsiteX3" fmla="*/ 966820 w 1933629"/>
                <a:gd name="connsiteY3" fmla="*/ 694315 h 694315"/>
                <a:gd name="connsiteX4" fmla="*/ 32 w 1933629"/>
                <a:gd name="connsiteY4" fmla="*/ 370465 h 694315"/>
                <a:gd name="connsiteX0" fmla="*/ 82 w 1933679"/>
                <a:gd name="connsiteY0" fmla="*/ 370465 h 694315"/>
                <a:gd name="connsiteX1" fmla="*/ 972145 w 1933679"/>
                <a:gd name="connsiteY1" fmla="*/ 0 h 694315"/>
                <a:gd name="connsiteX2" fmla="*/ 1933658 w 1933679"/>
                <a:gd name="connsiteY2" fmla="*/ 370465 h 694315"/>
                <a:gd name="connsiteX3" fmla="*/ 966870 w 1933679"/>
                <a:gd name="connsiteY3" fmla="*/ 694315 h 694315"/>
                <a:gd name="connsiteX4" fmla="*/ 82 w 1933679"/>
                <a:gd name="connsiteY4" fmla="*/ 370465 h 694315"/>
                <a:gd name="connsiteX0" fmla="*/ 33 w 1933630"/>
                <a:gd name="connsiteY0" fmla="*/ 370465 h 694315"/>
                <a:gd name="connsiteX1" fmla="*/ 972096 w 1933630"/>
                <a:gd name="connsiteY1" fmla="*/ 0 h 694315"/>
                <a:gd name="connsiteX2" fmla="*/ 1933609 w 1933630"/>
                <a:gd name="connsiteY2" fmla="*/ 370465 h 694315"/>
                <a:gd name="connsiteX3" fmla="*/ 966821 w 1933630"/>
                <a:gd name="connsiteY3" fmla="*/ 694315 h 694315"/>
                <a:gd name="connsiteX4" fmla="*/ 33 w 1933630"/>
                <a:gd name="connsiteY4" fmla="*/ 370465 h 694315"/>
                <a:gd name="connsiteX0" fmla="*/ 1141 w 1936143"/>
                <a:gd name="connsiteY0" fmla="*/ 370465 h 694818"/>
                <a:gd name="connsiteX1" fmla="*/ 973204 w 1936143"/>
                <a:gd name="connsiteY1" fmla="*/ 0 h 694818"/>
                <a:gd name="connsiteX2" fmla="*/ 1934717 w 1936143"/>
                <a:gd name="connsiteY2" fmla="*/ 370465 h 694818"/>
                <a:gd name="connsiteX3" fmla="*/ 967929 w 1936143"/>
                <a:gd name="connsiteY3" fmla="*/ 694315 h 694818"/>
                <a:gd name="connsiteX4" fmla="*/ 1141 w 1936143"/>
                <a:gd name="connsiteY4" fmla="*/ 370465 h 694818"/>
                <a:gd name="connsiteX0" fmla="*/ 1141 w 1935462"/>
                <a:gd name="connsiteY0" fmla="*/ 370465 h 694818"/>
                <a:gd name="connsiteX1" fmla="*/ 973204 w 1935462"/>
                <a:gd name="connsiteY1" fmla="*/ 0 h 694818"/>
                <a:gd name="connsiteX2" fmla="*/ 1934717 w 1935462"/>
                <a:gd name="connsiteY2" fmla="*/ 370465 h 694818"/>
                <a:gd name="connsiteX3" fmla="*/ 967929 w 1935462"/>
                <a:gd name="connsiteY3" fmla="*/ 694315 h 694818"/>
                <a:gd name="connsiteX4" fmla="*/ 1141 w 1935462"/>
                <a:gd name="connsiteY4" fmla="*/ 370465 h 694818"/>
                <a:gd name="connsiteX0" fmla="*/ 33 w 1934354"/>
                <a:gd name="connsiteY0" fmla="*/ 370465 h 694818"/>
                <a:gd name="connsiteX1" fmla="*/ 972096 w 1934354"/>
                <a:gd name="connsiteY1" fmla="*/ 0 h 694818"/>
                <a:gd name="connsiteX2" fmla="*/ 1933609 w 1934354"/>
                <a:gd name="connsiteY2" fmla="*/ 370465 h 694818"/>
                <a:gd name="connsiteX3" fmla="*/ 966821 w 1934354"/>
                <a:gd name="connsiteY3" fmla="*/ 694315 h 694818"/>
                <a:gd name="connsiteX4" fmla="*/ 33 w 1934354"/>
                <a:gd name="connsiteY4" fmla="*/ 370465 h 694818"/>
                <a:gd name="connsiteX0" fmla="*/ 3476 w 1937797"/>
                <a:gd name="connsiteY0" fmla="*/ 370465 h 694818"/>
                <a:gd name="connsiteX1" fmla="*/ 975539 w 1937797"/>
                <a:gd name="connsiteY1" fmla="*/ 0 h 694818"/>
                <a:gd name="connsiteX2" fmla="*/ 1937052 w 1937797"/>
                <a:gd name="connsiteY2" fmla="*/ 370465 h 694818"/>
                <a:gd name="connsiteX3" fmla="*/ 970264 w 1937797"/>
                <a:gd name="connsiteY3" fmla="*/ 694315 h 694818"/>
                <a:gd name="connsiteX4" fmla="*/ 3476 w 1937797"/>
                <a:gd name="connsiteY4" fmla="*/ 370465 h 694818"/>
                <a:gd name="connsiteX0" fmla="*/ 3476 w 1943153"/>
                <a:gd name="connsiteY0" fmla="*/ 370465 h 694817"/>
                <a:gd name="connsiteX1" fmla="*/ 975539 w 1943153"/>
                <a:gd name="connsiteY1" fmla="*/ 0 h 694817"/>
                <a:gd name="connsiteX2" fmla="*/ 1937052 w 1943153"/>
                <a:gd name="connsiteY2" fmla="*/ 370465 h 694817"/>
                <a:gd name="connsiteX3" fmla="*/ 970264 w 1943153"/>
                <a:gd name="connsiteY3" fmla="*/ 694315 h 694817"/>
                <a:gd name="connsiteX4" fmla="*/ 3476 w 1943153"/>
                <a:gd name="connsiteY4" fmla="*/ 370465 h 694817"/>
                <a:gd name="connsiteX0" fmla="*/ 3476 w 1943450"/>
                <a:gd name="connsiteY0" fmla="*/ 370465 h 694817"/>
                <a:gd name="connsiteX1" fmla="*/ 975539 w 1943450"/>
                <a:gd name="connsiteY1" fmla="*/ 0 h 694817"/>
                <a:gd name="connsiteX2" fmla="*/ 1937052 w 1943450"/>
                <a:gd name="connsiteY2" fmla="*/ 370465 h 694817"/>
                <a:gd name="connsiteX3" fmla="*/ 970264 w 1943450"/>
                <a:gd name="connsiteY3" fmla="*/ 694315 h 694817"/>
                <a:gd name="connsiteX4" fmla="*/ 3476 w 1943450"/>
                <a:gd name="connsiteY4" fmla="*/ 370465 h 694817"/>
                <a:gd name="connsiteX0" fmla="*/ 3476 w 1941139"/>
                <a:gd name="connsiteY0" fmla="*/ 370465 h 694818"/>
                <a:gd name="connsiteX1" fmla="*/ 975539 w 1941139"/>
                <a:gd name="connsiteY1" fmla="*/ 0 h 694818"/>
                <a:gd name="connsiteX2" fmla="*/ 1937052 w 1941139"/>
                <a:gd name="connsiteY2" fmla="*/ 370465 h 694818"/>
                <a:gd name="connsiteX3" fmla="*/ 970264 w 1941139"/>
                <a:gd name="connsiteY3" fmla="*/ 694315 h 694818"/>
                <a:gd name="connsiteX4" fmla="*/ 3476 w 1941139"/>
                <a:gd name="connsiteY4" fmla="*/ 370465 h 694818"/>
                <a:gd name="connsiteX0" fmla="*/ 3476 w 1938378"/>
                <a:gd name="connsiteY0" fmla="*/ 370465 h 694818"/>
                <a:gd name="connsiteX1" fmla="*/ 975539 w 1938378"/>
                <a:gd name="connsiteY1" fmla="*/ 0 h 694818"/>
                <a:gd name="connsiteX2" fmla="*/ 1937052 w 1938378"/>
                <a:gd name="connsiteY2" fmla="*/ 370465 h 694818"/>
                <a:gd name="connsiteX3" fmla="*/ 970264 w 1938378"/>
                <a:gd name="connsiteY3" fmla="*/ 694315 h 694818"/>
                <a:gd name="connsiteX4" fmla="*/ 3476 w 1938378"/>
                <a:gd name="connsiteY4" fmla="*/ 370465 h 69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8378" h="694818">
                  <a:moveTo>
                    <a:pt x="3476" y="370465"/>
                  </a:moveTo>
                  <a:cubicBezTo>
                    <a:pt x="6112" y="95835"/>
                    <a:pt x="441597" y="0"/>
                    <a:pt x="975539" y="0"/>
                  </a:cubicBezTo>
                  <a:cubicBezTo>
                    <a:pt x="1509481" y="0"/>
                    <a:pt x="1940568" y="126908"/>
                    <a:pt x="1937052" y="370465"/>
                  </a:cubicBezTo>
                  <a:cubicBezTo>
                    <a:pt x="1933228" y="635325"/>
                    <a:pt x="2038707" y="701417"/>
                    <a:pt x="970264" y="694315"/>
                  </a:cubicBezTo>
                  <a:cubicBezTo>
                    <a:pt x="-98179" y="687213"/>
                    <a:pt x="908" y="638017"/>
                    <a:pt x="3476" y="37046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" name="Left Eye">
              <a:extLst>
                <a:ext uri="{FF2B5EF4-FFF2-40B4-BE49-F238E27FC236}">
                  <a16:creationId xmlns:a16="http://schemas.microsoft.com/office/drawing/2014/main" id="{17D9B827-5C36-53B4-247E-CF2F2F949BAC}"/>
                </a:ext>
              </a:extLst>
            </p:cNvPr>
            <p:cNvGrpSpPr/>
            <p:nvPr/>
          </p:nvGrpSpPr>
          <p:grpSpPr>
            <a:xfrm>
              <a:off x="6937677" y="1419501"/>
              <a:ext cx="387350" cy="387350"/>
              <a:chOff x="2290761" y="2540001"/>
              <a:chExt cx="387350" cy="387350"/>
            </a:xfrm>
          </p:grpSpPr>
          <p:sp>
            <p:nvSpPr>
              <p:cNvPr id="46" name="Iris">
                <a:extLst>
                  <a:ext uri="{FF2B5EF4-FFF2-40B4-BE49-F238E27FC236}">
                    <a16:creationId xmlns:a16="http://schemas.microsoft.com/office/drawing/2014/main" id="{F69E6817-3AB0-32A3-118B-85F6F4AF130D}"/>
                  </a:ext>
                </a:extLst>
              </p:cNvPr>
              <p:cNvSpPr/>
              <p:nvPr/>
            </p:nvSpPr>
            <p:spPr>
              <a:xfrm>
                <a:off x="2290761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pupil">
                <a:extLst>
                  <a:ext uri="{FF2B5EF4-FFF2-40B4-BE49-F238E27FC236}">
                    <a16:creationId xmlns:a16="http://schemas.microsoft.com/office/drawing/2014/main" id="{B5D8F4E3-BE93-0456-AB77-23AC17E7BF5A}"/>
                  </a:ext>
                </a:extLst>
              </p:cNvPr>
              <p:cNvSpPr/>
              <p:nvPr/>
            </p:nvSpPr>
            <p:spPr>
              <a:xfrm>
                <a:off x="2320925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Upper bounce light">
                <a:extLst>
                  <a:ext uri="{FF2B5EF4-FFF2-40B4-BE49-F238E27FC236}">
                    <a16:creationId xmlns:a16="http://schemas.microsoft.com/office/drawing/2014/main" id="{A29A6A65-E8AF-A216-CC99-E56DE599D177}"/>
                  </a:ext>
                </a:extLst>
              </p:cNvPr>
              <p:cNvSpPr/>
              <p:nvPr/>
            </p:nvSpPr>
            <p:spPr>
              <a:xfrm>
                <a:off x="2481258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Lower bounce light">
                <a:extLst>
                  <a:ext uri="{FF2B5EF4-FFF2-40B4-BE49-F238E27FC236}">
                    <a16:creationId xmlns:a16="http://schemas.microsoft.com/office/drawing/2014/main" id="{1D376323-98BB-99B5-32FB-B90117EFD87A}"/>
                  </a:ext>
                </a:extLst>
              </p:cNvPr>
              <p:cNvSpPr/>
              <p:nvPr/>
            </p:nvSpPr>
            <p:spPr>
              <a:xfrm>
                <a:off x="2386008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83590B-A9ED-DFFB-7AA8-C94827564087}"/>
                </a:ext>
              </a:extLst>
            </p:cNvPr>
            <p:cNvGrpSpPr/>
            <p:nvPr/>
          </p:nvGrpSpPr>
          <p:grpSpPr>
            <a:xfrm>
              <a:off x="7729508" y="1419501"/>
              <a:ext cx="387350" cy="387350"/>
              <a:chOff x="3084180" y="2540001"/>
              <a:chExt cx="387350" cy="387350"/>
            </a:xfrm>
          </p:grpSpPr>
          <p:sp>
            <p:nvSpPr>
              <p:cNvPr id="51" name="Partial Circle 50">
                <a:extLst>
                  <a:ext uri="{FF2B5EF4-FFF2-40B4-BE49-F238E27FC236}">
                    <a16:creationId xmlns:a16="http://schemas.microsoft.com/office/drawing/2014/main" id="{FD70FADD-2B2C-37EC-9AD7-AC77B784BEA9}"/>
                  </a:ext>
                </a:extLst>
              </p:cNvPr>
              <p:cNvSpPr/>
              <p:nvPr/>
            </p:nvSpPr>
            <p:spPr>
              <a:xfrm>
                <a:off x="3084180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5C304996-3B47-A646-DB98-31EFD0E19ACA}"/>
                  </a:ext>
                </a:extLst>
              </p:cNvPr>
              <p:cNvSpPr/>
              <p:nvPr/>
            </p:nvSpPr>
            <p:spPr>
              <a:xfrm>
                <a:off x="3115932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E9A5181-EBF0-7779-4857-5A6F52EE33B5}"/>
                  </a:ext>
                </a:extLst>
              </p:cNvPr>
              <p:cNvSpPr/>
              <p:nvPr/>
            </p:nvSpPr>
            <p:spPr>
              <a:xfrm>
                <a:off x="3276265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6CE8BF77-6745-8BEE-EA9D-118706A48BE2}"/>
                  </a:ext>
                </a:extLst>
              </p:cNvPr>
              <p:cNvSpPr/>
              <p:nvPr/>
            </p:nvSpPr>
            <p:spPr>
              <a:xfrm>
                <a:off x="3181015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74A8670-08B4-495C-F28B-8CD0CCD3FCD3}"/>
                </a:ext>
              </a:extLst>
            </p:cNvPr>
            <p:cNvSpPr/>
            <p:nvPr/>
          </p:nvSpPr>
          <p:spPr>
            <a:xfrm>
              <a:off x="6373367" y="1985487"/>
              <a:ext cx="2303584" cy="526232"/>
            </a:xfrm>
            <a:custGeom>
              <a:avLst/>
              <a:gdLst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1165974 w 2303584"/>
                <a:gd name="connsiteY2" fmla="*/ 323014 h 526232"/>
                <a:gd name="connsiteX3" fmla="*/ 2197581 w 2303584"/>
                <a:gd name="connsiteY3" fmla="*/ 89135 h 526232"/>
                <a:gd name="connsiteX4" fmla="*/ 2303584 w 2303584"/>
                <a:gd name="connsiteY4" fmla="*/ 18816 h 526232"/>
                <a:gd name="connsiteX5" fmla="*/ 2302911 w 2303584"/>
                <a:gd name="connsiteY5" fmla="*/ 28413 h 526232"/>
                <a:gd name="connsiteX6" fmla="*/ 1152477 w 2303584"/>
                <a:gd name="connsiteY6" fmla="*/ 526215 h 526232"/>
                <a:gd name="connsiteX7" fmla="*/ 2042 w 2303584"/>
                <a:gd name="connsiteY7" fmla="*/ 29244 h 526232"/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2197581 w 2303584"/>
                <a:gd name="connsiteY2" fmla="*/ 89135 h 526232"/>
                <a:gd name="connsiteX3" fmla="*/ 2303584 w 2303584"/>
                <a:gd name="connsiteY3" fmla="*/ 18816 h 526232"/>
                <a:gd name="connsiteX4" fmla="*/ 2302911 w 2303584"/>
                <a:gd name="connsiteY4" fmla="*/ 28413 h 526232"/>
                <a:gd name="connsiteX5" fmla="*/ 1152477 w 2303584"/>
                <a:gd name="connsiteY5" fmla="*/ 526215 h 526232"/>
                <a:gd name="connsiteX6" fmla="*/ 2042 w 2303584"/>
                <a:gd name="connsiteY6" fmla="*/ 29244 h 526232"/>
                <a:gd name="connsiteX7" fmla="*/ 0 w 2303584"/>
                <a:gd name="connsiteY7" fmla="*/ 0 h 526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3584" h="526232">
                  <a:moveTo>
                    <a:pt x="0" y="0"/>
                  </a:moveTo>
                  <a:lnTo>
                    <a:pt x="134367" y="89135"/>
                  </a:lnTo>
                  <a:cubicBezTo>
                    <a:pt x="500630" y="103991"/>
                    <a:pt x="1836045" y="100855"/>
                    <a:pt x="2197581" y="89135"/>
                  </a:cubicBezTo>
                  <a:lnTo>
                    <a:pt x="2303584" y="18816"/>
                  </a:lnTo>
                  <a:cubicBezTo>
                    <a:pt x="2303360" y="22015"/>
                    <a:pt x="2303135" y="25214"/>
                    <a:pt x="2302911" y="28413"/>
                  </a:cubicBezTo>
                  <a:cubicBezTo>
                    <a:pt x="2260671" y="320013"/>
                    <a:pt x="2062444" y="523998"/>
                    <a:pt x="1152477" y="526215"/>
                  </a:cubicBezTo>
                  <a:cubicBezTo>
                    <a:pt x="242510" y="528433"/>
                    <a:pt x="44283" y="322231"/>
                    <a:pt x="2042" y="292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aseline="-25000" dirty="0"/>
            </a:p>
          </p:txBody>
        </p:sp>
        <p:sp>
          <p:nvSpPr>
            <p:cNvPr id="57" name="antenna connection">
              <a:extLst>
                <a:ext uri="{FF2B5EF4-FFF2-40B4-BE49-F238E27FC236}">
                  <a16:creationId xmlns:a16="http://schemas.microsoft.com/office/drawing/2014/main" id="{7ECE078D-11CB-04A5-73EC-5B64D50DFD25}"/>
                </a:ext>
              </a:extLst>
            </p:cNvPr>
            <p:cNvSpPr/>
            <p:nvPr/>
          </p:nvSpPr>
          <p:spPr>
            <a:xfrm>
              <a:off x="7443435" y="765919"/>
              <a:ext cx="161788" cy="8249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8" name="Antenna">
              <a:extLst>
                <a:ext uri="{FF2B5EF4-FFF2-40B4-BE49-F238E27FC236}">
                  <a16:creationId xmlns:a16="http://schemas.microsoft.com/office/drawing/2014/main" id="{F5CE1FF8-2900-7AC4-DA66-B67BA1ECDC84}"/>
                </a:ext>
              </a:extLst>
            </p:cNvPr>
            <p:cNvGrpSpPr/>
            <p:nvPr/>
          </p:nvGrpSpPr>
          <p:grpSpPr>
            <a:xfrm>
              <a:off x="7346597" y="276507"/>
              <a:ext cx="210207" cy="526368"/>
              <a:chOff x="2701269" y="1325574"/>
              <a:chExt cx="210207" cy="526368"/>
            </a:xfrm>
          </p:grpSpPr>
          <p:sp>
            <p:nvSpPr>
              <p:cNvPr id="59" name="Antenna Ball">
                <a:extLst>
                  <a:ext uri="{FF2B5EF4-FFF2-40B4-BE49-F238E27FC236}">
                    <a16:creationId xmlns:a16="http://schemas.microsoft.com/office/drawing/2014/main" id="{C02ECE97-5C0E-18BF-9AFC-1D1501670D73}"/>
                  </a:ext>
                </a:extLst>
              </p:cNvPr>
              <p:cNvSpPr/>
              <p:nvPr/>
            </p:nvSpPr>
            <p:spPr>
              <a:xfrm>
                <a:off x="2701269" y="1325574"/>
                <a:ext cx="200025" cy="200025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Antenna Segment">
                <a:extLst>
                  <a:ext uri="{FF2B5EF4-FFF2-40B4-BE49-F238E27FC236}">
                    <a16:creationId xmlns:a16="http://schemas.microsoft.com/office/drawing/2014/main" id="{56A82139-0A42-D55D-97F9-54922C00DAF6}"/>
                  </a:ext>
                </a:extLst>
              </p:cNvPr>
              <p:cNvSpPr/>
              <p:nvPr/>
            </p:nvSpPr>
            <p:spPr>
              <a:xfrm rot="20721774">
                <a:off x="2800597" y="1523218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Antenna Segment">
                <a:extLst>
                  <a:ext uri="{FF2B5EF4-FFF2-40B4-BE49-F238E27FC236}">
                    <a16:creationId xmlns:a16="http://schemas.microsoft.com/office/drawing/2014/main" id="{0DAF2B6A-5235-8284-C7F3-D52F72A7F4B2}"/>
                  </a:ext>
                </a:extLst>
              </p:cNvPr>
              <p:cNvSpPr/>
              <p:nvPr/>
            </p:nvSpPr>
            <p:spPr>
              <a:xfrm rot="21001410">
                <a:off x="2819506" y="1602670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Antenna Segment">
                <a:extLst>
                  <a:ext uri="{FF2B5EF4-FFF2-40B4-BE49-F238E27FC236}">
                    <a16:creationId xmlns:a16="http://schemas.microsoft.com/office/drawing/2014/main" id="{48F5732C-5922-8FD3-9221-7B73C59A9695}"/>
                  </a:ext>
                </a:extLst>
              </p:cNvPr>
              <p:cNvSpPr/>
              <p:nvPr/>
            </p:nvSpPr>
            <p:spPr>
              <a:xfrm rot="21307819">
                <a:off x="2836059" y="1689949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Antenna Segment">
                <a:extLst>
                  <a:ext uri="{FF2B5EF4-FFF2-40B4-BE49-F238E27FC236}">
                    <a16:creationId xmlns:a16="http://schemas.microsoft.com/office/drawing/2014/main" id="{DF4328F4-4BBC-7720-A533-5A6272B1B764}"/>
                  </a:ext>
                </a:extLst>
              </p:cNvPr>
              <p:cNvSpPr/>
              <p:nvPr/>
            </p:nvSpPr>
            <p:spPr>
              <a:xfrm>
                <a:off x="2838451" y="1767804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4" name="Right Arm">
              <a:extLst>
                <a:ext uri="{FF2B5EF4-FFF2-40B4-BE49-F238E27FC236}">
                  <a16:creationId xmlns:a16="http://schemas.microsoft.com/office/drawing/2014/main" id="{2B2F72CD-3AF5-F2A7-A5DA-0B2C2186A28D}"/>
                </a:ext>
              </a:extLst>
            </p:cNvPr>
            <p:cNvSpPr/>
            <p:nvPr/>
          </p:nvSpPr>
          <p:spPr>
            <a:xfrm flipH="1">
              <a:off x="7947738" y="2564503"/>
              <a:ext cx="728660" cy="446282"/>
            </a:xfrm>
            <a:custGeom>
              <a:avLst/>
              <a:gdLst>
                <a:gd name="connsiteX0" fmla="*/ 0 w 510209"/>
                <a:gd name="connsiteY0" fmla="*/ 161507 h 323014"/>
                <a:gd name="connsiteX1" fmla="*/ 255105 w 510209"/>
                <a:gd name="connsiteY1" fmla="*/ 0 h 323014"/>
                <a:gd name="connsiteX2" fmla="*/ 510210 w 510209"/>
                <a:gd name="connsiteY2" fmla="*/ 161507 h 323014"/>
                <a:gd name="connsiteX3" fmla="*/ 255105 w 510209"/>
                <a:gd name="connsiteY3" fmla="*/ 323014 h 323014"/>
                <a:gd name="connsiteX4" fmla="*/ 0 w 510209"/>
                <a:gd name="connsiteY4" fmla="*/ 161507 h 323014"/>
                <a:gd name="connsiteX0" fmla="*/ 0 w 581647"/>
                <a:gd name="connsiteY0" fmla="*/ 91871 h 328393"/>
                <a:gd name="connsiteX1" fmla="*/ 326542 w 581647"/>
                <a:gd name="connsiteY1" fmla="*/ 4183 h 328393"/>
                <a:gd name="connsiteX2" fmla="*/ 581647 w 581647"/>
                <a:gd name="connsiteY2" fmla="*/ 165690 h 328393"/>
                <a:gd name="connsiteX3" fmla="*/ 326542 w 581647"/>
                <a:gd name="connsiteY3" fmla="*/ 327197 h 328393"/>
                <a:gd name="connsiteX4" fmla="*/ 0 w 581647"/>
                <a:gd name="connsiteY4" fmla="*/ 91871 h 328393"/>
                <a:gd name="connsiteX0" fmla="*/ 0 w 691184"/>
                <a:gd name="connsiteY0" fmla="*/ 90337 h 326131"/>
                <a:gd name="connsiteX1" fmla="*/ 326542 w 691184"/>
                <a:gd name="connsiteY1" fmla="*/ 2649 h 326131"/>
                <a:gd name="connsiteX2" fmla="*/ 691184 w 691184"/>
                <a:gd name="connsiteY2" fmla="*/ 140343 h 326131"/>
                <a:gd name="connsiteX3" fmla="*/ 326542 w 691184"/>
                <a:gd name="connsiteY3" fmla="*/ 325663 h 326131"/>
                <a:gd name="connsiteX4" fmla="*/ 0 w 691184"/>
                <a:gd name="connsiteY4" fmla="*/ 90337 h 326131"/>
                <a:gd name="connsiteX0" fmla="*/ 4739 w 695961"/>
                <a:gd name="connsiteY0" fmla="*/ 89489 h 463136"/>
                <a:gd name="connsiteX1" fmla="*/ 331281 w 695961"/>
                <a:gd name="connsiteY1" fmla="*/ 1801 h 463136"/>
                <a:gd name="connsiteX2" fmla="*/ 695923 w 695961"/>
                <a:gd name="connsiteY2" fmla="*/ 139495 h 463136"/>
                <a:gd name="connsiteX3" fmla="*/ 586075 w 695961"/>
                <a:gd name="connsiteY3" fmla="*/ 462927 h 463136"/>
                <a:gd name="connsiteX4" fmla="*/ 4739 w 695961"/>
                <a:gd name="connsiteY4" fmla="*/ 89489 h 463136"/>
                <a:gd name="connsiteX0" fmla="*/ 4739 w 695956"/>
                <a:gd name="connsiteY0" fmla="*/ 89489 h 463319"/>
                <a:gd name="connsiteX1" fmla="*/ 331281 w 695956"/>
                <a:gd name="connsiteY1" fmla="*/ 1801 h 463319"/>
                <a:gd name="connsiteX2" fmla="*/ 695923 w 695956"/>
                <a:gd name="connsiteY2" fmla="*/ 139495 h 463319"/>
                <a:gd name="connsiteX3" fmla="*/ 586075 w 695956"/>
                <a:gd name="connsiteY3" fmla="*/ 462927 h 463319"/>
                <a:gd name="connsiteX4" fmla="*/ 4739 w 695956"/>
                <a:gd name="connsiteY4" fmla="*/ 89489 h 463319"/>
                <a:gd name="connsiteX0" fmla="*/ 1 w 691218"/>
                <a:gd name="connsiteY0" fmla="*/ 90214 h 464044"/>
                <a:gd name="connsiteX1" fmla="*/ 326543 w 691218"/>
                <a:gd name="connsiteY1" fmla="*/ 2526 h 464044"/>
                <a:gd name="connsiteX2" fmla="*/ 691185 w 691218"/>
                <a:gd name="connsiteY2" fmla="*/ 140220 h 464044"/>
                <a:gd name="connsiteX3" fmla="*/ 581337 w 691218"/>
                <a:gd name="connsiteY3" fmla="*/ 463652 h 464044"/>
                <a:gd name="connsiteX4" fmla="*/ 1 w 691218"/>
                <a:gd name="connsiteY4" fmla="*/ 90214 h 464044"/>
                <a:gd name="connsiteX0" fmla="*/ 1009 w 692226"/>
                <a:gd name="connsiteY0" fmla="*/ 24848 h 398678"/>
                <a:gd name="connsiteX1" fmla="*/ 692193 w 692226"/>
                <a:gd name="connsiteY1" fmla="*/ 74854 h 398678"/>
                <a:gd name="connsiteX2" fmla="*/ 582345 w 692226"/>
                <a:gd name="connsiteY2" fmla="*/ 398286 h 398678"/>
                <a:gd name="connsiteX3" fmla="*/ 1009 w 692226"/>
                <a:gd name="connsiteY3" fmla="*/ 24848 h 398678"/>
                <a:gd name="connsiteX0" fmla="*/ 873 w 692090"/>
                <a:gd name="connsiteY0" fmla="*/ 74575 h 448405"/>
                <a:gd name="connsiteX1" fmla="*/ 692057 w 692090"/>
                <a:gd name="connsiteY1" fmla="*/ 124581 h 448405"/>
                <a:gd name="connsiteX2" fmla="*/ 582209 w 692090"/>
                <a:gd name="connsiteY2" fmla="*/ 448013 h 448405"/>
                <a:gd name="connsiteX3" fmla="*/ 873 w 692090"/>
                <a:gd name="connsiteY3" fmla="*/ 74575 h 448405"/>
                <a:gd name="connsiteX0" fmla="*/ 873 w 728660"/>
                <a:gd name="connsiteY0" fmla="*/ 72538 h 446282"/>
                <a:gd name="connsiteX1" fmla="*/ 692057 w 728660"/>
                <a:gd name="connsiteY1" fmla="*/ 122544 h 446282"/>
                <a:gd name="connsiteX2" fmla="*/ 582209 w 728660"/>
                <a:gd name="connsiteY2" fmla="*/ 445976 h 446282"/>
                <a:gd name="connsiteX3" fmla="*/ 873 w 728660"/>
                <a:gd name="connsiteY3" fmla="*/ 72538 h 4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660" h="446282">
                  <a:moveTo>
                    <a:pt x="873" y="72538"/>
                  </a:moveTo>
                  <a:cubicBezTo>
                    <a:pt x="52519" y="-93286"/>
                    <a:pt x="426099" y="69829"/>
                    <a:pt x="692057" y="122544"/>
                  </a:cubicBezTo>
                  <a:cubicBezTo>
                    <a:pt x="779553" y="139886"/>
                    <a:pt x="697129" y="457514"/>
                    <a:pt x="582209" y="445976"/>
                  </a:cubicBezTo>
                  <a:cubicBezTo>
                    <a:pt x="214599" y="409067"/>
                    <a:pt x="-16056" y="126892"/>
                    <a:pt x="873" y="7253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Left Arm">
              <a:extLst>
                <a:ext uri="{FF2B5EF4-FFF2-40B4-BE49-F238E27FC236}">
                  <a16:creationId xmlns:a16="http://schemas.microsoft.com/office/drawing/2014/main" id="{A2FBE5A7-4814-1C28-5642-351B289F8198}"/>
                </a:ext>
              </a:extLst>
            </p:cNvPr>
            <p:cNvSpPr/>
            <p:nvPr/>
          </p:nvSpPr>
          <p:spPr>
            <a:xfrm>
              <a:off x="6393804" y="2565046"/>
              <a:ext cx="728660" cy="446282"/>
            </a:xfrm>
            <a:custGeom>
              <a:avLst/>
              <a:gdLst>
                <a:gd name="connsiteX0" fmla="*/ 0 w 510209"/>
                <a:gd name="connsiteY0" fmla="*/ 161507 h 323014"/>
                <a:gd name="connsiteX1" fmla="*/ 255105 w 510209"/>
                <a:gd name="connsiteY1" fmla="*/ 0 h 323014"/>
                <a:gd name="connsiteX2" fmla="*/ 510210 w 510209"/>
                <a:gd name="connsiteY2" fmla="*/ 161507 h 323014"/>
                <a:gd name="connsiteX3" fmla="*/ 255105 w 510209"/>
                <a:gd name="connsiteY3" fmla="*/ 323014 h 323014"/>
                <a:gd name="connsiteX4" fmla="*/ 0 w 510209"/>
                <a:gd name="connsiteY4" fmla="*/ 161507 h 323014"/>
                <a:gd name="connsiteX0" fmla="*/ 0 w 581647"/>
                <a:gd name="connsiteY0" fmla="*/ 91871 h 328393"/>
                <a:gd name="connsiteX1" fmla="*/ 326542 w 581647"/>
                <a:gd name="connsiteY1" fmla="*/ 4183 h 328393"/>
                <a:gd name="connsiteX2" fmla="*/ 581647 w 581647"/>
                <a:gd name="connsiteY2" fmla="*/ 165690 h 328393"/>
                <a:gd name="connsiteX3" fmla="*/ 326542 w 581647"/>
                <a:gd name="connsiteY3" fmla="*/ 327197 h 328393"/>
                <a:gd name="connsiteX4" fmla="*/ 0 w 581647"/>
                <a:gd name="connsiteY4" fmla="*/ 91871 h 328393"/>
                <a:gd name="connsiteX0" fmla="*/ 0 w 691184"/>
                <a:gd name="connsiteY0" fmla="*/ 90337 h 326131"/>
                <a:gd name="connsiteX1" fmla="*/ 326542 w 691184"/>
                <a:gd name="connsiteY1" fmla="*/ 2649 h 326131"/>
                <a:gd name="connsiteX2" fmla="*/ 691184 w 691184"/>
                <a:gd name="connsiteY2" fmla="*/ 140343 h 326131"/>
                <a:gd name="connsiteX3" fmla="*/ 326542 w 691184"/>
                <a:gd name="connsiteY3" fmla="*/ 325663 h 326131"/>
                <a:gd name="connsiteX4" fmla="*/ 0 w 691184"/>
                <a:gd name="connsiteY4" fmla="*/ 90337 h 326131"/>
                <a:gd name="connsiteX0" fmla="*/ 4739 w 695961"/>
                <a:gd name="connsiteY0" fmla="*/ 89489 h 463136"/>
                <a:gd name="connsiteX1" fmla="*/ 331281 w 695961"/>
                <a:gd name="connsiteY1" fmla="*/ 1801 h 463136"/>
                <a:gd name="connsiteX2" fmla="*/ 695923 w 695961"/>
                <a:gd name="connsiteY2" fmla="*/ 139495 h 463136"/>
                <a:gd name="connsiteX3" fmla="*/ 586075 w 695961"/>
                <a:gd name="connsiteY3" fmla="*/ 462927 h 463136"/>
                <a:gd name="connsiteX4" fmla="*/ 4739 w 695961"/>
                <a:gd name="connsiteY4" fmla="*/ 89489 h 463136"/>
                <a:gd name="connsiteX0" fmla="*/ 4739 w 695956"/>
                <a:gd name="connsiteY0" fmla="*/ 89489 h 463319"/>
                <a:gd name="connsiteX1" fmla="*/ 331281 w 695956"/>
                <a:gd name="connsiteY1" fmla="*/ 1801 h 463319"/>
                <a:gd name="connsiteX2" fmla="*/ 695923 w 695956"/>
                <a:gd name="connsiteY2" fmla="*/ 139495 h 463319"/>
                <a:gd name="connsiteX3" fmla="*/ 586075 w 695956"/>
                <a:gd name="connsiteY3" fmla="*/ 462927 h 463319"/>
                <a:gd name="connsiteX4" fmla="*/ 4739 w 695956"/>
                <a:gd name="connsiteY4" fmla="*/ 89489 h 463319"/>
                <a:gd name="connsiteX0" fmla="*/ 1 w 691218"/>
                <a:gd name="connsiteY0" fmla="*/ 90214 h 464044"/>
                <a:gd name="connsiteX1" fmla="*/ 326543 w 691218"/>
                <a:gd name="connsiteY1" fmla="*/ 2526 h 464044"/>
                <a:gd name="connsiteX2" fmla="*/ 691185 w 691218"/>
                <a:gd name="connsiteY2" fmla="*/ 140220 h 464044"/>
                <a:gd name="connsiteX3" fmla="*/ 581337 w 691218"/>
                <a:gd name="connsiteY3" fmla="*/ 463652 h 464044"/>
                <a:gd name="connsiteX4" fmla="*/ 1 w 691218"/>
                <a:gd name="connsiteY4" fmla="*/ 90214 h 464044"/>
                <a:gd name="connsiteX0" fmla="*/ 1009 w 692226"/>
                <a:gd name="connsiteY0" fmla="*/ 24848 h 398678"/>
                <a:gd name="connsiteX1" fmla="*/ 692193 w 692226"/>
                <a:gd name="connsiteY1" fmla="*/ 74854 h 398678"/>
                <a:gd name="connsiteX2" fmla="*/ 582345 w 692226"/>
                <a:gd name="connsiteY2" fmla="*/ 398286 h 398678"/>
                <a:gd name="connsiteX3" fmla="*/ 1009 w 692226"/>
                <a:gd name="connsiteY3" fmla="*/ 24848 h 398678"/>
                <a:gd name="connsiteX0" fmla="*/ 873 w 692090"/>
                <a:gd name="connsiteY0" fmla="*/ 74575 h 448405"/>
                <a:gd name="connsiteX1" fmla="*/ 692057 w 692090"/>
                <a:gd name="connsiteY1" fmla="*/ 124581 h 448405"/>
                <a:gd name="connsiteX2" fmla="*/ 582209 w 692090"/>
                <a:gd name="connsiteY2" fmla="*/ 448013 h 448405"/>
                <a:gd name="connsiteX3" fmla="*/ 873 w 692090"/>
                <a:gd name="connsiteY3" fmla="*/ 74575 h 448405"/>
                <a:gd name="connsiteX0" fmla="*/ 873 w 728660"/>
                <a:gd name="connsiteY0" fmla="*/ 72538 h 446282"/>
                <a:gd name="connsiteX1" fmla="*/ 692057 w 728660"/>
                <a:gd name="connsiteY1" fmla="*/ 122544 h 446282"/>
                <a:gd name="connsiteX2" fmla="*/ 582209 w 728660"/>
                <a:gd name="connsiteY2" fmla="*/ 445976 h 446282"/>
                <a:gd name="connsiteX3" fmla="*/ 873 w 728660"/>
                <a:gd name="connsiteY3" fmla="*/ 72538 h 4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660" h="446282">
                  <a:moveTo>
                    <a:pt x="873" y="72538"/>
                  </a:moveTo>
                  <a:cubicBezTo>
                    <a:pt x="52519" y="-93286"/>
                    <a:pt x="426099" y="69829"/>
                    <a:pt x="692057" y="122544"/>
                  </a:cubicBezTo>
                  <a:cubicBezTo>
                    <a:pt x="779553" y="139886"/>
                    <a:pt x="697129" y="457514"/>
                    <a:pt x="582209" y="445976"/>
                  </a:cubicBezTo>
                  <a:cubicBezTo>
                    <a:pt x="214599" y="409067"/>
                    <a:pt x="-16056" y="126892"/>
                    <a:pt x="873" y="7253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6" name="Torso">
              <a:extLst>
                <a:ext uri="{FF2B5EF4-FFF2-40B4-BE49-F238E27FC236}">
                  <a16:creationId xmlns:a16="http://schemas.microsoft.com/office/drawing/2014/main" id="{7E5B83C4-27D3-7ADF-FD0C-38C40E377D64}"/>
                </a:ext>
              </a:extLst>
            </p:cNvPr>
            <p:cNvGrpSpPr/>
            <p:nvPr/>
          </p:nvGrpSpPr>
          <p:grpSpPr>
            <a:xfrm>
              <a:off x="6934501" y="2562493"/>
              <a:ext cx="1182357" cy="1268125"/>
              <a:chOff x="1744337" y="3721848"/>
              <a:chExt cx="2334278" cy="1892188"/>
            </a:xfrm>
          </p:grpSpPr>
          <p:sp>
            <p:nvSpPr>
              <p:cNvPr id="78" name="Body">
                <a:extLst>
                  <a:ext uri="{FF2B5EF4-FFF2-40B4-BE49-F238E27FC236}">
                    <a16:creationId xmlns:a16="http://schemas.microsoft.com/office/drawing/2014/main" id="{1E3680D9-AFF3-E751-1E94-7FB63F649E4D}"/>
                  </a:ext>
                </a:extLst>
              </p:cNvPr>
              <p:cNvSpPr/>
              <p:nvPr/>
            </p:nvSpPr>
            <p:spPr>
              <a:xfrm>
                <a:off x="1744337" y="3721848"/>
                <a:ext cx="2334278" cy="1749519"/>
              </a:xfrm>
              <a:custGeom>
                <a:avLst/>
                <a:gdLst>
                  <a:gd name="connsiteX0" fmla="*/ 0 w 2333625"/>
                  <a:gd name="connsiteY0" fmla="*/ 874713 h 1749425"/>
                  <a:gd name="connsiteX1" fmla="*/ 1166813 w 2333625"/>
                  <a:gd name="connsiteY1" fmla="*/ 0 h 1749425"/>
                  <a:gd name="connsiteX2" fmla="*/ 2333626 w 2333625"/>
                  <a:gd name="connsiteY2" fmla="*/ 874713 h 1749425"/>
                  <a:gd name="connsiteX3" fmla="*/ 1166813 w 2333625"/>
                  <a:gd name="connsiteY3" fmla="*/ 1749426 h 1749425"/>
                  <a:gd name="connsiteX4" fmla="*/ 0 w 2333625"/>
                  <a:gd name="connsiteY4" fmla="*/ 874713 h 1749425"/>
                  <a:gd name="connsiteX0" fmla="*/ 326 w 2334278"/>
                  <a:gd name="connsiteY0" fmla="*/ 874713 h 1749445"/>
                  <a:gd name="connsiteX1" fmla="*/ 1167139 w 2334278"/>
                  <a:gd name="connsiteY1" fmla="*/ 0 h 1749445"/>
                  <a:gd name="connsiteX2" fmla="*/ 2333952 w 2334278"/>
                  <a:gd name="connsiteY2" fmla="*/ 874713 h 1749445"/>
                  <a:gd name="connsiteX3" fmla="*/ 1167139 w 2334278"/>
                  <a:gd name="connsiteY3" fmla="*/ 1749426 h 1749445"/>
                  <a:gd name="connsiteX4" fmla="*/ 326 w 2334278"/>
                  <a:gd name="connsiteY4" fmla="*/ 874713 h 1749445"/>
                  <a:gd name="connsiteX0" fmla="*/ 326 w 2334278"/>
                  <a:gd name="connsiteY0" fmla="*/ 874787 h 1749519"/>
                  <a:gd name="connsiteX1" fmla="*/ 1167139 w 2334278"/>
                  <a:gd name="connsiteY1" fmla="*/ 74 h 1749519"/>
                  <a:gd name="connsiteX2" fmla="*/ 2333952 w 2334278"/>
                  <a:gd name="connsiteY2" fmla="*/ 874787 h 1749519"/>
                  <a:gd name="connsiteX3" fmla="*/ 1167139 w 2334278"/>
                  <a:gd name="connsiteY3" fmla="*/ 1749500 h 1749519"/>
                  <a:gd name="connsiteX4" fmla="*/ 326 w 2334278"/>
                  <a:gd name="connsiteY4" fmla="*/ 874787 h 1749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4278" h="1749519">
                    <a:moveTo>
                      <a:pt x="326" y="874787"/>
                    </a:moveTo>
                    <a:cubicBezTo>
                      <a:pt x="326" y="391696"/>
                      <a:pt x="287776" y="6424"/>
                      <a:pt x="1167139" y="74"/>
                    </a:cubicBezTo>
                    <a:cubicBezTo>
                      <a:pt x="2046502" y="-6276"/>
                      <a:pt x="2333952" y="391696"/>
                      <a:pt x="2333952" y="874787"/>
                    </a:cubicBezTo>
                    <a:cubicBezTo>
                      <a:pt x="2333952" y="1357878"/>
                      <a:pt x="2386227" y="1746325"/>
                      <a:pt x="1167139" y="1749500"/>
                    </a:cubicBezTo>
                    <a:cubicBezTo>
                      <a:pt x="-51949" y="1752675"/>
                      <a:pt x="326" y="1357878"/>
                      <a:pt x="326" y="8747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79" name="Shade of body">
                <a:extLst>
                  <a:ext uri="{FF2B5EF4-FFF2-40B4-BE49-F238E27FC236}">
                    <a16:creationId xmlns:a16="http://schemas.microsoft.com/office/drawing/2014/main" id="{C70DD3B0-7C4E-5B02-BBCB-ED64E3CEC95D}"/>
                  </a:ext>
                </a:extLst>
              </p:cNvPr>
              <p:cNvSpPr/>
              <p:nvPr/>
            </p:nvSpPr>
            <p:spPr>
              <a:xfrm>
                <a:off x="1755150" y="4945133"/>
                <a:ext cx="2303584" cy="526233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80" name="Shade of body">
                <a:extLst>
                  <a:ext uri="{FF2B5EF4-FFF2-40B4-BE49-F238E27FC236}">
                    <a16:creationId xmlns:a16="http://schemas.microsoft.com/office/drawing/2014/main" id="{A4E85DCE-F35F-6442-02CF-10DC1134CAA3}"/>
                  </a:ext>
                </a:extLst>
              </p:cNvPr>
              <p:cNvSpPr/>
              <p:nvPr/>
            </p:nvSpPr>
            <p:spPr>
              <a:xfrm>
                <a:off x="2100971" y="5172921"/>
                <a:ext cx="1577685" cy="441115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</p:grpSp>
        <p:grpSp>
          <p:nvGrpSpPr>
            <p:cNvPr id="81" name="Power Souce/Feelings">
              <a:extLst>
                <a:ext uri="{FF2B5EF4-FFF2-40B4-BE49-F238E27FC236}">
                  <a16:creationId xmlns:a16="http://schemas.microsoft.com/office/drawing/2014/main" id="{A784439C-72A4-12A6-1217-91C82198AC37}"/>
                </a:ext>
              </a:extLst>
            </p:cNvPr>
            <p:cNvGrpSpPr/>
            <p:nvPr/>
          </p:nvGrpSpPr>
          <p:grpSpPr>
            <a:xfrm>
              <a:off x="7421178" y="2784567"/>
              <a:ext cx="231604" cy="226218"/>
              <a:chOff x="2671197" y="3814763"/>
              <a:chExt cx="433954" cy="423862"/>
            </a:xfrm>
          </p:grpSpPr>
          <p:sp>
            <p:nvSpPr>
              <p:cNvPr id="82" name="Outside ring">
                <a:extLst>
                  <a:ext uri="{FF2B5EF4-FFF2-40B4-BE49-F238E27FC236}">
                    <a16:creationId xmlns:a16="http://schemas.microsoft.com/office/drawing/2014/main" id="{992D3D01-A81C-22D5-BB2C-91AA13C0367D}"/>
                  </a:ext>
                </a:extLst>
              </p:cNvPr>
              <p:cNvSpPr/>
              <p:nvPr/>
            </p:nvSpPr>
            <p:spPr>
              <a:xfrm>
                <a:off x="2671197" y="3814763"/>
                <a:ext cx="433954" cy="423862"/>
              </a:xfrm>
              <a:prstGeom prst="ellipse">
                <a:avLst/>
              </a:prstGeom>
              <a:solidFill>
                <a:srgbClr val="92D050"/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Center Color">
                <a:extLst>
                  <a:ext uri="{FF2B5EF4-FFF2-40B4-BE49-F238E27FC236}">
                    <a16:creationId xmlns:a16="http://schemas.microsoft.com/office/drawing/2014/main" id="{AA56E837-CDD7-631C-FE81-F0E9B3372131}"/>
                  </a:ext>
                </a:extLst>
              </p:cNvPr>
              <p:cNvSpPr/>
              <p:nvPr/>
            </p:nvSpPr>
            <p:spPr>
              <a:xfrm>
                <a:off x="2725730" y="3864999"/>
                <a:ext cx="323850" cy="323850"/>
              </a:xfrm>
              <a:prstGeom prst="ellipse">
                <a:avLst/>
              </a:prstGeom>
              <a:solidFill>
                <a:srgbClr val="92D050"/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407CB950-2A85-4235-4594-D1A2DFEBD1FE}"/>
                </a:ext>
              </a:extLst>
            </p:cNvPr>
            <p:cNvGrpSpPr/>
            <p:nvPr/>
          </p:nvGrpSpPr>
          <p:grpSpPr>
            <a:xfrm>
              <a:off x="7428311" y="2121330"/>
              <a:ext cx="256986" cy="256986"/>
              <a:chOff x="8251615" y="4719848"/>
              <a:chExt cx="451313" cy="451313"/>
            </a:xfrm>
          </p:grpSpPr>
          <p:sp>
            <p:nvSpPr>
              <p:cNvPr id="85" name="Mouth">
                <a:extLst>
                  <a:ext uri="{FF2B5EF4-FFF2-40B4-BE49-F238E27FC236}">
                    <a16:creationId xmlns:a16="http://schemas.microsoft.com/office/drawing/2014/main" id="{A88D3295-AE31-C9EE-A39B-0BD2EA8750BB}"/>
                  </a:ext>
                </a:extLst>
              </p:cNvPr>
              <p:cNvSpPr/>
              <p:nvPr/>
            </p:nvSpPr>
            <p:spPr>
              <a:xfrm rot="10122125">
                <a:off x="8251615" y="4719848"/>
                <a:ext cx="451313" cy="4513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D59742D1-35F3-BA92-7402-866764313F78}"/>
                  </a:ext>
                </a:extLst>
              </p:cNvPr>
              <p:cNvSpPr/>
              <p:nvPr/>
            </p:nvSpPr>
            <p:spPr>
              <a:xfrm rot="10122125">
                <a:off x="8267683" y="4720846"/>
                <a:ext cx="336376" cy="82135"/>
              </a:xfrm>
              <a:custGeom>
                <a:avLst/>
                <a:gdLst>
                  <a:gd name="connsiteX0" fmla="*/ 124420 w 336376"/>
                  <a:gd name="connsiteY0" fmla="*/ 78368 h 82135"/>
                  <a:gd name="connsiteX1" fmla="*/ 10174 w 336376"/>
                  <a:gd name="connsiteY1" fmla="*/ 19970 h 82135"/>
                  <a:gd name="connsiteX2" fmla="*/ 0 w 336376"/>
                  <a:gd name="connsiteY2" fmla="*/ 5721 h 82135"/>
                  <a:gd name="connsiteX3" fmla="*/ 171982 w 336376"/>
                  <a:gd name="connsiteY3" fmla="*/ 0 h 82135"/>
                  <a:gd name="connsiteX4" fmla="*/ 336376 w 336376"/>
                  <a:gd name="connsiteY4" fmla="*/ 0 h 82135"/>
                  <a:gd name="connsiteX5" fmla="*/ 326595 w 336376"/>
                  <a:gd name="connsiteY5" fmla="*/ 14710 h 82135"/>
                  <a:gd name="connsiteX6" fmla="*/ 169461 w 336376"/>
                  <a:gd name="connsiteY6" fmla="*/ 82104 h 82135"/>
                  <a:gd name="connsiteX7" fmla="*/ 124420 w 336376"/>
                  <a:gd name="connsiteY7" fmla="*/ 78368 h 82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6376" h="82135">
                    <a:moveTo>
                      <a:pt x="124420" y="78368"/>
                    </a:moveTo>
                    <a:cubicBezTo>
                      <a:pt x="80669" y="70271"/>
                      <a:pt x="41236" y="49520"/>
                      <a:pt x="10174" y="19970"/>
                    </a:cubicBezTo>
                    <a:lnTo>
                      <a:pt x="0" y="5721"/>
                    </a:lnTo>
                    <a:lnTo>
                      <a:pt x="171982" y="0"/>
                    </a:lnTo>
                    <a:lnTo>
                      <a:pt x="336376" y="0"/>
                    </a:lnTo>
                    <a:lnTo>
                      <a:pt x="326595" y="14710"/>
                    </a:lnTo>
                    <a:cubicBezTo>
                      <a:pt x="286512" y="55464"/>
                      <a:pt x="231035" y="81080"/>
                      <a:pt x="169461" y="82104"/>
                    </a:cubicBezTo>
                    <a:cubicBezTo>
                      <a:pt x="154068" y="82360"/>
                      <a:pt x="139004" y="81067"/>
                      <a:pt x="124420" y="783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3C0FC7C9-9532-E6D3-21AF-6B5E08B32004}"/>
              </a:ext>
            </a:extLst>
          </p:cNvPr>
          <p:cNvGrpSpPr/>
          <p:nvPr/>
        </p:nvGrpSpPr>
        <p:grpSpPr>
          <a:xfrm>
            <a:off x="9275708" y="1410934"/>
            <a:ext cx="2334278" cy="3544249"/>
            <a:chOff x="9275708" y="369534"/>
            <a:chExt cx="2334278" cy="3544249"/>
          </a:xfrm>
        </p:grpSpPr>
        <p:sp>
          <p:nvSpPr>
            <p:cNvPr id="97" name="Face">
              <a:extLst>
                <a:ext uri="{FF2B5EF4-FFF2-40B4-BE49-F238E27FC236}">
                  <a16:creationId xmlns:a16="http://schemas.microsoft.com/office/drawing/2014/main" id="{98087147-5247-C8C1-1F79-5D069DB999B1}"/>
                </a:ext>
              </a:extLst>
            </p:cNvPr>
            <p:cNvSpPr/>
            <p:nvPr/>
          </p:nvSpPr>
          <p:spPr>
            <a:xfrm>
              <a:off x="9275708" y="855228"/>
              <a:ext cx="2334278" cy="1749519"/>
            </a:xfrm>
            <a:custGeom>
              <a:avLst/>
              <a:gdLst>
                <a:gd name="connsiteX0" fmla="*/ 0 w 2333625"/>
                <a:gd name="connsiteY0" fmla="*/ 874713 h 1749425"/>
                <a:gd name="connsiteX1" fmla="*/ 1166813 w 2333625"/>
                <a:gd name="connsiteY1" fmla="*/ 0 h 1749425"/>
                <a:gd name="connsiteX2" fmla="*/ 2333626 w 2333625"/>
                <a:gd name="connsiteY2" fmla="*/ 874713 h 1749425"/>
                <a:gd name="connsiteX3" fmla="*/ 1166813 w 2333625"/>
                <a:gd name="connsiteY3" fmla="*/ 1749426 h 1749425"/>
                <a:gd name="connsiteX4" fmla="*/ 0 w 2333625"/>
                <a:gd name="connsiteY4" fmla="*/ 874713 h 1749425"/>
                <a:gd name="connsiteX0" fmla="*/ 326 w 2334278"/>
                <a:gd name="connsiteY0" fmla="*/ 874713 h 1749445"/>
                <a:gd name="connsiteX1" fmla="*/ 1167139 w 2334278"/>
                <a:gd name="connsiteY1" fmla="*/ 0 h 1749445"/>
                <a:gd name="connsiteX2" fmla="*/ 2333952 w 2334278"/>
                <a:gd name="connsiteY2" fmla="*/ 874713 h 1749445"/>
                <a:gd name="connsiteX3" fmla="*/ 1167139 w 2334278"/>
                <a:gd name="connsiteY3" fmla="*/ 1749426 h 1749445"/>
                <a:gd name="connsiteX4" fmla="*/ 326 w 2334278"/>
                <a:gd name="connsiteY4" fmla="*/ 874713 h 1749445"/>
                <a:gd name="connsiteX0" fmla="*/ 326 w 2334278"/>
                <a:gd name="connsiteY0" fmla="*/ 874787 h 1749519"/>
                <a:gd name="connsiteX1" fmla="*/ 1167139 w 2334278"/>
                <a:gd name="connsiteY1" fmla="*/ 74 h 1749519"/>
                <a:gd name="connsiteX2" fmla="*/ 2333952 w 2334278"/>
                <a:gd name="connsiteY2" fmla="*/ 874787 h 1749519"/>
                <a:gd name="connsiteX3" fmla="*/ 1167139 w 2334278"/>
                <a:gd name="connsiteY3" fmla="*/ 1749500 h 1749519"/>
                <a:gd name="connsiteX4" fmla="*/ 326 w 2334278"/>
                <a:gd name="connsiteY4" fmla="*/ 874787 h 174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4278" h="1749519">
                  <a:moveTo>
                    <a:pt x="326" y="874787"/>
                  </a:moveTo>
                  <a:cubicBezTo>
                    <a:pt x="326" y="391696"/>
                    <a:pt x="287776" y="6424"/>
                    <a:pt x="1167139" y="74"/>
                  </a:cubicBezTo>
                  <a:cubicBezTo>
                    <a:pt x="2046502" y="-6276"/>
                    <a:pt x="2333952" y="391696"/>
                    <a:pt x="2333952" y="874787"/>
                  </a:cubicBezTo>
                  <a:cubicBezTo>
                    <a:pt x="2333952" y="1357878"/>
                    <a:pt x="2386227" y="1746325"/>
                    <a:pt x="1167139" y="1749500"/>
                  </a:cubicBezTo>
                  <a:cubicBezTo>
                    <a:pt x="-51949" y="1752675"/>
                    <a:pt x="326" y="1357878"/>
                    <a:pt x="326" y="8747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98" name="Mask">
              <a:extLst>
                <a:ext uri="{FF2B5EF4-FFF2-40B4-BE49-F238E27FC236}">
                  <a16:creationId xmlns:a16="http://schemas.microsoft.com/office/drawing/2014/main" id="{CD7FBE07-8C3D-083A-0D1C-B81A08FBFFA7}"/>
                </a:ext>
              </a:extLst>
            </p:cNvPr>
            <p:cNvSpPr/>
            <p:nvPr/>
          </p:nvSpPr>
          <p:spPr>
            <a:xfrm>
              <a:off x="9585834" y="1376415"/>
              <a:ext cx="1750159" cy="621236"/>
            </a:xfrm>
            <a:custGeom>
              <a:avLst/>
              <a:gdLst>
                <a:gd name="connsiteX0" fmla="*/ 0 w 1933575"/>
                <a:gd name="connsiteY0" fmla="*/ 323850 h 647700"/>
                <a:gd name="connsiteX1" fmla="*/ 966788 w 1933575"/>
                <a:gd name="connsiteY1" fmla="*/ 0 h 647700"/>
                <a:gd name="connsiteX2" fmla="*/ 1933576 w 1933575"/>
                <a:gd name="connsiteY2" fmla="*/ 323850 h 647700"/>
                <a:gd name="connsiteX3" fmla="*/ 966788 w 1933575"/>
                <a:gd name="connsiteY3" fmla="*/ 647700 h 647700"/>
                <a:gd name="connsiteX4" fmla="*/ 0 w 1933575"/>
                <a:gd name="connsiteY4" fmla="*/ 323850 h 647700"/>
                <a:gd name="connsiteX0" fmla="*/ 0 w 1933576"/>
                <a:gd name="connsiteY0" fmla="*/ 325628 h 651256"/>
                <a:gd name="connsiteX1" fmla="*/ 966788 w 1933576"/>
                <a:gd name="connsiteY1" fmla="*/ 1778 h 651256"/>
                <a:gd name="connsiteX2" fmla="*/ 1933576 w 1933576"/>
                <a:gd name="connsiteY2" fmla="*/ 325628 h 651256"/>
                <a:gd name="connsiteX3" fmla="*/ 966788 w 1933576"/>
                <a:gd name="connsiteY3" fmla="*/ 649478 h 651256"/>
                <a:gd name="connsiteX4" fmla="*/ 0 w 1933576"/>
                <a:gd name="connsiteY4" fmla="*/ 325628 h 651256"/>
                <a:gd name="connsiteX0" fmla="*/ 0 w 1933984"/>
                <a:gd name="connsiteY0" fmla="*/ 327868 h 655736"/>
                <a:gd name="connsiteX1" fmla="*/ 966788 w 1933984"/>
                <a:gd name="connsiteY1" fmla="*/ 4018 h 655736"/>
                <a:gd name="connsiteX2" fmla="*/ 1933576 w 1933984"/>
                <a:gd name="connsiteY2" fmla="*/ 327868 h 655736"/>
                <a:gd name="connsiteX3" fmla="*/ 966788 w 1933984"/>
                <a:gd name="connsiteY3" fmla="*/ 651718 h 655736"/>
                <a:gd name="connsiteX4" fmla="*/ 0 w 1933984"/>
                <a:gd name="connsiteY4" fmla="*/ 327868 h 655736"/>
                <a:gd name="connsiteX0" fmla="*/ 0 w 1933576"/>
                <a:gd name="connsiteY0" fmla="*/ 282575 h 606425"/>
                <a:gd name="connsiteX1" fmla="*/ 966788 w 1933576"/>
                <a:gd name="connsiteY1" fmla="*/ 0 h 606425"/>
                <a:gd name="connsiteX2" fmla="*/ 1933576 w 1933576"/>
                <a:gd name="connsiteY2" fmla="*/ 282575 h 606425"/>
                <a:gd name="connsiteX3" fmla="*/ 966788 w 1933576"/>
                <a:gd name="connsiteY3" fmla="*/ 606425 h 606425"/>
                <a:gd name="connsiteX4" fmla="*/ 0 w 1933576"/>
                <a:gd name="connsiteY4" fmla="*/ 282575 h 606425"/>
                <a:gd name="connsiteX0" fmla="*/ 17 w 1933593"/>
                <a:gd name="connsiteY0" fmla="*/ 307343 h 643070"/>
                <a:gd name="connsiteX1" fmla="*/ 966805 w 1933593"/>
                <a:gd name="connsiteY1" fmla="*/ 24768 h 643070"/>
                <a:gd name="connsiteX2" fmla="*/ 1933593 w 1933593"/>
                <a:gd name="connsiteY2" fmla="*/ 307343 h 643070"/>
                <a:gd name="connsiteX3" fmla="*/ 966805 w 1933593"/>
                <a:gd name="connsiteY3" fmla="*/ 631193 h 643070"/>
                <a:gd name="connsiteX4" fmla="*/ 17 w 1933593"/>
                <a:gd name="connsiteY4" fmla="*/ 307343 h 643070"/>
                <a:gd name="connsiteX0" fmla="*/ 17 w 1933610"/>
                <a:gd name="connsiteY0" fmla="*/ 312160 h 651588"/>
                <a:gd name="connsiteX1" fmla="*/ 966805 w 1933610"/>
                <a:gd name="connsiteY1" fmla="*/ 29585 h 651588"/>
                <a:gd name="connsiteX2" fmla="*/ 1933593 w 1933610"/>
                <a:gd name="connsiteY2" fmla="*/ 312160 h 651588"/>
                <a:gd name="connsiteX3" fmla="*/ 966805 w 1933610"/>
                <a:gd name="connsiteY3" fmla="*/ 636010 h 651588"/>
                <a:gd name="connsiteX4" fmla="*/ 17 w 1933610"/>
                <a:gd name="connsiteY4" fmla="*/ 312160 h 651588"/>
                <a:gd name="connsiteX0" fmla="*/ 1 w 1933579"/>
                <a:gd name="connsiteY0" fmla="*/ 370465 h 694315"/>
                <a:gd name="connsiteX1" fmla="*/ 972064 w 1933579"/>
                <a:gd name="connsiteY1" fmla="*/ 0 h 694315"/>
                <a:gd name="connsiteX2" fmla="*/ 1933577 w 1933579"/>
                <a:gd name="connsiteY2" fmla="*/ 370465 h 694315"/>
                <a:gd name="connsiteX3" fmla="*/ 966789 w 1933579"/>
                <a:gd name="connsiteY3" fmla="*/ 694315 h 694315"/>
                <a:gd name="connsiteX4" fmla="*/ 1 w 1933579"/>
                <a:gd name="connsiteY4" fmla="*/ 370465 h 694315"/>
                <a:gd name="connsiteX0" fmla="*/ 1 w 1933598"/>
                <a:gd name="connsiteY0" fmla="*/ 370465 h 694315"/>
                <a:gd name="connsiteX1" fmla="*/ 972064 w 1933598"/>
                <a:gd name="connsiteY1" fmla="*/ 0 h 694315"/>
                <a:gd name="connsiteX2" fmla="*/ 1933577 w 1933598"/>
                <a:gd name="connsiteY2" fmla="*/ 370465 h 694315"/>
                <a:gd name="connsiteX3" fmla="*/ 966789 w 1933598"/>
                <a:gd name="connsiteY3" fmla="*/ 694315 h 694315"/>
                <a:gd name="connsiteX4" fmla="*/ 1 w 1933598"/>
                <a:gd name="connsiteY4" fmla="*/ 370465 h 694315"/>
                <a:gd name="connsiteX0" fmla="*/ 32 w 1933629"/>
                <a:gd name="connsiteY0" fmla="*/ 370465 h 694315"/>
                <a:gd name="connsiteX1" fmla="*/ 972095 w 1933629"/>
                <a:gd name="connsiteY1" fmla="*/ 0 h 694315"/>
                <a:gd name="connsiteX2" fmla="*/ 1933608 w 1933629"/>
                <a:gd name="connsiteY2" fmla="*/ 370465 h 694315"/>
                <a:gd name="connsiteX3" fmla="*/ 966820 w 1933629"/>
                <a:gd name="connsiteY3" fmla="*/ 694315 h 694315"/>
                <a:gd name="connsiteX4" fmla="*/ 32 w 1933629"/>
                <a:gd name="connsiteY4" fmla="*/ 370465 h 694315"/>
                <a:gd name="connsiteX0" fmla="*/ 82 w 1933679"/>
                <a:gd name="connsiteY0" fmla="*/ 370465 h 694315"/>
                <a:gd name="connsiteX1" fmla="*/ 972145 w 1933679"/>
                <a:gd name="connsiteY1" fmla="*/ 0 h 694315"/>
                <a:gd name="connsiteX2" fmla="*/ 1933658 w 1933679"/>
                <a:gd name="connsiteY2" fmla="*/ 370465 h 694315"/>
                <a:gd name="connsiteX3" fmla="*/ 966870 w 1933679"/>
                <a:gd name="connsiteY3" fmla="*/ 694315 h 694315"/>
                <a:gd name="connsiteX4" fmla="*/ 82 w 1933679"/>
                <a:gd name="connsiteY4" fmla="*/ 370465 h 694315"/>
                <a:gd name="connsiteX0" fmla="*/ 33 w 1933630"/>
                <a:gd name="connsiteY0" fmla="*/ 370465 h 694315"/>
                <a:gd name="connsiteX1" fmla="*/ 972096 w 1933630"/>
                <a:gd name="connsiteY1" fmla="*/ 0 h 694315"/>
                <a:gd name="connsiteX2" fmla="*/ 1933609 w 1933630"/>
                <a:gd name="connsiteY2" fmla="*/ 370465 h 694315"/>
                <a:gd name="connsiteX3" fmla="*/ 966821 w 1933630"/>
                <a:gd name="connsiteY3" fmla="*/ 694315 h 694315"/>
                <a:gd name="connsiteX4" fmla="*/ 33 w 1933630"/>
                <a:gd name="connsiteY4" fmla="*/ 370465 h 694315"/>
                <a:gd name="connsiteX0" fmla="*/ 1141 w 1936143"/>
                <a:gd name="connsiteY0" fmla="*/ 370465 h 694818"/>
                <a:gd name="connsiteX1" fmla="*/ 973204 w 1936143"/>
                <a:gd name="connsiteY1" fmla="*/ 0 h 694818"/>
                <a:gd name="connsiteX2" fmla="*/ 1934717 w 1936143"/>
                <a:gd name="connsiteY2" fmla="*/ 370465 h 694818"/>
                <a:gd name="connsiteX3" fmla="*/ 967929 w 1936143"/>
                <a:gd name="connsiteY3" fmla="*/ 694315 h 694818"/>
                <a:gd name="connsiteX4" fmla="*/ 1141 w 1936143"/>
                <a:gd name="connsiteY4" fmla="*/ 370465 h 694818"/>
                <a:gd name="connsiteX0" fmla="*/ 1141 w 1935462"/>
                <a:gd name="connsiteY0" fmla="*/ 370465 h 694818"/>
                <a:gd name="connsiteX1" fmla="*/ 973204 w 1935462"/>
                <a:gd name="connsiteY1" fmla="*/ 0 h 694818"/>
                <a:gd name="connsiteX2" fmla="*/ 1934717 w 1935462"/>
                <a:gd name="connsiteY2" fmla="*/ 370465 h 694818"/>
                <a:gd name="connsiteX3" fmla="*/ 967929 w 1935462"/>
                <a:gd name="connsiteY3" fmla="*/ 694315 h 694818"/>
                <a:gd name="connsiteX4" fmla="*/ 1141 w 1935462"/>
                <a:gd name="connsiteY4" fmla="*/ 370465 h 694818"/>
                <a:gd name="connsiteX0" fmla="*/ 33 w 1934354"/>
                <a:gd name="connsiteY0" fmla="*/ 370465 h 694818"/>
                <a:gd name="connsiteX1" fmla="*/ 972096 w 1934354"/>
                <a:gd name="connsiteY1" fmla="*/ 0 h 694818"/>
                <a:gd name="connsiteX2" fmla="*/ 1933609 w 1934354"/>
                <a:gd name="connsiteY2" fmla="*/ 370465 h 694818"/>
                <a:gd name="connsiteX3" fmla="*/ 966821 w 1934354"/>
                <a:gd name="connsiteY3" fmla="*/ 694315 h 694818"/>
                <a:gd name="connsiteX4" fmla="*/ 33 w 1934354"/>
                <a:gd name="connsiteY4" fmla="*/ 370465 h 694818"/>
                <a:gd name="connsiteX0" fmla="*/ 3476 w 1937797"/>
                <a:gd name="connsiteY0" fmla="*/ 370465 h 694818"/>
                <a:gd name="connsiteX1" fmla="*/ 975539 w 1937797"/>
                <a:gd name="connsiteY1" fmla="*/ 0 h 694818"/>
                <a:gd name="connsiteX2" fmla="*/ 1937052 w 1937797"/>
                <a:gd name="connsiteY2" fmla="*/ 370465 h 694818"/>
                <a:gd name="connsiteX3" fmla="*/ 970264 w 1937797"/>
                <a:gd name="connsiteY3" fmla="*/ 694315 h 694818"/>
                <a:gd name="connsiteX4" fmla="*/ 3476 w 1937797"/>
                <a:gd name="connsiteY4" fmla="*/ 370465 h 694818"/>
                <a:gd name="connsiteX0" fmla="*/ 3476 w 1943153"/>
                <a:gd name="connsiteY0" fmla="*/ 370465 h 694817"/>
                <a:gd name="connsiteX1" fmla="*/ 975539 w 1943153"/>
                <a:gd name="connsiteY1" fmla="*/ 0 h 694817"/>
                <a:gd name="connsiteX2" fmla="*/ 1937052 w 1943153"/>
                <a:gd name="connsiteY2" fmla="*/ 370465 h 694817"/>
                <a:gd name="connsiteX3" fmla="*/ 970264 w 1943153"/>
                <a:gd name="connsiteY3" fmla="*/ 694315 h 694817"/>
                <a:gd name="connsiteX4" fmla="*/ 3476 w 1943153"/>
                <a:gd name="connsiteY4" fmla="*/ 370465 h 694817"/>
                <a:gd name="connsiteX0" fmla="*/ 3476 w 1943450"/>
                <a:gd name="connsiteY0" fmla="*/ 370465 h 694817"/>
                <a:gd name="connsiteX1" fmla="*/ 975539 w 1943450"/>
                <a:gd name="connsiteY1" fmla="*/ 0 h 694817"/>
                <a:gd name="connsiteX2" fmla="*/ 1937052 w 1943450"/>
                <a:gd name="connsiteY2" fmla="*/ 370465 h 694817"/>
                <a:gd name="connsiteX3" fmla="*/ 970264 w 1943450"/>
                <a:gd name="connsiteY3" fmla="*/ 694315 h 694817"/>
                <a:gd name="connsiteX4" fmla="*/ 3476 w 1943450"/>
                <a:gd name="connsiteY4" fmla="*/ 370465 h 694817"/>
                <a:gd name="connsiteX0" fmla="*/ 3476 w 1941139"/>
                <a:gd name="connsiteY0" fmla="*/ 370465 h 694818"/>
                <a:gd name="connsiteX1" fmla="*/ 975539 w 1941139"/>
                <a:gd name="connsiteY1" fmla="*/ 0 h 694818"/>
                <a:gd name="connsiteX2" fmla="*/ 1937052 w 1941139"/>
                <a:gd name="connsiteY2" fmla="*/ 370465 h 694818"/>
                <a:gd name="connsiteX3" fmla="*/ 970264 w 1941139"/>
                <a:gd name="connsiteY3" fmla="*/ 694315 h 694818"/>
                <a:gd name="connsiteX4" fmla="*/ 3476 w 1941139"/>
                <a:gd name="connsiteY4" fmla="*/ 370465 h 694818"/>
                <a:gd name="connsiteX0" fmla="*/ 3476 w 1938378"/>
                <a:gd name="connsiteY0" fmla="*/ 370465 h 694818"/>
                <a:gd name="connsiteX1" fmla="*/ 975539 w 1938378"/>
                <a:gd name="connsiteY1" fmla="*/ 0 h 694818"/>
                <a:gd name="connsiteX2" fmla="*/ 1937052 w 1938378"/>
                <a:gd name="connsiteY2" fmla="*/ 370465 h 694818"/>
                <a:gd name="connsiteX3" fmla="*/ 970264 w 1938378"/>
                <a:gd name="connsiteY3" fmla="*/ 694315 h 694818"/>
                <a:gd name="connsiteX4" fmla="*/ 3476 w 1938378"/>
                <a:gd name="connsiteY4" fmla="*/ 370465 h 69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8378" h="694818">
                  <a:moveTo>
                    <a:pt x="3476" y="370465"/>
                  </a:moveTo>
                  <a:cubicBezTo>
                    <a:pt x="6112" y="95835"/>
                    <a:pt x="441597" y="0"/>
                    <a:pt x="975539" y="0"/>
                  </a:cubicBezTo>
                  <a:cubicBezTo>
                    <a:pt x="1509481" y="0"/>
                    <a:pt x="1940568" y="126908"/>
                    <a:pt x="1937052" y="370465"/>
                  </a:cubicBezTo>
                  <a:cubicBezTo>
                    <a:pt x="1933228" y="635325"/>
                    <a:pt x="2038707" y="701417"/>
                    <a:pt x="970264" y="694315"/>
                  </a:cubicBezTo>
                  <a:cubicBezTo>
                    <a:pt x="-98179" y="687213"/>
                    <a:pt x="908" y="638017"/>
                    <a:pt x="3476" y="37046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9" name="Left Eye">
              <a:extLst>
                <a:ext uri="{FF2B5EF4-FFF2-40B4-BE49-F238E27FC236}">
                  <a16:creationId xmlns:a16="http://schemas.microsoft.com/office/drawing/2014/main" id="{05686B6B-1E10-6A13-E821-E2E573C47F1D}"/>
                </a:ext>
              </a:extLst>
            </p:cNvPr>
            <p:cNvGrpSpPr/>
            <p:nvPr/>
          </p:nvGrpSpPr>
          <p:grpSpPr>
            <a:xfrm>
              <a:off x="9860232" y="1512528"/>
              <a:ext cx="387350" cy="387350"/>
              <a:chOff x="2290761" y="2540001"/>
              <a:chExt cx="387350" cy="387350"/>
            </a:xfrm>
          </p:grpSpPr>
          <p:sp>
            <p:nvSpPr>
              <p:cNvPr id="100" name="Iris">
                <a:extLst>
                  <a:ext uri="{FF2B5EF4-FFF2-40B4-BE49-F238E27FC236}">
                    <a16:creationId xmlns:a16="http://schemas.microsoft.com/office/drawing/2014/main" id="{6E193618-198B-E33B-D4D6-E65C8080C114}"/>
                  </a:ext>
                </a:extLst>
              </p:cNvPr>
              <p:cNvSpPr/>
              <p:nvPr/>
            </p:nvSpPr>
            <p:spPr>
              <a:xfrm>
                <a:off x="2290761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1" name="pupil">
                <a:extLst>
                  <a:ext uri="{FF2B5EF4-FFF2-40B4-BE49-F238E27FC236}">
                    <a16:creationId xmlns:a16="http://schemas.microsoft.com/office/drawing/2014/main" id="{7C417F01-EFE6-D209-CB8D-C8F9F942D6B9}"/>
                  </a:ext>
                </a:extLst>
              </p:cNvPr>
              <p:cNvSpPr/>
              <p:nvPr/>
            </p:nvSpPr>
            <p:spPr>
              <a:xfrm>
                <a:off x="2320925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Upper bounce light">
                <a:extLst>
                  <a:ext uri="{FF2B5EF4-FFF2-40B4-BE49-F238E27FC236}">
                    <a16:creationId xmlns:a16="http://schemas.microsoft.com/office/drawing/2014/main" id="{4EA2FDB4-20E3-265B-9F3E-C92AD198E72B}"/>
                  </a:ext>
                </a:extLst>
              </p:cNvPr>
              <p:cNvSpPr/>
              <p:nvPr/>
            </p:nvSpPr>
            <p:spPr>
              <a:xfrm>
                <a:off x="2481258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Lower bounce light">
                <a:extLst>
                  <a:ext uri="{FF2B5EF4-FFF2-40B4-BE49-F238E27FC236}">
                    <a16:creationId xmlns:a16="http://schemas.microsoft.com/office/drawing/2014/main" id="{71CAA736-8257-5759-3937-763170ED2980}"/>
                  </a:ext>
                </a:extLst>
              </p:cNvPr>
              <p:cNvSpPr/>
              <p:nvPr/>
            </p:nvSpPr>
            <p:spPr>
              <a:xfrm>
                <a:off x="2386008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D41374C7-9FF9-9ABB-6E1B-A9CD424CC117}"/>
                </a:ext>
              </a:extLst>
            </p:cNvPr>
            <p:cNvGrpSpPr/>
            <p:nvPr/>
          </p:nvGrpSpPr>
          <p:grpSpPr>
            <a:xfrm>
              <a:off x="10652063" y="1512528"/>
              <a:ext cx="387350" cy="387350"/>
              <a:chOff x="3084180" y="2540001"/>
              <a:chExt cx="387350" cy="387350"/>
            </a:xfrm>
          </p:grpSpPr>
          <p:sp>
            <p:nvSpPr>
              <p:cNvPr id="105" name="Partial Circle 104">
                <a:extLst>
                  <a:ext uri="{FF2B5EF4-FFF2-40B4-BE49-F238E27FC236}">
                    <a16:creationId xmlns:a16="http://schemas.microsoft.com/office/drawing/2014/main" id="{2964A18D-51CD-20FE-F052-EC57A9F8A94F}"/>
                  </a:ext>
                </a:extLst>
              </p:cNvPr>
              <p:cNvSpPr/>
              <p:nvPr/>
            </p:nvSpPr>
            <p:spPr>
              <a:xfrm>
                <a:off x="3084180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6B30599B-7F37-93E7-6557-571E1E488E84}"/>
                  </a:ext>
                </a:extLst>
              </p:cNvPr>
              <p:cNvSpPr/>
              <p:nvPr/>
            </p:nvSpPr>
            <p:spPr>
              <a:xfrm>
                <a:off x="3115932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E0DBF5EE-C3E5-B0C6-44B5-AE2D8CC35945}"/>
                  </a:ext>
                </a:extLst>
              </p:cNvPr>
              <p:cNvSpPr/>
              <p:nvPr/>
            </p:nvSpPr>
            <p:spPr>
              <a:xfrm>
                <a:off x="3276265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11FF5358-AA41-5EB2-8033-484284565A6F}"/>
                  </a:ext>
                </a:extLst>
              </p:cNvPr>
              <p:cNvSpPr/>
              <p:nvPr/>
            </p:nvSpPr>
            <p:spPr>
              <a:xfrm>
                <a:off x="3181015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CAB2C7C-3C21-BD6C-2078-A8CC3976A715}"/>
                </a:ext>
              </a:extLst>
            </p:cNvPr>
            <p:cNvSpPr/>
            <p:nvPr/>
          </p:nvSpPr>
          <p:spPr>
            <a:xfrm>
              <a:off x="9295922" y="2078514"/>
              <a:ext cx="2303584" cy="526232"/>
            </a:xfrm>
            <a:custGeom>
              <a:avLst/>
              <a:gdLst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1165974 w 2303584"/>
                <a:gd name="connsiteY2" fmla="*/ 323014 h 526232"/>
                <a:gd name="connsiteX3" fmla="*/ 2197581 w 2303584"/>
                <a:gd name="connsiteY3" fmla="*/ 89135 h 526232"/>
                <a:gd name="connsiteX4" fmla="*/ 2303584 w 2303584"/>
                <a:gd name="connsiteY4" fmla="*/ 18816 h 526232"/>
                <a:gd name="connsiteX5" fmla="*/ 2302911 w 2303584"/>
                <a:gd name="connsiteY5" fmla="*/ 28413 h 526232"/>
                <a:gd name="connsiteX6" fmla="*/ 1152477 w 2303584"/>
                <a:gd name="connsiteY6" fmla="*/ 526215 h 526232"/>
                <a:gd name="connsiteX7" fmla="*/ 2042 w 2303584"/>
                <a:gd name="connsiteY7" fmla="*/ 29244 h 526232"/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2197581 w 2303584"/>
                <a:gd name="connsiteY2" fmla="*/ 89135 h 526232"/>
                <a:gd name="connsiteX3" fmla="*/ 2303584 w 2303584"/>
                <a:gd name="connsiteY3" fmla="*/ 18816 h 526232"/>
                <a:gd name="connsiteX4" fmla="*/ 2302911 w 2303584"/>
                <a:gd name="connsiteY4" fmla="*/ 28413 h 526232"/>
                <a:gd name="connsiteX5" fmla="*/ 1152477 w 2303584"/>
                <a:gd name="connsiteY5" fmla="*/ 526215 h 526232"/>
                <a:gd name="connsiteX6" fmla="*/ 2042 w 2303584"/>
                <a:gd name="connsiteY6" fmla="*/ 29244 h 526232"/>
                <a:gd name="connsiteX7" fmla="*/ 0 w 2303584"/>
                <a:gd name="connsiteY7" fmla="*/ 0 h 526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3584" h="526232">
                  <a:moveTo>
                    <a:pt x="0" y="0"/>
                  </a:moveTo>
                  <a:lnTo>
                    <a:pt x="134367" y="89135"/>
                  </a:lnTo>
                  <a:cubicBezTo>
                    <a:pt x="500630" y="103991"/>
                    <a:pt x="1836045" y="100855"/>
                    <a:pt x="2197581" y="89135"/>
                  </a:cubicBezTo>
                  <a:lnTo>
                    <a:pt x="2303584" y="18816"/>
                  </a:lnTo>
                  <a:cubicBezTo>
                    <a:pt x="2303360" y="22015"/>
                    <a:pt x="2303135" y="25214"/>
                    <a:pt x="2302911" y="28413"/>
                  </a:cubicBezTo>
                  <a:cubicBezTo>
                    <a:pt x="2260671" y="320013"/>
                    <a:pt x="2062444" y="523998"/>
                    <a:pt x="1152477" y="526215"/>
                  </a:cubicBezTo>
                  <a:cubicBezTo>
                    <a:pt x="242510" y="528433"/>
                    <a:pt x="44283" y="322231"/>
                    <a:pt x="2042" y="292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aseline="-25000" dirty="0"/>
            </a:p>
          </p:txBody>
        </p:sp>
        <p:sp>
          <p:nvSpPr>
            <p:cNvPr id="110" name="antenna connection">
              <a:extLst>
                <a:ext uri="{FF2B5EF4-FFF2-40B4-BE49-F238E27FC236}">
                  <a16:creationId xmlns:a16="http://schemas.microsoft.com/office/drawing/2014/main" id="{FA6DC085-C13A-BAF6-E9C1-E4F3AC74857B}"/>
                </a:ext>
              </a:extLst>
            </p:cNvPr>
            <p:cNvSpPr/>
            <p:nvPr/>
          </p:nvSpPr>
          <p:spPr>
            <a:xfrm>
              <a:off x="10365990" y="858946"/>
              <a:ext cx="161788" cy="8249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1" name="Antenna">
              <a:extLst>
                <a:ext uri="{FF2B5EF4-FFF2-40B4-BE49-F238E27FC236}">
                  <a16:creationId xmlns:a16="http://schemas.microsoft.com/office/drawing/2014/main" id="{3922FE91-EEC2-881E-2E6F-EB2A71314259}"/>
                </a:ext>
              </a:extLst>
            </p:cNvPr>
            <p:cNvGrpSpPr/>
            <p:nvPr/>
          </p:nvGrpSpPr>
          <p:grpSpPr>
            <a:xfrm>
              <a:off x="10269152" y="369534"/>
              <a:ext cx="210207" cy="526368"/>
              <a:chOff x="2701269" y="1325574"/>
              <a:chExt cx="210207" cy="526368"/>
            </a:xfrm>
          </p:grpSpPr>
          <p:sp>
            <p:nvSpPr>
              <p:cNvPr id="112" name="Antenna Ball">
                <a:extLst>
                  <a:ext uri="{FF2B5EF4-FFF2-40B4-BE49-F238E27FC236}">
                    <a16:creationId xmlns:a16="http://schemas.microsoft.com/office/drawing/2014/main" id="{4DE62EC1-3630-9DCC-B864-8E69B3A088EC}"/>
                  </a:ext>
                </a:extLst>
              </p:cNvPr>
              <p:cNvSpPr/>
              <p:nvPr/>
            </p:nvSpPr>
            <p:spPr>
              <a:xfrm>
                <a:off x="2701269" y="1325574"/>
                <a:ext cx="200025" cy="20002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3" name="Antenna Segment">
                <a:extLst>
                  <a:ext uri="{FF2B5EF4-FFF2-40B4-BE49-F238E27FC236}">
                    <a16:creationId xmlns:a16="http://schemas.microsoft.com/office/drawing/2014/main" id="{EC717227-DD60-E981-288C-B705F7BA8E69}"/>
                  </a:ext>
                </a:extLst>
              </p:cNvPr>
              <p:cNvSpPr/>
              <p:nvPr/>
            </p:nvSpPr>
            <p:spPr>
              <a:xfrm rot="20721774">
                <a:off x="2800597" y="1523218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Antenna Segment">
                <a:extLst>
                  <a:ext uri="{FF2B5EF4-FFF2-40B4-BE49-F238E27FC236}">
                    <a16:creationId xmlns:a16="http://schemas.microsoft.com/office/drawing/2014/main" id="{8D100A4F-E396-0699-FDDB-2D465A02A295}"/>
                  </a:ext>
                </a:extLst>
              </p:cNvPr>
              <p:cNvSpPr/>
              <p:nvPr/>
            </p:nvSpPr>
            <p:spPr>
              <a:xfrm rot="21001410">
                <a:off x="2819506" y="1602670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Antenna Segment">
                <a:extLst>
                  <a:ext uri="{FF2B5EF4-FFF2-40B4-BE49-F238E27FC236}">
                    <a16:creationId xmlns:a16="http://schemas.microsoft.com/office/drawing/2014/main" id="{4A0F7EC6-DA8A-8D43-4709-D4939FBEB155}"/>
                  </a:ext>
                </a:extLst>
              </p:cNvPr>
              <p:cNvSpPr/>
              <p:nvPr/>
            </p:nvSpPr>
            <p:spPr>
              <a:xfrm rot="21307819">
                <a:off x="2836059" y="1689949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Antenna Segment">
                <a:extLst>
                  <a:ext uri="{FF2B5EF4-FFF2-40B4-BE49-F238E27FC236}">
                    <a16:creationId xmlns:a16="http://schemas.microsoft.com/office/drawing/2014/main" id="{DD6298E9-0DBC-8E74-14C1-64C3F4633B5D}"/>
                  </a:ext>
                </a:extLst>
              </p:cNvPr>
              <p:cNvSpPr/>
              <p:nvPr/>
            </p:nvSpPr>
            <p:spPr>
              <a:xfrm>
                <a:off x="2838451" y="1767804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1" name="Left Arm">
              <a:extLst>
                <a:ext uri="{FF2B5EF4-FFF2-40B4-BE49-F238E27FC236}">
                  <a16:creationId xmlns:a16="http://schemas.microsoft.com/office/drawing/2014/main" id="{DE1992DB-5723-9A33-FBF1-5624FFF9B9F6}"/>
                </a:ext>
              </a:extLst>
            </p:cNvPr>
            <p:cNvSpPr/>
            <p:nvPr/>
          </p:nvSpPr>
          <p:spPr>
            <a:xfrm>
              <a:off x="9358797" y="2648211"/>
              <a:ext cx="728660" cy="446282"/>
            </a:xfrm>
            <a:custGeom>
              <a:avLst/>
              <a:gdLst>
                <a:gd name="connsiteX0" fmla="*/ 0 w 510209"/>
                <a:gd name="connsiteY0" fmla="*/ 161507 h 323014"/>
                <a:gd name="connsiteX1" fmla="*/ 255105 w 510209"/>
                <a:gd name="connsiteY1" fmla="*/ 0 h 323014"/>
                <a:gd name="connsiteX2" fmla="*/ 510210 w 510209"/>
                <a:gd name="connsiteY2" fmla="*/ 161507 h 323014"/>
                <a:gd name="connsiteX3" fmla="*/ 255105 w 510209"/>
                <a:gd name="connsiteY3" fmla="*/ 323014 h 323014"/>
                <a:gd name="connsiteX4" fmla="*/ 0 w 510209"/>
                <a:gd name="connsiteY4" fmla="*/ 161507 h 323014"/>
                <a:gd name="connsiteX0" fmla="*/ 0 w 581647"/>
                <a:gd name="connsiteY0" fmla="*/ 91871 h 328393"/>
                <a:gd name="connsiteX1" fmla="*/ 326542 w 581647"/>
                <a:gd name="connsiteY1" fmla="*/ 4183 h 328393"/>
                <a:gd name="connsiteX2" fmla="*/ 581647 w 581647"/>
                <a:gd name="connsiteY2" fmla="*/ 165690 h 328393"/>
                <a:gd name="connsiteX3" fmla="*/ 326542 w 581647"/>
                <a:gd name="connsiteY3" fmla="*/ 327197 h 328393"/>
                <a:gd name="connsiteX4" fmla="*/ 0 w 581647"/>
                <a:gd name="connsiteY4" fmla="*/ 91871 h 328393"/>
                <a:gd name="connsiteX0" fmla="*/ 0 w 691184"/>
                <a:gd name="connsiteY0" fmla="*/ 90337 h 326131"/>
                <a:gd name="connsiteX1" fmla="*/ 326542 w 691184"/>
                <a:gd name="connsiteY1" fmla="*/ 2649 h 326131"/>
                <a:gd name="connsiteX2" fmla="*/ 691184 w 691184"/>
                <a:gd name="connsiteY2" fmla="*/ 140343 h 326131"/>
                <a:gd name="connsiteX3" fmla="*/ 326542 w 691184"/>
                <a:gd name="connsiteY3" fmla="*/ 325663 h 326131"/>
                <a:gd name="connsiteX4" fmla="*/ 0 w 691184"/>
                <a:gd name="connsiteY4" fmla="*/ 90337 h 326131"/>
                <a:gd name="connsiteX0" fmla="*/ 4739 w 695961"/>
                <a:gd name="connsiteY0" fmla="*/ 89489 h 463136"/>
                <a:gd name="connsiteX1" fmla="*/ 331281 w 695961"/>
                <a:gd name="connsiteY1" fmla="*/ 1801 h 463136"/>
                <a:gd name="connsiteX2" fmla="*/ 695923 w 695961"/>
                <a:gd name="connsiteY2" fmla="*/ 139495 h 463136"/>
                <a:gd name="connsiteX3" fmla="*/ 586075 w 695961"/>
                <a:gd name="connsiteY3" fmla="*/ 462927 h 463136"/>
                <a:gd name="connsiteX4" fmla="*/ 4739 w 695961"/>
                <a:gd name="connsiteY4" fmla="*/ 89489 h 463136"/>
                <a:gd name="connsiteX0" fmla="*/ 4739 w 695956"/>
                <a:gd name="connsiteY0" fmla="*/ 89489 h 463319"/>
                <a:gd name="connsiteX1" fmla="*/ 331281 w 695956"/>
                <a:gd name="connsiteY1" fmla="*/ 1801 h 463319"/>
                <a:gd name="connsiteX2" fmla="*/ 695923 w 695956"/>
                <a:gd name="connsiteY2" fmla="*/ 139495 h 463319"/>
                <a:gd name="connsiteX3" fmla="*/ 586075 w 695956"/>
                <a:gd name="connsiteY3" fmla="*/ 462927 h 463319"/>
                <a:gd name="connsiteX4" fmla="*/ 4739 w 695956"/>
                <a:gd name="connsiteY4" fmla="*/ 89489 h 463319"/>
                <a:gd name="connsiteX0" fmla="*/ 1 w 691218"/>
                <a:gd name="connsiteY0" fmla="*/ 90214 h 464044"/>
                <a:gd name="connsiteX1" fmla="*/ 326543 w 691218"/>
                <a:gd name="connsiteY1" fmla="*/ 2526 h 464044"/>
                <a:gd name="connsiteX2" fmla="*/ 691185 w 691218"/>
                <a:gd name="connsiteY2" fmla="*/ 140220 h 464044"/>
                <a:gd name="connsiteX3" fmla="*/ 581337 w 691218"/>
                <a:gd name="connsiteY3" fmla="*/ 463652 h 464044"/>
                <a:gd name="connsiteX4" fmla="*/ 1 w 691218"/>
                <a:gd name="connsiteY4" fmla="*/ 90214 h 464044"/>
                <a:gd name="connsiteX0" fmla="*/ 1009 w 692226"/>
                <a:gd name="connsiteY0" fmla="*/ 24848 h 398678"/>
                <a:gd name="connsiteX1" fmla="*/ 692193 w 692226"/>
                <a:gd name="connsiteY1" fmla="*/ 74854 h 398678"/>
                <a:gd name="connsiteX2" fmla="*/ 582345 w 692226"/>
                <a:gd name="connsiteY2" fmla="*/ 398286 h 398678"/>
                <a:gd name="connsiteX3" fmla="*/ 1009 w 692226"/>
                <a:gd name="connsiteY3" fmla="*/ 24848 h 398678"/>
                <a:gd name="connsiteX0" fmla="*/ 873 w 692090"/>
                <a:gd name="connsiteY0" fmla="*/ 74575 h 448405"/>
                <a:gd name="connsiteX1" fmla="*/ 692057 w 692090"/>
                <a:gd name="connsiteY1" fmla="*/ 124581 h 448405"/>
                <a:gd name="connsiteX2" fmla="*/ 582209 w 692090"/>
                <a:gd name="connsiteY2" fmla="*/ 448013 h 448405"/>
                <a:gd name="connsiteX3" fmla="*/ 873 w 692090"/>
                <a:gd name="connsiteY3" fmla="*/ 74575 h 448405"/>
                <a:gd name="connsiteX0" fmla="*/ 873 w 728660"/>
                <a:gd name="connsiteY0" fmla="*/ 72538 h 446282"/>
                <a:gd name="connsiteX1" fmla="*/ 692057 w 728660"/>
                <a:gd name="connsiteY1" fmla="*/ 122544 h 446282"/>
                <a:gd name="connsiteX2" fmla="*/ 582209 w 728660"/>
                <a:gd name="connsiteY2" fmla="*/ 445976 h 446282"/>
                <a:gd name="connsiteX3" fmla="*/ 873 w 728660"/>
                <a:gd name="connsiteY3" fmla="*/ 72538 h 4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660" h="446282">
                  <a:moveTo>
                    <a:pt x="873" y="72538"/>
                  </a:moveTo>
                  <a:cubicBezTo>
                    <a:pt x="52519" y="-93286"/>
                    <a:pt x="426099" y="69829"/>
                    <a:pt x="692057" y="122544"/>
                  </a:cubicBezTo>
                  <a:cubicBezTo>
                    <a:pt x="779553" y="139886"/>
                    <a:pt x="697129" y="457514"/>
                    <a:pt x="582209" y="445976"/>
                  </a:cubicBezTo>
                  <a:cubicBezTo>
                    <a:pt x="214599" y="409067"/>
                    <a:pt x="-16056" y="126892"/>
                    <a:pt x="873" y="7253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2" name="Torso">
              <a:extLst>
                <a:ext uri="{FF2B5EF4-FFF2-40B4-BE49-F238E27FC236}">
                  <a16:creationId xmlns:a16="http://schemas.microsoft.com/office/drawing/2014/main" id="{53D98F7C-F20C-1A76-5564-118321A603D0}"/>
                </a:ext>
              </a:extLst>
            </p:cNvPr>
            <p:cNvGrpSpPr/>
            <p:nvPr/>
          </p:nvGrpSpPr>
          <p:grpSpPr>
            <a:xfrm>
              <a:off x="9899494" y="2645658"/>
              <a:ext cx="1182357" cy="1268125"/>
              <a:chOff x="1744337" y="3721848"/>
              <a:chExt cx="2334278" cy="1892188"/>
            </a:xfrm>
          </p:grpSpPr>
          <p:sp>
            <p:nvSpPr>
              <p:cNvPr id="156" name="Body">
                <a:extLst>
                  <a:ext uri="{FF2B5EF4-FFF2-40B4-BE49-F238E27FC236}">
                    <a16:creationId xmlns:a16="http://schemas.microsoft.com/office/drawing/2014/main" id="{046916F4-8013-DF4C-72D3-C7CEF6DA25D7}"/>
                  </a:ext>
                </a:extLst>
              </p:cNvPr>
              <p:cNvSpPr/>
              <p:nvPr/>
            </p:nvSpPr>
            <p:spPr>
              <a:xfrm>
                <a:off x="1744337" y="3721848"/>
                <a:ext cx="2334278" cy="1749519"/>
              </a:xfrm>
              <a:custGeom>
                <a:avLst/>
                <a:gdLst>
                  <a:gd name="connsiteX0" fmla="*/ 0 w 2333625"/>
                  <a:gd name="connsiteY0" fmla="*/ 874713 h 1749425"/>
                  <a:gd name="connsiteX1" fmla="*/ 1166813 w 2333625"/>
                  <a:gd name="connsiteY1" fmla="*/ 0 h 1749425"/>
                  <a:gd name="connsiteX2" fmla="*/ 2333626 w 2333625"/>
                  <a:gd name="connsiteY2" fmla="*/ 874713 h 1749425"/>
                  <a:gd name="connsiteX3" fmla="*/ 1166813 w 2333625"/>
                  <a:gd name="connsiteY3" fmla="*/ 1749426 h 1749425"/>
                  <a:gd name="connsiteX4" fmla="*/ 0 w 2333625"/>
                  <a:gd name="connsiteY4" fmla="*/ 874713 h 1749425"/>
                  <a:gd name="connsiteX0" fmla="*/ 326 w 2334278"/>
                  <a:gd name="connsiteY0" fmla="*/ 874713 h 1749445"/>
                  <a:gd name="connsiteX1" fmla="*/ 1167139 w 2334278"/>
                  <a:gd name="connsiteY1" fmla="*/ 0 h 1749445"/>
                  <a:gd name="connsiteX2" fmla="*/ 2333952 w 2334278"/>
                  <a:gd name="connsiteY2" fmla="*/ 874713 h 1749445"/>
                  <a:gd name="connsiteX3" fmla="*/ 1167139 w 2334278"/>
                  <a:gd name="connsiteY3" fmla="*/ 1749426 h 1749445"/>
                  <a:gd name="connsiteX4" fmla="*/ 326 w 2334278"/>
                  <a:gd name="connsiteY4" fmla="*/ 874713 h 1749445"/>
                  <a:gd name="connsiteX0" fmla="*/ 326 w 2334278"/>
                  <a:gd name="connsiteY0" fmla="*/ 874787 h 1749519"/>
                  <a:gd name="connsiteX1" fmla="*/ 1167139 w 2334278"/>
                  <a:gd name="connsiteY1" fmla="*/ 74 h 1749519"/>
                  <a:gd name="connsiteX2" fmla="*/ 2333952 w 2334278"/>
                  <a:gd name="connsiteY2" fmla="*/ 874787 h 1749519"/>
                  <a:gd name="connsiteX3" fmla="*/ 1167139 w 2334278"/>
                  <a:gd name="connsiteY3" fmla="*/ 1749500 h 1749519"/>
                  <a:gd name="connsiteX4" fmla="*/ 326 w 2334278"/>
                  <a:gd name="connsiteY4" fmla="*/ 874787 h 1749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4278" h="1749519">
                    <a:moveTo>
                      <a:pt x="326" y="874787"/>
                    </a:moveTo>
                    <a:cubicBezTo>
                      <a:pt x="326" y="391696"/>
                      <a:pt x="287776" y="6424"/>
                      <a:pt x="1167139" y="74"/>
                    </a:cubicBezTo>
                    <a:cubicBezTo>
                      <a:pt x="2046502" y="-6276"/>
                      <a:pt x="2333952" y="391696"/>
                      <a:pt x="2333952" y="874787"/>
                    </a:cubicBezTo>
                    <a:cubicBezTo>
                      <a:pt x="2333952" y="1357878"/>
                      <a:pt x="2386227" y="1746325"/>
                      <a:pt x="1167139" y="1749500"/>
                    </a:cubicBezTo>
                    <a:cubicBezTo>
                      <a:pt x="-51949" y="1752675"/>
                      <a:pt x="326" y="1357878"/>
                      <a:pt x="326" y="8747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157" name="Shade of body">
                <a:extLst>
                  <a:ext uri="{FF2B5EF4-FFF2-40B4-BE49-F238E27FC236}">
                    <a16:creationId xmlns:a16="http://schemas.microsoft.com/office/drawing/2014/main" id="{6B16F69A-EE32-8A5C-D838-88D2474CEAF4}"/>
                  </a:ext>
                </a:extLst>
              </p:cNvPr>
              <p:cNvSpPr/>
              <p:nvPr/>
            </p:nvSpPr>
            <p:spPr>
              <a:xfrm>
                <a:off x="1755150" y="4945133"/>
                <a:ext cx="2303584" cy="526233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158" name="Shade of body">
                <a:extLst>
                  <a:ext uri="{FF2B5EF4-FFF2-40B4-BE49-F238E27FC236}">
                    <a16:creationId xmlns:a16="http://schemas.microsoft.com/office/drawing/2014/main" id="{536E86EB-9B51-59D3-DF80-D29E5567B888}"/>
                  </a:ext>
                </a:extLst>
              </p:cNvPr>
              <p:cNvSpPr/>
              <p:nvPr/>
            </p:nvSpPr>
            <p:spPr>
              <a:xfrm>
                <a:off x="2100971" y="5172921"/>
                <a:ext cx="1577685" cy="441115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</p:grpSp>
        <p:grpSp>
          <p:nvGrpSpPr>
            <p:cNvPr id="143" name="Power Souce/Feelings">
              <a:extLst>
                <a:ext uri="{FF2B5EF4-FFF2-40B4-BE49-F238E27FC236}">
                  <a16:creationId xmlns:a16="http://schemas.microsoft.com/office/drawing/2014/main" id="{4DB40660-3B41-D0E5-0260-93502AFE4856}"/>
                </a:ext>
              </a:extLst>
            </p:cNvPr>
            <p:cNvGrpSpPr/>
            <p:nvPr/>
          </p:nvGrpSpPr>
          <p:grpSpPr>
            <a:xfrm>
              <a:off x="10386171" y="2867732"/>
              <a:ext cx="231604" cy="226218"/>
              <a:chOff x="2671197" y="3814763"/>
              <a:chExt cx="433954" cy="423862"/>
            </a:xfrm>
          </p:grpSpPr>
          <p:sp>
            <p:nvSpPr>
              <p:cNvPr id="145" name="Outside ring">
                <a:extLst>
                  <a:ext uri="{FF2B5EF4-FFF2-40B4-BE49-F238E27FC236}">
                    <a16:creationId xmlns:a16="http://schemas.microsoft.com/office/drawing/2014/main" id="{EA3C8046-0522-5855-244E-93EFD9357C4C}"/>
                  </a:ext>
                </a:extLst>
              </p:cNvPr>
              <p:cNvSpPr/>
              <p:nvPr/>
            </p:nvSpPr>
            <p:spPr>
              <a:xfrm>
                <a:off x="2671197" y="3814763"/>
                <a:ext cx="433954" cy="423862"/>
              </a:xfrm>
              <a:prstGeom prst="ellipse">
                <a:avLst/>
              </a:prstGeom>
              <a:solidFill>
                <a:srgbClr val="CCFFFF"/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Center Color">
                <a:extLst>
                  <a:ext uri="{FF2B5EF4-FFF2-40B4-BE49-F238E27FC236}">
                    <a16:creationId xmlns:a16="http://schemas.microsoft.com/office/drawing/2014/main" id="{DA402D46-36D2-3546-DFED-98C71DA8FC6B}"/>
                  </a:ext>
                </a:extLst>
              </p:cNvPr>
              <p:cNvSpPr/>
              <p:nvPr/>
            </p:nvSpPr>
            <p:spPr>
              <a:xfrm>
                <a:off x="2725730" y="3864999"/>
                <a:ext cx="323850" cy="323850"/>
              </a:xfrm>
              <a:prstGeom prst="ellipse">
                <a:avLst/>
              </a:prstGeom>
              <a:solidFill>
                <a:schemeClr val="accent3"/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4" name="Rectangle: Rounded Corners 53">
              <a:extLst>
                <a:ext uri="{FF2B5EF4-FFF2-40B4-BE49-F238E27FC236}">
                  <a16:creationId xmlns:a16="http://schemas.microsoft.com/office/drawing/2014/main" id="{EEC684BD-DE0D-A2E1-FDDC-3284C75CEBC3}"/>
                </a:ext>
              </a:extLst>
            </p:cNvPr>
            <p:cNvSpPr/>
            <p:nvPr/>
          </p:nvSpPr>
          <p:spPr>
            <a:xfrm rot="20808402">
              <a:off x="10789014" y="2764384"/>
              <a:ext cx="312617" cy="731572"/>
            </a:xfrm>
            <a:custGeom>
              <a:avLst/>
              <a:gdLst>
                <a:gd name="connsiteX0" fmla="*/ 0 w 390525"/>
                <a:gd name="connsiteY0" fmla="*/ 127003 h 826690"/>
                <a:gd name="connsiteX1" fmla="*/ 127003 w 390525"/>
                <a:gd name="connsiteY1" fmla="*/ 0 h 826690"/>
                <a:gd name="connsiteX2" fmla="*/ 263522 w 390525"/>
                <a:gd name="connsiteY2" fmla="*/ 0 h 826690"/>
                <a:gd name="connsiteX3" fmla="*/ 390525 w 390525"/>
                <a:gd name="connsiteY3" fmla="*/ 127003 h 826690"/>
                <a:gd name="connsiteX4" fmla="*/ 390525 w 390525"/>
                <a:gd name="connsiteY4" fmla="*/ 699687 h 826690"/>
                <a:gd name="connsiteX5" fmla="*/ 263522 w 390525"/>
                <a:gd name="connsiteY5" fmla="*/ 826690 h 826690"/>
                <a:gd name="connsiteX6" fmla="*/ 127003 w 390525"/>
                <a:gd name="connsiteY6" fmla="*/ 826690 h 826690"/>
                <a:gd name="connsiteX7" fmla="*/ 0 w 390525"/>
                <a:gd name="connsiteY7" fmla="*/ 699687 h 826690"/>
                <a:gd name="connsiteX8" fmla="*/ 0 w 390525"/>
                <a:gd name="connsiteY8" fmla="*/ 127003 h 826690"/>
                <a:gd name="connsiteX0" fmla="*/ 0 w 390525"/>
                <a:gd name="connsiteY0" fmla="*/ 127003 h 826690"/>
                <a:gd name="connsiteX1" fmla="*/ 127003 w 390525"/>
                <a:gd name="connsiteY1" fmla="*/ 0 h 826690"/>
                <a:gd name="connsiteX2" fmla="*/ 263522 w 390525"/>
                <a:gd name="connsiteY2" fmla="*/ 0 h 826690"/>
                <a:gd name="connsiteX3" fmla="*/ 390525 w 390525"/>
                <a:gd name="connsiteY3" fmla="*/ 127003 h 826690"/>
                <a:gd name="connsiteX4" fmla="*/ 263522 w 390525"/>
                <a:gd name="connsiteY4" fmla="*/ 826690 h 826690"/>
                <a:gd name="connsiteX5" fmla="*/ 127003 w 390525"/>
                <a:gd name="connsiteY5" fmla="*/ 826690 h 826690"/>
                <a:gd name="connsiteX6" fmla="*/ 0 w 390525"/>
                <a:gd name="connsiteY6" fmla="*/ 699687 h 826690"/>
                <a:gd name="connsiteX7" fmla="*/ 0 w 390525"/>
                <a:gd name="connsiteY7" fmla="*/ 127003 h 826690"/>
                <a:gd name="connsiteX0" fmla="*/ 0 w 390525"/>
                <a:gd name="connsiteY0" fmla="*/ 127003 h 826690"/>
                <a:gd name="connsiteX1" fmla="*/ 127003 w 390525"/>
                <a:gd name="connsiteY1" fmla="*/ 0 h 826690"/>
                <a:gd name="connsiteX2" fmla="*/ 263522 w 390525"/>
                <a:gd name="connsiteY2" fmla="*/ 0 h 826690"/>
                <a:gd name="connsiteX3" fmla="*/ 390525 w 390525"/>
                <a:gd name="connsiteY3" fmla="*/ 127003 h 826690"/>
                <a:gd name="connsiteX4" fmla="*/ 127003 w 390525"/>
                <a:gd name="connsiteY4" fmla="*/ 826690 h 826690"/>
                <a:gd name="connsiteX5" fmla="*/ 0 w 390525"/>
                <a:gd name="connsiteY5" fmla="*/ 699687 h 826690"/>
                <a:gd name="connsiteX6" fmla="*/ 0 w 390525"/>
                <a:gd name="connsiteY6" fmla="*/ 127003 h 826690"/>
                <a:gd name="connsiteX0" fmla="*/ 0 w 390525"/>
                <a:gd name="connsiteY0" fmla="*/ 127003 h 826690"/>
                <a:gd name="connsiteX1" fmla="*/ 127003 w 390525"/>
                <a:gd name="connsiteY1" fmla="*/ 0 h 826690"/>
                <a:gd name="connsiteX2" fmla="*/ 263522 w 390525"/>
                <a:gd name="connsiteY2" fmla="*/ 0 h 826690"/>
                <a:gd name="connsiteX3" fmla="*/ 390525 w 390525"/>
                <a:gd name="connsiteY3" fmla="*/ 127003 h 826690"/>
                <a:gd name="connsiteX4" fmla="*/ 127003 w 390525"/>
                <a:gd name="connsiteY4" fmla="*/ 826690 h 826690"/>
                <a:gd name="connsiteX5" fmla="*/ 0 w 390525"/>
                <a:gd name="connsiteY5" fmla="*/ 699687 h 826690"/>
                <a:gd name="connsiteX6" fmla="*/ 0 w 390525"/>
                <a:gd name="connsiteY6" fmla="*/ 127003 h 826690"/>
                <a:gd name="connsiteX0" fmla="*/ 0 w 390583"/>
                <a:gd name="connsiteY0" fmla="*/ 127003 h 826690"/>
                <a:gd name="connsiteX1" fmla="*/ 127003 w 390583"/>
                <a:gd name="connsiteY1" fmla="*/ 0 h 826690"/>
                <a:gd name="connsiteX2" fmla="*/ 263522 w 390583"/>
                <a:gd name="connsiteY2" fmla="*/ 0 h 826690"/>
                <a:gd name="connsiteX3" fmla="*/ 390525 w 390583"/>
                <a:gd name="connsiteY3" fmla="*/ 127003 h 826690"/>
                <a:gd name="connsiteX4" fmla="*/ 127003 w 390583"/>
                <a:gd name="connsiteY4" fmla="*/ 826690 h 826690"/>
                <a:gd name="connsiteX5" fmla="*/ 0 w 390583"/>
                <a:gd name="connsiteY5" fmla="*/ 699687 h 826690"/>
                <a:gd name="connsiteX6" fmla="*/ 0 w 390583"/>
                <a:gd name="connsiteY6" fmla="*/ 127003 h 826690"/>
                <a:gd name="connsiteX0" fmla="*/ 0 w 390583"/>
                <a:gd name="connsiteY0" fmla="*/ 172246 h 826690"/>
                <a:gd name="connsiteX1" fmla="*/ 127003 w 390583"/>
                <a:gd name="connsiteY1" fmla="*/ 0 h 826690"/>
                <a:gd name="connsiteX2" fmla="*/ 263522 w 390583"/>
                <a:gd name="connsiteY2" fmla="*/ 0 h 826690"/>
                <a:gd name="connsiteX3" fmla="*/ 390525 w 390583"/>
                <a:gd name="connsiteY3" fmla="*/ 127003 h 826690"/>
                <a:gd name="connsiteX4" fmla="*/ 127003 w 390583"/>
                <a:gd name="connsiteY4" fmla="*/ 826690 h 826690"/>
                <a:gd name="connsiteX5" fmla="*/ 0 w 390583"/>
                <a:gd name="connsiteY5" fmla="*/ 699687 h 826690"/>
                <a:gd name="connsiteX6" fmla="*/ 0 w 390583"/>
                <a:gd name="connsiteY6" fmla="*/ 172246 h 826690"/>
                <a:gd name="connsiteX0" fmla="*/ 0 w 414396"/>
                <a:gd name="connsiteY0" fmla="*/ 177008 h 826690"/>
                <a:gd name="connsiteX1" fmla="*/ 150816 w 414396"/>
                <a:gd name="connsiteY1" fmla="*/ 0 h 826690"/>
                <a:gd name="connsiteX2" fmla="*/ 287335 w 414396"/>
                <a:gd name="connsiteY2" fmla="*/ 0 h 826690"/>
                <a:gd name="connsiteX3" fmla="*/ 414338 w 414396"/>
                <a:gd name="connsiteY3" fmla="*/ 127003 h 826690"/>
                <a:gd name="connsiteX4" fmla="*/ 150816 w 414396"/>
                <a:gd name="connsiteY4" fmla="*/ 826690 h 826690"/>
                <a:gd name="connsiteX5" fmla="*/ 23813 w 414396"/>
                <a:gd name="connsiteY5" fmla="*/ 699687 h 826690"/>
                <a:gd name="connsiteX6" fmla="*/ 0 w 414396"/>
                <a:gd name="connsiteY6" fmla="*/ 177008 h 826690"/>
                <a:gd name="connsiteX0" fmla="*/ 0 w 414396"/>
                <a:gd name="connsiteY0" fmla="*/ 177008 h 826690"/>
                <a:gd name="connsiteX1" fmla="*/ 150816 w 414396"/>
                <a:gd name="connsiteY1" fmla="*/ 0 h 826690"/>
                <a:gd name="connsiteX2" fmla="*/ 287335 w 414396"/>
                <a:gd name="connsiteY2" fmla="*/ 0 h 826690"/>
                <a:gd name="connsiteX3" fmla="*/ 414338 w 414396"/>
                <a:gd name="connsiteY3" fmla="*/ 127003 h 826690"/>
                <a:gd name="connsiteX4" fmla="*/ 150816 w 414396"/>
                <a:gd name="connsiteY4" fmla="*/ 826690 h 826690"/>
                <a:gd name="connsiteX5" fmla="*/ 23813 w 414396"/>
                <a:gd name="connsiteY5" fmla="*/ 699687 h 826690"/>
                <a:gd name="connsiteX6" fmla="*/ 0 w 414396"/>
                <a:gd name="connsiteY6" fmla="*/ 177008 h 82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396" h="826690">
                  <a:moveTo>
                    <a:pt x="0" y="177008"/>
                  </a:moveTo>
                  <a:cubicBezTo>
                    <a:pt x="0" y="71147"/>
                    <a:pt x="80674" y="0"/>
                    <a:pt x="150816" y="0"/>
                  </a:cubicBezTo>
                  <a:lnTo>
                    <a:pt x="287335" y="0"/>
                  </a:lnTo>
                  <a:cubicBezTo>
                    <a:pt x="357477" y="0"/>
                    <a:pt x="414338" y="56861"/>
                    <a:pt x="414338" y="127003"/>
                  </a:cubicBezTo>
                  <a:cubicBezTo>
                    <a:pt x="416984" y="405475"/>
                    <a:pt x="329145" y="819680"/>
                    <a:pt x="150816" y="826690"/>
                  </a:cubicBezTo>
                  <a:cubicBezTo>
                    <a:pt x="80674" y="826690"/>
                    <a:pt x="23813" y="769829"/>
                    <a:pt x="23813" y="699687"/>
                  </a:cubicBezTo>
                  <a:lnTo>
                    <a:pt x="0" y="177008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7FCB445E-23B2-AB5D-64EA-CC3263F69DB4}"/>
                </a:ext>
              </a:extLst>
            </p:cNvPr>
            <p:cNvSpPr/>
            <p:nvPr/>
          </p:nvSpPr>
          <p:spPr>
            <a:xfrm>
              <a:off x="10291085" y="2305847"/>
              <a:ext cx="376547" cy="121167"/>
            </a:xfrm>
            <a:custGeom>
              <a:avLst/>
              <a:gdLst>
                <a:gd name="connsiteX0" fmla="*/ 365760 w 384809"/>
                <a:gd name="connsiteY0" fmla="*/ 0 h 123825"/>
                <a:gd name="connsiteX1" fmla="*/ 350520 w 384809"/>
                <a:gd name="connsiteY1" fmla="*/ 7620 h 123825"/>
                <a:gd name="connsiteX2" fmla="*/ 192405 w 384809"/>
                <a:gd name="connsiteY2" fmla="*/ 84773 h 123825"/>
                <a:gd name="connsiteX3" fmla="*/ 34290 w 384809"/>
                <a:gd name="connsiteY3" fmla="*/ 7620 h 123825"/>
                <a:gd name="connsiteX4" fmla="*/ 19050 w 384809"/>
                <a:gd name="connsiteY4" fmla="*/ 0 h 123825"/>
                <a:gd name="connsiteX5" fmla="*/ 0 w 384809"/>
                <a:gd name="connsiteY5" fmla="*/ 19050 h 123825"/>
                <a:gd name="connsiteX6" fmla="*/ 3810 w 384809"/>
                <a:gd name="connsiteY6" fmla="*/ 30480 h 123825"/>
                <a:gd name="connsiteX7" fmla="*/ 192405 w 384809"/>
                <a:gd name="connsiteY7" fmla="*/ 123825 h 123825"/>
                <a:gd name="connsiteX8" fmla="*/ 381000 w 384809"/>
                <a:gd name="connsiteY8" fmla="*/ 30480 h 123825"/>
                <a:gd name="connsiteX9" fmla="*/ 384810 w 384809"/>
                <a:gd name="connsiteY9" fmla="*/ 19050 h 123825"/>
                <a:gd name="connsiteX10" fmla="*/ 365760 w 384809"/>
                <a:gd name="connsiteY10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4809" h="123825">
                  <a:moveTo>
                    <a:pt x="365760" y="0"/>
                  </a:moveTo>
                  <a:cubicBezTo>
                    <a:pt x="359093" y="0"/>
                    <a:pt x="353378" y="2857"/>
                    <a:pt x="350520" y="7620"/>
                  </a:cubicBezTo>
                  <a:cubicBezTo>
                    <a:pt x="314325" y="55245"/>
                    <a:pt x="257175" y="84773"/>
                    <a:pt x="192405" y="84773"/>
                  </a:cubicBezTo>
                  <a:cubicBezTo>
                    <a:pt x="127635" y="84773"/>
                    <a:pt x="71438" y="55245"/>
                    <a:pt x="34290" y="7620"/>
                  </a:cubicBezTo>
                  <a:cubicBezTo>
                    <a:pt x="30480" y="2857"/>
                    <a:pt x="24765" y="0"/>
                    <a:pt x="19050" y="0"/>
                  </a:cubicBezTo>
                  <a:cubicBezTo>
                    <a:pt x="8573" y="0"/>
                    <a:pt x="0" y="8573"/>
                    <a:pt x="0" y="19050"/>
                  </a:cubicBezTo>
                  <a:cubicBezTo>
                    <a:pt x="0" y="22860"/>
                    <a:pt x="953" y="26670"/>
                    <a:pt x="3810" y="30480"/>
                  </a:cubicBezTo>
                  <a:cubicBezTo>
                    <a:pt x="47625" y="87630"/>
                    <a:pt x="115253" y="123825"/>
                    <a:pt x="192405" y="123825"/>
                  </a:cubicBezTo>
                  <a:cubicBezTo>
                    <a:pt x="269558" y="123825"/>
                    <a:pt x="337185" y="87630"/>
                    <a:pt x="381000" y="30480"/>
                  </a:cubicBezTo>
                  <a:cubicBezTo>
                    <a:pt x="382905" y="27623"/>
                    <a:pt x="384810" y="23813"/>
                    <a:pt x="384810" y="19050"/>
                  </a:cubicBezTo>
                  <a:cubicBezTo>
                    <a:pt x="384810" y="8573"/>
                    <a:pt x="376238" y="0"/>
                    <a:pt x="365760" y="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14547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Rectangle 509">
            <a:extLst>
              <a:ext uri="{FF2B5EF4-FFF2-40B4-BE49-F238E27FC236}">
                <a16:creationId xmlns:a16="http://schemas.microsoft.com/office/drawing/2014/main" id="{956FB51E-EC27-81A5-A467-3659DFCD0FF5}"/>
              </a:ext>
            </a:extLst>
          </p:cNvPr>
          <p:cNvSpPr/>
          <p:nvPr/>
        </p:nvSpPr>
        <p:spPr>
          <a:xfrm>
            <a:off x="-2279486" y="-3190424"/>
            <a:ext cx="16750959" cy="8342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aphic 40" descr="Circles and an organic shape">
            <a:extLst>
              <a:ext uri="{FF2B5EF4-FFF2-40B4-BE49-F238E27FC236}">
                <a16:creationId xmlns:a16="http://schemas.microsoft.com/office/drawing/2014/main" id="{E30D328D-061E-412B-E984-E18753646140}"/>
              </a:ext>
            </a:extLst>
          </p:cNvPr>
          <p:cNvGrpSpPr/>
          <p:nvPr/>
        </p:nvGrpSpPr>
        <p:grpSpPr>
          <a:xfrm>
            <a:off x="2475995" y="-919950"/>
            <a:ext cx="4249462" cy="2888226"/>
            <a:chOff x="4748539" y="1755973"/>
            <a:chExt cx="2118694" cy="1412452"/>
          </a:xfrm>
          <a:solidFill>
            <a:schemeClr val="accent3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20574AC-A8E7-0807-2623-D64DA03652DC}"/>
                </a:ext>
              </a:extLst>
            </p:cNvPr>
            <p:cNvSpPr/>
            <p:nvPr/>
          </p:nvSpPr>
          <p:spPr>
            <a:xfrm>
              <a:off x="4770527" y="1775374"/>
              <a:ext cx="2096706" cy="1370528"/>
            </a:xfrm>
            <a:custGeom>
              <a:avLst/>
              <a:gdLst>
                <a:gd name="connsiteX0" fmla="*/ 2092146 w 2096706"/>
                <a:gd name="connsiteY0" fmla="*/ 641931 h 1370528"/>
                <a:gd name="connsiteX1" fmla="*/ 2096707 w 2096706"/>
                <a:gd name="connsiteY1" fmla="*/ 646492 h 1370528"/>
                <a:gd name="connsiteX2" fmla="*/ 2060209 w 2096706"/>
                <a:gd name="connsiteY2" fmla="*/ 682990 h 1370528"/>
                <a:gd name="connsiteX3" fmla="*/ 2055648 w 2096706"/>
                <a:gd name="connsiteY3" fmla="*/ 678429 h 1370528"/>
                <a:gd name="connsiteX4" fmla="*/ 2092146 w 2096706"/>
                <a:gd name="connsiteY4" fmla="*/ 641931 h 1370528"/>
                <a:gd name="connsiteX5" fmla="*/ 2044112 w 2096706"/>
                <a:gd name="connsiteY5" fmla="*/ 593897 h 1370528"/>
                <a:gd name="connsiteX6" fmla="*/ 2048673 w 2096706"/>
                <a:gd name="connsiteY6" fmla="*/ 598458 h 1370528"/>
                <a:gd name="connsiteX7" fmla="*/ 2012175 w 2096706"/>
                <a:gd name="connsiteY7" fmla="*/ 634956 h 1370528"/>
                <a:gd name="connsiteX8" fmla="*/ 2007614 w 2096706"/>
                <a:gd name="connsiteY8" fmla="*/ 630395 h 1370528"/>
                <a:gd name="connsiteX9" fmla="*/ 2044112 w 2096706"/>
                <a:gd name="connsiteY9" fmla="*/ 593897 h 1370528"/>
                <a:gd name="connsiteX10" fmla="*/ 1383942 w 2096706"/>
                <a:gd name="connsiteY10" fmla="*/ 590671 h 1370528"/>
                <a:gd name="connsiteX11" fmla="*/ 1379380 w 2096706"/>
                <a:gd name="connsiteY11" fmla="*/ 586109 h 1370528"/>
                <a:gd name="connsiteX12" fmla="*/ 1415878 w 2096706"/>
                <a:gd name="connsiteY12" fmla="*/ 549611 h 1370528"/>
                <a:gd name="connsiteX13" fmla="*/ 1420440 w 2096706"/>
                <a:gd name="connsiteY13" fmla="*/ 554173 h 1370528"/>
                <a:gd name="connsiteX14" fmla="*/ 1383942 w 2096706"/>
                <a:gd name="connsiteY14" fmla="*/ 590671 h 1370528"/>
                <a:gd name="connsiteX15" fmla="*/ 1395484 w 2096706"/>
                <a:gd name="connsiteY15" fmla="*/ 675209 h 1370528"/>
                <a:gd name="connsiteX16" fmla="*/ 1358986 w 2096706"/>
                <a:gd name="connsiteY16" fmla="*/ 711707 h 1370528"/>
                <a:gd name="connsiteX17" fmla="*/ 1354425 w 2096706"/>
                <a:gd name="connsiteY17" fmla="*/ 707146 h 1370528"/>
                <a:gd name="connsiteX18" fmla="*/ 1390923 w 2096706"/>
                <a:gd name="connsiteY18" fmla="*/ 670648 h 1370528"/>
                <a:gd name="connsiteX19" fmla="*/ 1395484 w 2096706"/>
                <a:gd name="connsiteY19" fmla="*/ 675209 h 1370528"/>
                <a:gd name="connsiteX20" fmla="*/ 1438957 w 2096706"/>
                <a:gd name="connsiteY20" fmla="*/ 718681 h 1370528"/>
                <a:gd name="connsiteX21" fmla="*/ 1443518 w 2096706"/>
                <a:gd name="connsiteY21" fmla="*/ 723243 h 1370528"/>
                <a:gd name="connsiteX22" fmla="*/ 1407020 w 2096706"/>
                <a:gd name="connsiteY22" fmla="*/ 759741 h 1370528"/>
                <a:gd name="connsiteX23" fmla="*/ 1402459 w 2096706"/>
                <a:gd name="connsiteY23" fmla="*/ 755179 h 1370528"/>
                <a:gd name="connsiteX24" fmla="*/ 1438957 w 2096706"/>
                <a:gd name="connsiteY24" fmla="*/ 718681 h 1370528"/>
                <a:gd name="connsiteX25" fmla="*/ 1431976 w 2096706"/>
                <a:gd name="connsiteY25" fmla="*/ 638711 h 1370528"/>
                <a:gd name="connsiteX26" fmla="*/ 1427414 w 2096706"/>
                <a:gd name="connsiteY26" fmla="*/ 634150 h 1370528"/>
                <a:gd name="connsiteX27" fmla="*/ 1463912 w 2096706"/>
                <a:gd name="connsiteY27" fmla="*/ 597652 h 1370528"/>
                <a:gd name="connsiteX28" fmla="*/ 1468474 w 2096706"/>
                <a:gd name="connsiteY28" fmla="*/ 602213 h 1370528"/>
                <a:gd name="connsiteX29" fmla="*/ 1431976 w 2096706"/>
                <a:gd name="connsiteY29" fmla="*/ 638711 h 1370528"/>
                <a:gd name="connsiteX30" fmla="*/ 1452370 w 2096706"/>
                <a:gd name="connsiteY30" fmla="*/ 513120 h 1370528"/>
                <a:gd name="connsiteX31" fmla="*/ 1488868 w 2096706"/>
                <a:gd name="connsiteY31" fmla="*/ 476622 h 1370528"/>
                <a:gd name="connsiteX32" fmla="*/ 1493429 w 2096706"/>
                <a:gd name="connsiteY32" fmla="*/ 481183 h 1370528"/>
                <a:gd name="connsiteX33" fmla="*/ 1456931 w 2096706"/>
                <a:gd name="connsiteY33" fmla="*/ 517681 h 1370528"/>
                <a:gd name="connsiteX34" fmla="*/ 1452370 w 2096706"/>
                <a:gd name="connsiteY34" fmla="*/ 513120 h 1370528"/>
                <a:gd name="connsiteX35" fmla="*/ 1486990 w 2096706"/>
                <a:gd name="connsiteY35" fmla="*/ 766715 h 1370528"/>
                <a:gd name="connsiteX36" fmla="*/ 1491552 w 2096706"/>
                <a:gd name="connsiteY36" fmla="*/ 771277 h 1370528"/>
                <a:gd name="connsiteX37" fmla="*/ 1455054 w 2096706"/>
                <a:gd name="connsiteY37" fmla="*/ 807775 h 1370528"/>
                <a:gd name="connsiteX38" fmla="*/ 1450492 w 2096706"/>
                <a:gd name="connsiteY38" fmla="*/ 803213 h 1370528"/>
                <a:gd name="connsiteX39" fmla="*/ 1486990 w 2096706"/>
                <a:gd name="connsiteY39" fmla="*/ 766715 h 1370528"/>
                <a:gd name="connsiteX40" fmla="*/ 1480010 w 2096706"/>
                <a:gd name="connsiteY40" fmla="*/ 686745 h 1370528"/>
                <a:gd name="connsiteX41" fmla="*/ 1475448 w 2096706"/>
                <a:gd name="connsiteY41" fmla="*/ 682184 h 1370528"/>
                <a:gd name="connsiteX42" fmla="*/ 1511946 w 2096706"/>
                <a:gd name="connsiteY42" fmla="*/ 645686 h 1370528"/>
                <a:gd name="connsiteX43" fmla="*/ 1516507 w 2096706"/>
                <a:gd name="connsiteY43" fmla="*/ 650247 h 1370528"/>
                <a:gd name="connsiteX44" fmla="*/ 1480010 w 2096706"/>
                <a:gd name="connsiteY44" fmla="*/ 686745 h 1370528"/>
                <a:gd name="connsiteX45" fmla="*/ 1674042 w 2096706"/>
                <a:gd name="connsiteY45" fmla="*/ 588793 h 1370528"/>
                <a:gd name="connsiteX46" fmla="*/ 1669480 w 2096706"/>
                <a:gd name="connsiteY46" fmla="*/ 584232 h 1370528"/>
                <a:gd name="connsiteX47" fmla="*/ 1705978 w 2096706"/>
                <a:gd name="connsiteY47" fmla="*/ 547734 h 1370528"/>
                <a:gd name="connsiteX48" fmla="*/ 1710540 w 2096706"/>
                <a:gd name="connsiteY48" fmla="*/ 552295 h 1370528"/>
                <a:gd name="connsiteX49" fmla="*/ 1674042 w 2096706"/>
                <a:gd name="connsiteY49" fmla="*/ 588793 h 1370528"/>
                <a:gd name="connsiteX50" fmla="*/ 1685578 w 2096706"/>
                <a:gd name="connsiteY50" fmla="*/ 673332 h 1370528"/>
                <a:gd name="connsiteX51" fmla="*/ 1649086 w 2096706"/>
                <a:gd name="connsiteY51" fmla="*/ 709830 h 1370528"/>
                <a:gd name="connsiteX52" fmla="*/ 1644525 w 2096706"/>
                <a:gd name="connsiteY52" fmla="*/ 705268 h 1370528"/>
                <a:gd name="connsiteX53" fmla="*/ 1681016 w 2096706"/>
                <a:gd name="connsiteY53" fmla="*/ 668770 h 1370528"/>
                <a:gd name="connsiteX54" fmla="*/ 1685578 w 2096706"/>
                <a:gd name="connsiteY54" fmla="*/ 673332 h 1370528"/>
                <a:gd name="connsiteX55" fmla="*/ 1650957 w 2096706"/>
                <a:gd name="connsiteY55" fmla="*/ 419723 h 1370528"/>
                <a:gd name="connsiteX56" fmla="*/ 1646396 w 2096706"/>
                <a:gd name="connsiteY56" fmla="*/ 415162 h 1370528"/>
                <a:gd name="connsiteX57" fmla="*/ 1682893 w 2096706"/>
                <a:gd name="connsiteY57" fmla="*/ 378664 h 1370528"/>
                <a:gd name="connsiteX58" fmla="*/ 1687455 w 2096706"/>
                <a:gd name="connsiteY58" fmla="*/ 383225 h 1370528"/>
                <a:gd name="connsiteX59" fmla="*/ 1650957 w 2096706"/>
                <a:gd name="connsiteY59" fmla="*/ 419723 h 1370528"/>
                <a:gd name="connsiteX60" fmla="*/ 1657938 w 2096706"/>
                <a:gd name="connsiteY60" fmla="*/ 499700 h 1370528"/>
                <a:gd name="connsiteX61" fmla="*/ 1662499 w 2096706"/>
                <a:gd name="connsiteY61" fmla="*/ 504262 h 1370528"/>
                <a:gd name="connsiteX62" fmla="*/ 1626001 w 2096706"/>
                <a:gd name="connsiteY62" fmla="*/ 540760 h 1370528"/>
                <a:gd name="connsiteX63" fmla="*/ 1621440 w 2096706"/>
                <a:gd name="connsiteY63" fmla="*/ 536198 h 1370528"/>
                <a:gd name="connsiteX64" fmla="*/ 1657938 w 2096706"/>
                <a:gd name="connsiteY64" fmla="*/ 499700 h 1370528"/>
                <a:gd name="connsiteX65" fmla="*/ 1632976 w 2096706"/>
                <a:gd name="connsiteY65" fmla="*/ 620730 h 1370528"/>
                <a:gd name="connsiteX66" fmla="*/ 1637537 w 2096706"/>
                <a:gd name="connsiteY66" fmla="*/ 625291 h 1370528"/>
                <a:gd name="connsiteX67" fmla="*/ 1601046 w 2096706"/>
                <a:gd name="connsiteY67" fmla="*/ 661789 h 1370528"/>
                <a:gd name="connsiteX68" fmla="*/ 1596484 w 2096706"/>
                <a:gd name="connsiteY68" fmla="*/ 657228 h 1370528"/>
                <a:gd name="connsiteX69" fmla="*/ 1632976 w 2096706"/>
                <a:gd name="connsiteY69" fmla="*/ 620730 h 1370528"/>
                <a:gd name="connsiteX70" fmla="*/ 1577967 w 2096706"/>
                <a:gd name="connsiteY70" fmla="*/ 492719 h 1370528"/>
                <a:gd name="connsiteX71" fmla="*/ 1573406 w 2096706"/>
                <a:gd name="connsiteY71" fmla="*/ 488158 h 1370528"/>
                <a:gd name="connsiteX72" fmla="*/ 1609904 w 2096706"/>
                <a:gd name="connsiteY72" fmla="*/ 451660 h 1370528"/>
                <a:gd name="connsiteX73" fmla="*/ 1614466 w 2096706"/>
                <a:gd name="connsiteY73" fmla="*/ 456221 h 1370528"/>
                <a:gd name="connsiteX74" fmla="*/ 1577967 w 2096706"/>
                <a:gd name="connsiteY74" fmla="*/ 492719 h 1370528"/>
                <a:gd name="connsiteX75" fmla="*/ 1584942 w 2096706"/>
                <a:gd name="connsiteY75" fmla="*/ 572690 h 1370528"/>
                <a:gd name="connsiteX76" fmla="*/ 1589503 w 2096706"/>
                <a:gd name="connsiteY76" fmla="*/ 577251 h 1370528"/>
                <a:gd name="connsiteX77" fmla="*/ 1553012 w 2096706"/>
                <a:gd name="connsiteY77" fmla="*/ 613749 h 1370528"/>
                <a:gd name="connsiteX78" fmla="*/ 1548451 w 2096706"/>
                <a:gd name="connsiteY78" fmla="*/ 609188 h 1370528"/>
                <a:gd name="connsiteX79" fmla="*/ 1584942 w 2096706"/>
                <a:gd name="connsiteY79" fmla="*/ 572690 h 1370528"/>
                <a:gd name="connsiteX80" fmla="*/ 1529927 w 2096706"/>
                <a:gd name="connsiteY80" fmla="*/ 444685 h 1370528"/>
                <a:gd name="connsiteX81" fmla="*/ 1525366 w 2096706"/>
                <a:gd name="connsiteY81" fmla="*/ 440124 h 1370528"/>
                <a:gd name="connsiteX82" fmla="*/ 1561864 w 2096706"/>
                <a:gd name="connsiteY82" fmla="*/ 403626 h 1370528"/>
                <a:gd name="connsiteX83" fmla="*/ 1566425 w 2096706"/>
                <a:gd name="connsiteY83" fmla="*/ 408187 h 1370528"/>
                <a:gd name="connsiteX84" fmla="*/ 1529927 w 2096706"/>
                <a:gd name="connsiteY84" fmla="*/ 444685 h 1370528"/>
                <a:gd name="connsiteX85" fmla="*/ 1536908 w 2096706"/>
                <a:gd name="connsiteY85" fmla="*/ 524656 h 1370528"/>
                <a:gd name="connsiteX86" fmla="*/ 1541470 w 2096706"/>
                <a:gd name="connsiteY86" fmla="*/ 529217 h 1370528"/>
                <a:gd name="connsiteX87" fmla="*/ 1504978 w 2096706"/>
                <a:gd name="connsiteY87" fmla="*/ 565715 h 1370528"/>
                <a:gd name="connsiteX88" fmla="*/ 1500417 w 2096706"/>
                <a:gd name="connsiteY88" fmla="*/ 561154 h 1370528"/>
                <a:gd name="connsiteX89" fmla="*/ 1536908 w 2096706"/>
                <a:gd name="connsiteY89" fmla="*/ 524656 h 1370528"/>
                <a:gd name="connsiteX90" fmla="*/ 1535031 w 2096706"/>
                <a:gd name="connsiteY90" fmla="*/ 814756 h 1370528"/>
                <a:gd name="connsiteX91" fmla="*/ 1539592 w 2096706"/>
                <a:gd name="connsiteY91" fmla="*/ 819317 h 1370528"/>
                <a:gd name="connsiteX92" fmla="*/ 1503094 w 2096706"/>
                <a:gd name="connsiteY92" fmla="*/ 855815 h 1370528"/>
                <a:gd name="connsiteX93" fmla="*/ 1498533 w 2096706"/>
                <a:gd name="connsiteY93" fmla="*/ 851254 h 1370528"/>
                <a:gd name="connsiteX94" fmla="*/ 1535031 w 2096706"/>
                <a:gd name="connsiteY94" fmla="*/ 814756 h 1370528"/>
                <a:gd name="connsiteX95" fmla="*/ 1528050 w 2096706"/>
                <a:gd name="connsiteY95" fmla="*/ 734779 h 1370528"/>
                <a:gd name="connsiteX96" fmla="*/ 1523488 w 2096706"/>
                <a:gd name="connsiteY96" fmla="*/ 730217 h 1370528"/>
                <a:gd name="connsiteX97" fmla="*/ 1559986 w 2096706"/>
                <a:gd name="connsiteY97" fmla="*/ 693719 h 1370528"/>
                <a:gd name="connsiteX98" fmla="*/ 1564548 w 2096706"/>
                <a:gd name="connsiteY98" fmla="*/ 698281 h 1370528"/>
                <a:gd name="connsiteX99" fmla="*/ 1528050 w 2096706"/>
                <a:gd name="connsiteY99" fmla="*/ 734779 h 1370528"/>
                <a:gd name="connsiteX100" fmla="*/ 1583071 w 2096706"/>
                <a:gd name="connsiteY100" fmla="*/ 862789 h 1370528"/>
                <a:gd name="connsiteX101" fmla="*/ 1587632 w 2096706"/>
                <a:gd name="connsiteY101" fmla="*/ 867351 h 1370528"/>
                <a:gd name="connsiteX102" fmla="*/ 1551134 w 2096706"/>
                <a:gd name="connsiteY102" fmla="*/ 903849 h 1370528"/>
                <a:gd name="connsiteX103" fmla="*/ 1546573 w 2096706"/>
                <a:gd name="connsiteY103" fmla="*/ 899287 h 1370528"/>
                <a:gd name="connsiteX104" fmla="*/ 1583071 w 2096706"/>
                <a:gd name="connsiteY104" fmla="*/ 862789 h 1370528"/>
                <a:gd name="connsiteX105" fmla="*/ 1576084 w 2096706"/>
                <a:gd name="connsiteY105" fmla="*/ 782819 h 1370528"/>
                <a:gd name="connsiteX106" fmla="*/ 1571522 w 2096706"/>
                <a:gd name="connsiteY106" fmla="*/ 778258 h 1370528"/>
                <a:gd name="connsiteX107" fmla="*/ 1608020 w 2096706"/>
                <a:gd name="connsiteY107" fmla="*/ 741760 h 1370528"/>
                <a:gd name="connsiteX108" fmla="*/ 1612582 w 2096706"/>
                <a:gd name="connsiteY108" fmla="*/ 746321 h 1370528"/>
                <a:gd name="connsiteX109" fmla="*/ 1576084 w 2096706"/>
                <a:gd name="connsiteY109" fmla="*/ 782819 h 1370528"/>
                <a:gd name="connsiteX110" fmla="*/ 1631105 w 2096706"/>
                <a:gd name="connsiteY110" fmla="*/ 910830 h 1370528"/>
                <a:gd name="connsiteX111" fmla="*/ 1635666 w 2096706"/>
                <a:gd name="connsiteY111" fmla="*/ 915391 h 1370528"/>
                <a:gd name="connsiteX112" fmla="*/ 1599168 w 2096706"/>
                <a:gd name="connsiteY112" fmla="*/ 951889 h 1370528"/>
                <a:gd name="connsiteX113" fmla="*/ 1594607 w 2096706"/>
                <a:gd name="connsiteY113" fmla="*/ 947328 h 1370528"/>
                <a:gd name="connsiteX114" fmla="*/ 1631105 w 2096706"/>
                <a:gd name="connsiteY114" fmla="*/ 910830 h 1370528"/>
                <a:gd name="connsiteX115" fmla="*/ 1624130 w 2096706"/>
                <a:gd name="connsiteY115" fmla="*/ 830859 h 1370528"/>
                <a:gd name="connsiteX116" fmla="*/ 1619569 w 2096706"/>
                <a:gd name="connsiteY116" fmla="*/ 826298 h 1370528"/>
                <a:gd name="connsiteX117" fmla="*/ 1656060 w 2096706"/>
                <a:gd name="connsiteY117" fmla="*/ 789800 h 1370528"/>
                <a:gd name="connsiteX118" fmla="*/ 1660622 w 2096706"/>
                <a:gd name="connsiteY118" fmla="*/ 794361 h 1370528"/>
                <a:gd name="connsiteX119" fmla="*/ 1624130 w 2096706"/>
                <a:gd name="connsiteY119" fmla="*/ 830859 h 1370528"/>
                <a:gd name="connsiteX120" fmla="*/ 1679145 w 2096706"/>
                <a:gd name="connsiteY120" fmla="*/ 958864 h 1370528"/>
                <a:gd name="connsiteX121" fmla="*/ 1683706 w 2096706"/>
                <a:gd name="connsiteY121" fmla="*/ 963425 h 1370528"/>
                <a:gd name="connsiteX122" fmla="*/ 1647208 w 2096706"/>
                <a:gd name="connsiteY122" fmla="*/ 999923 h 1370528"/>
                <a:gd name="connsiteX123" fmla="*/ 1642647 w 2096706"/>
                <a:gd name="connsiteY123" fmla="*/ 995361 h 1370528"/>
                <a:gd name="connsiteX124" fmla="*/ 1679145 w 2096706"/>
                <a:gd name="connsiteY124" fmla="*/ 958864 h 1370528"/>
                <a:gd name="connsiteX125" fmla="*/ 1672171 w 2096706"/>
                <a:gd name="connsiteY125" fmla="*/ 878893 h 1370528"/>
                <a:gd name="connsiteX126" fmla="*/ 1667609 w 2096706"/>
                <a:gd name="connsiteY126" fmla="*/ 874332 h 1370528"/>
                <a:gd name="connsiteX127" fmla="*/ 1704101 w 2096706"/>
                <a:gd name="connsiteY127" fmla="*/ 837834 h 1370528"/>
                <a:gd name="connsiteX128" fmla="*/ 1708662 w 2096706"/>
                <a:gd name="connsiteY128" fmla="*/ 842395 h 1370528"/>
                <a:gd name="connsiteX129" fmla="*/ 1672171 w 2096706"/>
                <a:gd name="connsiteY129" fmla="*/ 878893 h 1370528"/>
                <a:gd name="connsiteX130" fmla="*/ 1697126 w 2096706"/>
                <a:gd name="connsiteY130" fmla="*/ 757863 h 1370528"/>
                <a:gd name="connsiteX131" fmla="*/ 1692565 w 2096706"/>
                <a:gd name="connsiteY131" fmla="*/ 753302 h 1370528"/>
                <a:gd name="connsiteX132" fmla="*/ 1729056 w 2096706"/>
                <a:gd name="connsiteY132" fmla="*/ 716804 h 1370528"/>
                <a:gd name="connsiteX133" fmla="*/ 1733618 w 2096706"/>
                <a:gd name="connsiteY133" fmla="*/ 721365 h 1370528"/>
                <a:gd name="connsiteX134" fmla="*/ 1697126 w 2096706"/>
                <a:gd name="connsiteY134" fmla="*/ 757863 h 1370528"/>
                <a:gd name="connsiteX135" fmla="*/ 1923082 w 2096706"/>
                <a:gd name="connsiteY135" fmla="*/ 618852 h 1370528"/>
                <a:gd name="connsiteX136" fmla="*/ 1927643 w 2096706"/>
                <a:gd name="connsiteY136" fmla="*/ 623414 h 1370528"/>
                <a:gd name="connsiteX137" fmla="*/ 1891146 w 2096706"/>
                <a:gd name="connsiteY137" fmla="*/ 659912 h 1370528"/>
                <a:gd name="connsiteX138" fmla="*/ 1886584 w 2096706"/>
                <a:gd name="connsiteY138" fmla="*/ 655350 h 1370528"/>
                <a:gd name="connsiteX139" fmla="*/ 1923082 w 2096706"/>
                <a:gd name="connsiteY139" fmla="*/ 618852 h 1370528"/>
                <a:gd name="connsiteX140" fmla="*/ 1911540 w 2096706"/>
                <a:gd name="connsiteY140" fmla="*/ 534321 h 1370528"/>
                <a:gd name="connsiteX141" fmla="*/ 1948038 w 2096706"/>
                <a:gd name="connsiteY141" fmla="*/ 497823 h 1370528"/>
                <a:gd name="connsiteX142" fmla="*/ 1952599 w 2096706"/>
                <a:gd name="connsiteY142" fmla="*/ 502384 h 1370528"/>
                <a:gd name="connsiteX143" fmla="*/ 1916101 w 2096706"/>
                <a:gd name="connsiteY143" fmla="*/ 538882 h 1370528"/>
                <a:gd name="connsiteX144" fmla="*/ 1911540 w 2096706"/>
                <a:gd name="connsiteY144" fmla="*/ 534321 h 1370528"/>
                <a:gd name="connsiteX145" fmla="*/ 1868061 w 2096706"/>
                <a:gd name="connsiteY145" fmla="*/ 490842 h 1370528"/>
                <a:gd name="connsiteX146" fmla="*/ 1863499 w 2096706"/>
                <a:gd name="connsiteY146" fmla="*/ 486280 h 1370528"/>
                <a:gd name="connsiteX147" fmla="*/ 1899997 w 2096706"/>
                <a:gd name="connsiteY147" fmla="*/ 449782 h 1370528"/>
                <a:gd name="connsiteX148" fmla="*/ 1904559 w 2096706"/>
                <a:gd name="connsiteY148" fmla="*/ 454344 h 1370528"/>
                <a:gd name="connsiteX149" fmla="*/ 1868061 w 2096706"/>
                <a:gd name="connsiteY149" fmla="*/ 490842 h 1370528"/>
                <a:gd name="connsiteX150" fmla="*/ 1875048 w 2096706"/>
                <a:gd name="connsiteY150" fmla="*/ 570812 h 1370528"/>
                <a:gd name="connsiteX151" fmla="*/ 1879610 w 2096706"/>
                <a:gd name="connsiteY151" fmla="*/ 575374 h 1370528"/>
                <a:gd name="connsiteX152" fmla="*/ 1843112 w 2096706"/>
                <a:gd name="connsiteY152" fmla="*/ 611872 h 1370528"/>
                <a:gd name="connsiteX153" fmla="*/ 1838550 w 2096706"/>
                <a:gd name="connsiteY153" fmla="*/ 607310 h 1370528"/>
                <a:gd name="connsiteX154" fmla="*/ 1875048 w 2096706"/>
                <a:gd name="connsiteY154" fmla="*/ 570812 h 1370528"/>
                <a:gd name="connsiteX155" fmla="*/ 1820027 w 2096706"/>
                <a:gd name="connsiteY155" fmla="*/ 442808 h 1370528"/>
                <a:gd name="connsiteX156" fmla="*/ 1815466 w 2096706"/>
                <a:gd name="connsiteY156" fmla="*/ 438247 h 1370528"/>
                <a:gd name="connsiteX157" fmla="*/ 1851964 w 2096706"/>
                <a:gd name="connsiteY157" fmla="*/ 401749 h 1370528"/>
                <a:gd name="connsiteX158" fmla="*/ 1856525 w 2096706"/>
                <a:gd name="connsiteY158" fmla="*/ 406310 h 1370528"/>
                <a:gd name="connsiteX159" fmla="*/ 1820027 w 2096706"/>
                <a:gd name="connsiteY159" fmla="*/ 442808 h 1370528"/>
                <a:gd name="connsiteX160" fmla="*/ 1827008 w 2096706"/>
                <a:gd name="connsiteY160" fmla="*/ 522778 h 1370528"/>
                <a:gd name="connsiteX161" fmla="*/ 1831569 w 2096706"/>
                <a:gd name="connsiteY161" fmla="*/ 527340 h 1370528"/>
                <a:gd name="connsiteX162" fmla="*/ 1795071 w 2096706"/>
                <a:gd name="connsiteY162" fmla="*/ 563838 h 1370528"/>
                <a:gd name="connsiteX163" fmla="*/ 1790510 w 2096706"/>
                <a:gd name="connsiteY163" fmla="*/ 559276 h 1370528"/>
                <a:gd name="connsiteX164" fmla="*/ 1827008 w 2096706"/>
                <a:gd name="connsiteY164" fmla="*/ 522778 h 1370528"/>
                <a:gd name="connsiteX165" fmla="*/ 1806614 w 2096706"/>
                <a:gd name="connsiteY165" fmla="*/ 648370 h 1370528"/>
                <a:gd name="connsiteX166" fmla="*/ 1770116 w 2096706"/>
                <a:gd name="connsiteY166" fmla="*/ 684867 h 1370528"/>
                <a:gd name="connsiteX167" fmla="*/ 1765554 w 2096706"/>
                <a:gd name="connsiteY167" fmla="*/ 680306 h 1370528"/>
                <a:gd name="connsiteX168" fmla="*/ 1802052 w 2096706"/>
                <a:gd name="connsiteY168" fmla="*/ 643808 h 1370528"/>
                <a:gd name="connsiteX169" fmla="*/ 1806614 w 2096706"/>
                <a:gd name="connsiteY169" fmla="*/ 648370 h 1370528"/>
                <a:gd name="connsiteX170" fmla="*/ 1771987 w 2096706"/>
                <a:gd name="connsiteY170" fmla="*/ 394768 h 1370528"/>
                <a:gd name="connsiteX171" fmla="*/ 1767425 w 2096706"/>
                <a:gd name="connsiteY171" fmla="*/ 390206 h 1370528"/>
                <a:gd name="connsiteX172" fmla="*/ 1803923 w 2096706"/>
                <a:gd name="connsiteY172" fmla="*/ 353708 h 1370528"/>
                <a:gd name="connsiteX173" fmla="*/ 1808485 w 2096706"/>
                <a:gd name="connsiteY173" fmla="*/ 358270 h 1370528"/>
                <a:gd name="connsiteX174" fmla="*/ 1771987 w 2096706"/>
                <a:gd name="connsiteY174" fmla="*/ 394768 h 1370528"/>
                <a:gd name="connsiteX175" fmla="*/ 1778968 w 2096706"/>
                <a:gd name="connsiteY175" fmla="*/ 474738 h 1370528"/>
                <a:gd name="connsiteX176" fmla="*/ 1783529 w 2096706"/>
                <a:gd name="connsiteY176" fmla="*/ 479299 h 1370528"/>
                <a:gd name="connsiteX177" fmla="*/ 1747031 w 2096706"/>
                <a:gd name="connsiteY177" fmla="*/ 515797 h 1370528"/>
                <a:gd name="connsiteX178" fmla="*/ 1742470 w 2096706"/>
                <a:gd name="connsiteY178" fmla="*/ 511236 h 1370528"/>
                <a:gd name="connsiteX179" fmla="*/ 1778968 w 2096706"/>
                <a:gd name="connsiteY179" fmla="*/ 474738 h 1370528"/>
                <a:gd name="connsiteX180" fmla="*/ 1754012 w 2096706"/>
                <a:gd name="connsiteY180" fmla="*/ 595774 h 1370528"/>
                <a:gd name="connsiteX181" fmla="*/ 1758573 w 2096706"/>
                <a:gd name="connsiteY181" fmla="*/ 600336 h 1370528"/>
                <a:gd name="connsiteX182" fmla="*/ 1722075 w 2096706"/>
                <a:gd name="connsiteY182" fmla="*/ 636834 h 1370528"/>
                <a:gd name="connsiteX183" fmla="*/ 1717514 w 2096706"/>
                <a:gd name="connsiteY183" fmla="*/ 632272 h 1370528"/>
                <a:gd name="connsiteX184" fmla="*/ 1754012 w 2096706"/>
                <a:gd name="connsiteY184" fmla="*/ 595774 h 1370528"/>
                <a:gd name="connsiteX185" fmla="*/ 1752134 w 2096706"/>
                <a:gd name="connsiteY185" fmla="*/ 885874 h 1370528"/>
                <a:gd name="connsiteX186" fmla="*/ 1756696 w 2096706"/>
                <a:gd name="connsiteY186" fmla="*/ 890435 h 1370528"/>
                <a:gd name="connsiteX187" fmla="*/ 1720205 w 2096706"/>
                <a:gd name="connsiteY187" fmla="*/ 926933 h 1370528"/>
                <a:gd name="connsiteX188" fmla="*/ 1715643 w 2096706"/>
                <a:gd name="connsiteY188" fmla="*/ 922372 h 1370528"/>
                <a:gd name="connsiteX189" fmla="*/ 1752134 w 2096706"/>
                <a:gd name="connsiteY189" fmla="*/ 885874 h 1370528"/>
                <a:gd name="connsiteX190" fmla="*/ 1745160 w 2096706"/>
                <a:gd name="connsiteY190" fmla="*/ 805904 h 1370528"/>
                <a:gd name="connsiteX191" fmla="*/ 1740599 w 2096706"/>
                <a:gd name="connsiteY191" fmla="*/ 801342 h 1370528"/>
                <a:gd name="connsiteX192" fmla="*/ 1777090 w 2096706"/>
                <a:gd name="connsiteY192" fmla="*/ 764844 h 1370528"/>
                <a:gd name="connsiteX193" fmla="*/ 1781652 w 2096706"/>
                <a:gd name="connsiteY193" fmla="*/ 769406 h 1370528"/>
                <a:gd name="connsiteX194" fmla="*/ 1745160 w 2096706"/>
                <a:gd name="connsiteY194" fmla="*/ 805904 h 1370528"/>
                <a:gd name="connsiteX195" fmla="*/ 1800168 w 2096706"/>
                <a:gd name="connsiteY195" fmla="*/ 933908 h 1370528"/>
                <a:gd name="connsiteX196" fmla="*/ 1804730 w 2096706"/>
                <a:gd name="connsiteY196" fmla="*/ 938469 h 1370528"/>
                <a:gd name="connsiteX197" fmla="*/ 1768232 w 2096706"/>
                <a:gd name="connsiteY197" fmla="*/ 974967 h 1370528"/>
                <a:gd name="connsiteX198" fmla="*/ 1763670 w 2096706"/>
                <a:gd name="connsiteY198" fmla="*/ 970406 h 1370528"/>
                <a:gd name="connsiteX199" fmla="*/ 1800168 w 2096706"/>
                <a:gd name="connsiteY199" fmla="*/ 933908 h 1370528"/>
                <a:gd name="connsiteX200" fmla="*/ 1793194 w 2096706"/>
                <a:gd name="connsiteY200" fmla="*/ 853938 h 1370528"/>
                <a:gd name="connsiteX201" fmla="*/ 1788632 w 2096706"/>
                <a:gd name="connsiteY201" fmla="*/ 849376 h 1370528"/>
                <a:gd name="connsiteX202" fmla="*/ 1825124 w 2096706"/>
                <a:gd name="connsiteY202" fmla="*/ 812878 h 1370528"/>
                <a:gd name="connsiteX203" fmla="*/ 1829685 w 2096706"/>
                <a:gd name="connsiteY203" fmla="*/ 817440 h 1370528"/>
                <a:gd name="connsiteX204" fmla="*/ 1793194 w 2096706"/>
                <a:gd name="connsiteY204" fmla="*/ 853938 h 1370528"/>
                <a:gd name="connsiteX205" fmla="*/ 1818156 w 2096706"/>
                <a:gd name="connsiteY205" fmla="*/ 732908 h 1370528"/>
                <a:gd name="connsiteX206" fmla="*/ 1813594 w 2096706"/>
                <a:gd name="connsiteY206" fmla="*/ 728346 h 1370528"/>
                <a:gd name="connsiteX207" fmla="*/ 1850093 w 2096706"/>
                <a:gd name="connsiteY207" fmla="*/ 691848 h 1370528"/>
                <a:gd name="connsiteX208" fmla="*/ 1854654 w 2096706"/>
                <a:gd name="connsiteY208" fmla="*/ 696410 h 1370528"/>
                <a:gd name="connsiteX209" fmla="*/ 1818156 w 2096706"/>
                <a:gd name="connsiteY209" fmla="*/ 732908 h 1370528"/>
                <a:gd name="connsiteX210" fmla="*/ 1873164 w 2096706"/>
                <a:gd name="connsiteY210" fmla="*/ 860918 h 1370528"/>
                <a:gd name="connsiteX211" fmla="*/ 1877726 w 2096706"/>
                <a:gd name="connsiteY211" fmla="*/ 865480 h 1370528"/>
                <a:gd name="connsiteX212" fmla="*/ 1841234 w 2096706"/>
                <a:gd name="connsiteY212" fmla="*/ 901978 h 1370528"/>
                <a:gd name="connsiteX213" fmla="*/ 1836673 w 2096706"/>
                <a:gd name="connsiteY213" fmla="*/ 897416 h 1370528"/>
                <a:gd name="connsiteX214" fmla="*/ 1873164 w 2096706"/>
                <a:gd name="connsiteY214" fmla="*/ 860918 h 1370528"/>
                <a:gd name="connsiteX215" fmla="*/ 1866190 w 2096706"/>
                <a:gd name="connsiteY215" fmla="*/ 780942 h 1370528"/>
                <a:gd name="connsiteX216" fmla="*/ 1861628 w 2096706"/>
                <a:gd name="connsiteY216" fmla="*/ 776380 h 1370528"/>
                <a:gd name="connsiteX217" fmla="*/ 1898126 w 2096706"/>
                <a:gd name="connsiteY217" fmla="*/ 739882 h 1370528"/>
                <a:gd name="connsiteX218" fmla="*/ 1902688 w 2096706"/>
                <a:gd name="connsiteY218" fmla="*/ 744444 h 1370528"/>
                <a:gd name="connsiteX219" fmla="*/ 1866190 w 2096706"/>
                <a:gd name="connsiteY219" fmla="*/ 780942 h 1370528"/>
                <a:gd name="connsiteX220" fmla="*/ 1921205 w 2096706"/>
                <a:gd name="connsiteY220" fmla="*/ 908959 h 1370528"/>
                <a:gd name="connsiteX221" fmla="*/ 1925766 w 2096706"/>
                <a:gd name="connsiteY221" fmla="*/ 913520 h 1370528"/>
                <a:gd name="connsiteX222" fmla="*/ 1889268 w 2096706"/>
                <a:gd name="connsiteY222" fmla="*/ 950018 h 1370528"/>
                <a:gd name="connsiteX223" fmla="*/ 1884706 w 2096706"/>
                <a:gd name="connsiteY223" fmla="*/ 945457 h 1370528"/>
                <a:gd name="connsiteX224" fmla="*/ 1921205 w 2096706"/>
                <a:gd name="connsiteY224" fmla="*/ 908959 h 1370528"/>
                <a:gd name="connsiteX225" fmla="*/ 1914224 w 2096706"/>
                <a:gd name="connsiteY225" fmla="*/ 828982 h 1370528"/>
                <a:gd name="connsiteX226" fmla="*/ 1909662 w 2096706"/>
                <a:gd name="connsiteY226" fmla="*/ 824420 h 1370528"/>
                <a:gd name="connsiteX227" fmla="*/ 1946160 w 2096706"/>
                <a:gd name="connsiteY227" fmla="*/ 787923 h 1370528"/>
                <a:gd name="connsiteX228" fmla="*/ 1950722 w 2096706"/>
                <a:gd name="connsiteY228" fmla="*/ 792484 h 1370528"/>
                <a:gd name="connsiteX229" fmla="*/ 1914224 w 2096706"/>
                <a:gd name="connsiteY229" fmla="*/ 828982 h 1370528"/>
                <a:gd name="connsiteX230" fmla="*/ 1939179 w 2096706"/>
                <a:gd name="connsiteY230" fmla="*/ 707952 h 1370528"/>
                <a:gd name="connsiteX231" fmla="*/ 1934618 w 2096706"/>
                <a:gd name="connsiteY231" fmla="*/ 703391 h 1370528"/>
                <a:gd name="connsiteX232" fmla="*/ 1971116 w 2096706"/>
                <a:gd name="connsiteY232" fmla="*/ 666893 h 1370528"/>
                <a:gd name="connsiteX233" fmla="*/ 1975677 w 2096706"/>
                <a:gd name="connsiteY233" fmla="*/ 671454 h 1370528"/>
                <a:gd name="connsiteX234" fmla="*/ 1939179 w 2096706"/>
                <a:gd name="connsiteY234" fmla="*/ 707952 h 1370528"/>
                <a:gd name="connsiteX235" fmla="*/ 1959573 w 2096706"/>
                <a:gd name="connsiteY235" fmla="*/ 582354 h 1370528"/>
                <a:gd name="connsiteX236" fmla="*/ 1996072 w 2096706"/>
                <a:gd name="connsiteY236" fmla="*/ 545856 h 1370528"/>
                <a:gd name="connsiteX237" fmla="*/ 2000633 w 2096706"/>
                <a:gd name="connsiteY237" fmla="*/ 550418 h 1370528"/>
                <a:gd name="connsiteX238" fmla="*/ 1964135 w 2096706"/>
                <a:gd name="connsiteY238" fmla="*/ 586916 h 1370528"/>
                <a:gd name="connsiteX239" fmla="*/ 1959573 w 2096706"/>
                <a:gd name="connsiteY239" fmla="*/ 582354 h 1370528"/>
                <a:gd name="connsiteX240" fmla="*/ 1994200 w 2096706"/>
                <a:gd name="connsiteY240" fmla="*/ 835963 h 1370528"/>
                <a:gd name="connsiteX241" fmla="*/ 1998762 w 2096706"/>
                <a:gd name="connsiteY241" fmla="*/ 840524 h 1370528"/>
                <a:gd name="connsiteX242" fmla="*/ 1962264 w 2096706"/>
                <a:gd name="connsiteY242" fmla="*/ 877022 h 1370528"/>
                <a:gd name="connsiteX243" fmla="*/ 1957702 w 2096706"/>
                <a:gd name="connsiteY243" fmla="*/ 872461 h 1370528"/>
                <a:gd name="connsiteX244" fmla="*/ 1994200 w 2096706"/>
                <a:gd name="connsiteY244" fmla="*/ 835963 h 1370528"/>
                <a:gd name="connsiteX245" fmla="*/ 1987220 w 2096706"/>
                <a:gd name="connsiteY245" fmla="*/ 755986 h 1370528"/>
                <a:gd name="connsiteX246" fmla="*/ 1982658 w 2096706"/>
                <a:gd name="connsiteY246" fmla="*/ 751424 h 1370528"/>
                <a:gd name="connsiteX247" fmla="*/ 2019156 w 2096706"/>
                <a:gd name="connsiteY247" fmla="*/ 714927 h 1370528"/>
                <a:gd name="connsiteX248" fmla="*/ 2023718 w 2096706"/>
                <a:gd name="connsiteY248" fmla="*/ 719488 h 1370528"/>
                <a:gd name="connsiteX249" fmla="*/ 1987220 w 2096706"/>
                <a:gd name="connsiteY249" fmla="*/ 755986 h 1370528"/>
                <a:gd name="connsiteX250" fmla="*/ 2021034 w 2096706"/>
                <a:gd name="connsiteY250" fmla="*/ 424827 h 1370528"/>
                <a:gd name="connsiteX251" fmla="*/ 2025595 w 2096706"/>
                <a:gd name="connsiteY251" fmla="*/ 429388 h 1370528"/>
                <a:gd name="connsiteX252" fmla="*/ 1989103 w 2096706"/>
                <a:gd name="connsiteY252" fmla="*/ 465886 h 1370528"/>
                <a:gd name="connsiteX253" fmla="*/ 1984542 w 2096706"/>
                <a:gd name="connsiteY253" fmla="*/ 461325 h 1370528"/>
                <a:gd name="connsiteX254" fmla="*/ 2021034 w 2096706"/>
                <a:gd name="connsiteY254" fmla="*/ 424827 h 1370528"/>
                <a:gd name="connsiteX255" fmla="*/ 1972993 w 2096706"/>
                <a:gd name="connsiteY255" fmla="*/ 376793 h 1370528"/>
                <a:gd name="connsiteX256" fmla="*/ 1977555 w 2096706"/>
                <a:gd name="connsiteY256" fmla="*/ 381354 h 1370528"/>
                <a:gd name="connsiteX257" fmla="*/ 1941063 w 2096706"/>
                <a:gd name="connsiteY257" fmla="*/ 417852 h 1370528"/>
                <a:gd name="connsiteX258" fmla="*/ 1936502 w 2096706"/>
                <a:gd name="connsiteY258" fmla="*/ 413291 h 1370528"/>
                <a:gd name="connsiteX259" fmla="*/ 1972993 w 2096706"/>
                <a:gd name="connsiteY259" fmla="*/ 376793 h 1370528"/>
                <a:gd name="connsiteX260" fmla="*/ 1924953 w 2096706"/>
                <a:gd name="connsiteY260" fmla="*/ 328753 h 1370528"/>
                <a:gd name="connsiteX261" fmla="*/ 1929514 w 2096706"/>
                <a:gd name="connsiteY261" fmla="*/ 333314 h 1370528"/>
                <a:gd name="connsiteX262" fmla="*/ 1893023 w 2096706"/>
                <a:gd name="connsiteY262" fmla="*/ 369812 h 1370528"/>
                <a:gd name="connsiteX263" fmla="*/ 1888461 w 2096706"/>
                <a:gd name="connsiteY263" fmla="*/ 365251 h 1370528"/>
                <a:gd name="connsiteX264" fmla="*/ 1924953 w 2096706"/>
                <a:gd name="connsiteY264" fmla="*/ 328753 h 1370528"/>
                <a:gd name="connsiteX265" fmla="*/ 1876919 w 2096706"/>
                <a:gd name="connsiteY265" fmla="*/ 280719 h 1370528"/>
                <a:gd name="connsiteX266" fmla="*/ 1881481 w 2096706"/>
                <a:gd name="connsiteY266" fmla="*/ 285280 h 1370528"/>
                <a:gd name="connsiteX267" fmla="*/ 1844989 w 2096706"/>
                <a:gd name="connsiteY267" fmla="*/ 321778 h 1370528"/>
                <a:gd name="connsiteX268" fmla="*/ 1840428 w 2096706"/>
                <a:gd name="connsiteY268" fmla="*/ 317217 h 1370528"/>
                <a:gd name="connsiteX269" fmla="*/ 1876919 w 2096706"/>
                <a:gd name="connsiteY269" fmla="*/ 280719 h 1370528"/>
                <a:gd name="connsiteX270" fmla="*/ 1828885 w 2096706"/>
                <a:gd name="connsiteY270" fmla="*/ 232679 h 1370528"/>
                <a:gd name="connsiteX271" fmla="*/ 1833447 w 2096706"/>
                <a:gd name="connsiteY271" fmla="*/ 237240 h 1370528"/>
                <a:gd name="connsiteX272" fmla="*/ 1796955 w 2096706"/>
                <a:gd name="connsiteY272" fmla="*/ 273738 h 1370528"/>
                <a:gd name="connsiteX273" fmla="*/ 1792394 w 2096706"/>
                <a:gd name="connsiteY273" fmla="*/ 269177 h 1370528"/>
                <a:gd name="connsiteX274" fmla="*/ 1828885 w 2096706"/>
                <a:gd name="connsiteY274" fmla="*/ 232679 h 1370528"/>
                <a:gd name="connsiteX275" fmla="*/ 1780845 w 2096706"/>
                <a:gd name="connsiteY275" fmla="*/ 184645 h 1370528"/>
                <a:gd name="connsiteX276" fmla="*/ 1785407 w 2096706"/>
                <a:gd name="connsiteY276" fmla="*/ 189206 h 1370528"/>
                <a:gd name="connsiteX277" fmla="*/ 1748908 w 2096706"/>
                <a:gd name="connsiteY277" fmla="*/ 225704 h 1370528"/>
                <a:gd name="connsiteX278" fmla="*/ 1744347 w 2096706"/>
                <a:gd name="connsiteY278" fmla="*/ 221143 h 1370528"/>
                <a:gd name="connsiteX279" fmla="*/ 1780845 w 2096706"/>
                <a:gd name="connsiteY279" fmla="*/ 184645 h 1370528"/>
                <a:gd name="connsiteX280" fmla="*/ 1755889 w 2096706"/>
                <a:gd name="connsiteY280" fmla="*/ 305675 h 1370528"/>
                <a:gd name="connsiteX281" fmla="*/ 1760451 w 2096706"/>
                <a:gd name="connsiteY281" fmla="*/ 310236 h 1370528"/>
                <a:gd name="connsiteX282" fmla="*/ 1723953 w 2096706"/>
                <a:gd name="connsiteY282" fmla="*/ 346734 h 1370528"/>
                <a:gd name="connsiteX283" fmla="*/ 1719392 w 2096706"/>
                <a:gd name="connsiteY283" fmla="*/ 342172 h 1370528"/>
                <a:gd name="connsiteX284" fmla="*/ 1755889 w 2096706"/>
                <a:gd name="connsiteY284" fmla="*/ 305675 h 1370528"/>
                <a:gd name="connsiteX285" fmla="*/ 1730934 w 2096706"/>
                <a:gd name="connsiteY285" fmla="*/ 426704 h 1370528"/>
                <a:gd name="connsiteX286" fmla="*/ 1735495 w 2096706"/>
                <a:gd name="connsiteY286" fmla="*/ 431266 h 1370528"/>
                <a:gd name="connsiteX287" fmla="*/ 1698997 w 2096706"/>
                <a:gd name="connsiteY287" fmla="*/ 467764 h 1370528"/>
                <a:gd name="connsiteX288" fmla="*/ 1694436 w 2096706"/>
                <a:gd name="connsiteY288" fmla="*/ 463202 h 1370528"/>
                <a:gd name="connsiteX289" fmla="*/ 1730934 w 2096706"/>
                <a:gd name="connsiteY289" fmla="*/ 426704 h 1370528"/>
                <a:gd name="connsiteX290" fmla="*/ 1707856 w 2096706"/>
                <a:gd name="connsiteY290" fmla="*/ 257634 h 1370528"/>
                <a:gd name="connsiteX291" fmla="*/ 1712417 w 2096706"/>
                <a:gd name="connsiteY291" fmla="*/ 262196 h 1370528"/>
                <a:gd name="connsiteX292" fmla="*/ 1675919 w 2096706"/>
                <a:gd name="connsiteY292" fmla="*/ 298694 h 1370528"/>
                <a:gd name="connsiteX293" fmla="*/ 1671358 w 2096706"/>
                <a:gd name="connsiteY293" fmla="*/ 294132 h 1370528"/>
                <a:gd name="connsiteX294" fmla="*/ 1707856 w 2096706"/>
                <a:gd name="connsiteY294" fmla="*/ 257634 h 1370528"/>
                <a:gd name="connsiteX295" fmla="*/ 1659815 w 2096706"/>
                <a:gd name="connsiteY295" fmla="*/ 209600 h 1370528"/>
                <a:gd name="connsiteX296" fmla="*/ 1664377 w 2096706"/>
                <a:gd name="connsiteY296" fmla="*/ 214162 h 1370528"/>
                <a:gd name="connsiteX297" fmla="*/ 1627879 w 2096706"/>
                <a:gd name="connsiteY297" fmla="*/ 250660 h 1370528"/>
                <a:gd name="connsiteX298" fmla="*/ 1623317 w 2096706"/>
                <a:gd name="connsiteY298" fmla="*/ 246098 h 1370528"/>
                <a:gd name="connsiteX299" fmla="*/ 1659815 w 2096706"/>
                <a:gd name="connsiteY299" fmla="*/ 209600 h 1370528"/>
                <a:gd name="connsiteX300" fmla="*/ 1634853 w 2096706"/>
                <a:gd name="connsiteY300" fmla="*/ 330630 h 1370528"/>
                <a:gd name="connsiteX301" fmla="*/ 1639415 w 2096706"/>
                <a:gd name="connsiteY301" fmla="*/ 335192 h 1370528"/>
                <a:gd name="connsiteX302" fmla="*/ 1602923 w 2096706"/>
                <a:gd name="connsiteY302" fmla="*/ 371690 h 1370528"/>
                <a:gd name="connsiteX303" fmla="*/ 1598362 w 2096706"/>
                <a:gd name="connsiteY303" fmla="*/ 367128 h 1370528"/>
                <a:gd name="connsiteX304" fmla="*/ 1634853 w 2096706"/>
                <a:gd name="connsiteY304" fmla="*/ 330630 h 1370528"/>
                <a:gd name="connsiteX305" fmla="*/ 1586819 w 2096706"/>
                <a:gd name="connsiteY305" fmla="*/ 282596 h 1370528"/>
                <a:gd name="connsiteX306" fmla="*/ 1591381 w 2096706"/>
                <a:gd name="connsiteY306" fmla="*/ 287158 h 1370528"/>
                <a:gd name="connsiteX307" fmla="*/ 1554883 w 2096706"/>
                <a:gd name="connsiteY307" fmla="*/ 323656 h 1370528"/>
                <a:gd name="connsiteX308" fmla="*/ 1550321 w 2096706"/>
                <a:gd name="connsiteY308" fmla="*/ 319094 h 1370528"/>
                <a:gd name="connsiteX309" fmla="*/ 1586819 w 2096706"/>
                <a:gd name="connsiteY309" fmla="*/ 282596 h 1370528"/>
                <a:gd name="connsiteX310" fmla="*/ 1538786 w 2096706"/>
                <a:gd name="connsiteY310" fmla="*/ 234556 h 1370528"/>
                <a:gd name="connsiteX311" fmla="*/ 1543347 w 2096706"/>
                <a:gd name="connsiteY311" fmla="*/ 239117 h 1370528"/>
                <a:gd name="connsiteX312" fmla="*/ 1506849 w 2096706"/>
                <a:gd name="connsiteY312" fmla="*/ 275615 h 1370528"/>
                <a:gd name="connsiteX313" fmla="*/ 1502288 w 2096706"/>
                <a:gd name="connsiteY313" fmla="*/ 271054 h 1370528"/>
                <a:gd name="connsiteX314" fmla="*/ 1538786 w 2096706"/>
                <a:gd name="connsiteY314" fmla="*/ 234556 h 1370528"/>
                <a:gd name="connsiteX315" fmla="*/ 1513830 w 2096706"/>
                <a:gd name="connsiteY315" fmla="*/ 355586 h 1370528"/>
                <a:gd name="connsiteX316" fmla="*/ 1518391 w 2096706"/>
                <a:gd name="connsiteY316" fmla="*/ 360147 h 1370528"/>
                <a:gd name="connsiteX317" fmla="*/ 1481893 w 2096706"/>
                <a:gd name="connsiteY317" fmla="*/ 396645 h 1370528"/>
                <a:gd name="connsiteX318" fmla="*/ 1477332 w 2096706"/>
                <a:gd name="connsiteY318" fmla="*/ 392084 h 1370528"/>
                <a:gd name="connsiteX319" fmla="*/ 1513830 w 2096706"/>
                <a:gd name="connsiteY319" fmla="*/ 355586 h 1370528"/>
                <a:gd name="connsiteX320" fmla="*/ 1465790 w 2096706"/>
                <a:gd name="connsiteY320" fmla="*/ 307552 h 1370528"/>
                <a:gd name="connsiteX321" fmla="*/ 1470351 w 2096706"/>
                <a:gd name="connsiteY321" fmla="*/ 312113 h 1370528"/>
                <a:gd name="connsiteX322" fmla="*/ 1433853 w 2096706"/>
                <a:gd name="connsiteY322" fmla="*/ 348611 h 1370528"/>
                <a:gd name="connsiteX323" fmla="*/ 1429292 w 2096706"/>
                <a:gd name="connsiteY323" fmla="*/ 344050 h 1370528"/>
                <a:gd name="connsiteX324" fmla="*/ 1465790 w 2096706"/>
                <a:gd name="connsiteY324" fmla="*/ 307552 h 1370528"/>
                <a:gd name="connsiteX325" fmla="*/ 1440828 w 2096706"/>
                <a:gd name="connsiteY325" fmla="*/ 428582 h 1370528"/>
                <a:gd name="connsiteX326" fmla="*/ 1445389 w 2096706"/>
                <a:gd name="connsiteY326" fmla="*/ 433143 h 1370528"/>
                <a:gd name="connsiteX327" fmla="*/ 1408898 w 2096706"/>
                <a:gd name="connsiteY327" fmla="*/ 469641 h 1370528"/>
                <a:gd name="connsiteX328" fmla="*/ 1404336 w 2096706"/>
                <a:gd name="connsiteY328" fmla="*/ 465080 h 1370528"/>
                <a:gd name="connsiteX329" fmla="*/ 1440828 w 2096706"/>
                <a:gd name="connsiteY329" fmla="*/ 428582 h 1370528"/>
                <a:gd name="connsiteX330" fmla="*/ 1392794 w 2096706"/>
                <a:gd name="connsiteY330" fmla="*/ 380541 h 1370528"/>
                <a:gd name="connsiteX331" fmla="*/ 1397355 w 2096706"/>
                <a:gd name="connsiteY331" fmla="*/ 385103 h 1370528"/>
                <a:gd name="connsiteX332" fmla="*/ 1360864 w 2096706"/>
                <a:gd name="connsiteY332" fmla="*/ 421601 h 1370528"/>
                <a:gd name="connsiteX333" fmla="*/ 1356302 w 2096706"/>
                <a:gd name="connsiteY333" fmla="*/ 417039 h 1370528"/>
                <a:gd name="connsiteX334" fmla="*/ 1392794 w 2096706"/>
                <a:gd name="connsiteY334" fmla="*/ 380541 h 1370528"/>
                <a:gd name="connsiteX335" fmla="*/ 1367838 w 2096706"/>
                <a:gd name="connsiteY335" fmla="*/ 501578 h 1370528"/>
                <a:gd name="connsiteX336" fmla="*/ 1372400 w 2096706"/>
                <a:gd name="connsiteY336" fmla="*/ 506139 h 1370528"/>
                <a:gd name="connsiteX337" fmla="*/ 1335902 w 2096706"/>
                <a:gd name="connsiteY337" fmla="*/ 542637 h 1370528"/>
                <a:gd name="connsiteX338" fmla="*/ 1331340 w 2096706"/>
                <a:gd name="connsiteY338" fmla="*/ 538076 h 1370528"/>
                <a:gd name="connsiteX339" fmla="*/ 1367838 w 2096706"/>
                <a:gd name="connsiteY339" fmla="*/ 501578 h 1370528"/>
                <a:gd name="connsiteX340" fmla="*/ 1347437 w 2096706"/>
                <a:gd name="connsiteY340" fmla="*/ 627169 h 1370528"/>
                <a:gd name="connsiteX341" fmla="*/ 1310946 w 2096706"/>
                <a:gd name="connsiteY341" fmla="*/ 663667 h 1370528"/>
                <a:gd name="connsiteX342" fmla="*/ 1306384 w 2096706"/>
                <a:gd name="connsiteY342" fmla="*/ 659105 h 1370528"/>
                <a:gd name="connsiteX343" fmla="*/ 1342876 w 2096706"/>
                <a:gd name="connsiteY343" fmla="*/ 622607 h 1370528"/>
                <a:gd name="connsiteX344" fmla="*/ 1347437 w 2096706"/>
                <a:gd name="connsiteY344" fmla="*/ 627169 h 1370528"/>
                <a:gd name="connsiteX345" fmla="*/ 1319798 w 2096706"/>
                <a:gd name="connsiteY345" fmla="*/ 453537 h 1370528"/>
                <a:gd name="connsiteX346" fmla="*/ 1324359 w 2096706"/>
                <a:gd name="connsiteY346" fmla="*/ 458099 h 1370528"/>
                <a:gd name="connsiteX347" fmla="*/ 1287868 w 2096706"/>
                <a:gd name="connsiteY347" fmla="*/ 494597 h 1370528"/>
                <a:gd name="connsiteX348" fmla="*/ 1283306 w 2096706"/>
                <a:gd name="connsiteY348" fmla="*/ 490035 h 1370528"/>
                <a:gd name="connsiteX349" fmla="*/ 1319798 w 2096706"/>
                <a:gd name="connsiteY349" fmla="*/ 453537 h 1370528"/>
                <a:gd name="connsiteX350" fmla="*/ 1294842 w 2096706"/>
                <a:gd name="connsiteY350" fmla="*/ 574567 h 1370528"/>
                <a:gd name="connsiteX351" fmla="*/ 1299404 w 2096706"/>
                <a:gd name="connsiteY351" fmla="*/ 579129 h 1370528"/>
                <a:gd name="connsiteX352" fmla="*/ 1262906 w 2096706"/>
                <a:gd name="connsiteY352" fmla="*/ 615627 h 1370528"/>
                <a:gd name="connsiteX353" fmla="*/ 1258344 w 2096706"/>
                <a:gd name="connsiteY353" fmla="*/ 611065 h 1370528"/>
                <a:gd name="connsiteX354" fmla="*/ 1294842 w 2096706"/>
                <a:gd name="connsiteY354" fmla="*/ 574567 h 1370528"/>
                <a:gd name="connsiteX355" fmla="*/ 1274448 w 2096706"/>
                <a:gd name="connsiteY355" fmla="*/ 700165 h 1370528"/>
                <a:gd name="connsiteX356" fmla="*/ 1237950 w 2096706"/>
                <a:gd name="connsiteY356" fmla="*/ 736663 h 1370528"/>
                <a:gd name="connsiteX357" fmla="*/ 1233389 w 2096706"/>
                <a:gd name="connsiteY357" fmla="*/ 732101 h 1370528"/>
                <a:gd name="connsiteX358" fmla="*/ 1269887 w 2096706"/>
                <a:gd name="connsiteY358" fmla="*/ 695603 h 1370528"/>
                <a:gd name="connsiteX359" fmla="*/ 1274448 w 2096706"/>
                <a:gd name="connsiteY359" fmla="*/ 700165 h 1370528"/>
                <a:gd name="connsiteX360" fmla="*/ 1246808 w 2096706"/>
                <a:gd name="connsiteY360" fmla="*/ 526533 h 1370528"/>
                <a:gd name="connsiteX361" fmla="*/ 1251370 w 2096706"/>
                <a:gd name="connsiteY361" fmla="*/ 531095 h 1370528"/>
                <a:gd name="connsiteX362" fmla="*/ 1214872 w 2096706"/>
                <a:gd name="connsiteY362" fmla="*/ 567593 h 1370528"/>
                <a:gd name="connsiteX363" fmla="*/ 1210310 w 2096706"/>
                <a:gd name="connsiteY363" fmla="*/ 563031 h 1370528"/>
                <a:gd name="connsiteX364" fmla="*/ 1246808 w 2096706"/>
                <a:gd name="connsiteY364" fmla="*/ 526533 h 1370528"/>
                <a:gd name="connsiteX365" fmla="*/ 1198775 w 2096706"/>
                <a:gd name="connsiteY365" fmla="*/ 478493 h 1370528"/>
                <a:gd name="connsiteX366" fmla="*/ 1203336 w 2096706"/>
                <a:gd name="connsiteY366" fmla="*/ 483054 h 1370528"/>
                <a:gd name="connsiteX367" fmla="*/ 1166838 w 2096706"/>
                <a:gd name="connsiteY367" fmla="*/ 519552 h 1370528"/>
                <a:gd name="connsiteX368" fmla="*/ 1162277 w 2096706"/>
                <a:gd name="connsiteY368" fmla="*/ 514991 h 1370528"/>
                <a:gd name="connsiteX369" fmla="*/ 1198775 w 2096706"/>
                <a:gd name="connsiteY369" fmla="*/ 478493 h 1370528"/>
                <a:gd name="connsiteX370" fmla="*/ 1173812 w 2096706"/>
                <a:gd name="connsiteY370" fmla="*/ 599529 h 1370528"/>
                <a:gd name="connsiteX371" fmla="*/ 1178374 w 2096706"/>
                <a:gd name="connsiteY371" fmla="*/ 604091 h 1370528"/>
                <a:gd name="connsiteX372" fmla="*/ 1141876 w 2096706"/>
                <a:gd name="connsiteY372" fmla="*/ 640589 h 1370528"/>
                <a:gd name="connsiteX373" fmla="*/ 1137314 w 2096706"/>
                <a:gd name="connsiteY373" fmla="*/ 636027 h 1370528"/>
                <a:gd name="connsiteX374" fmla="*/ 1173812 w 2096706"/>
                <a:gd name="connsiteY374" fmla="*/ 599529 h 1370528"/>
                <a:gd name="connsiteX375" fmla="*/ 1153412 w 2096706"/>
                <a:gd name="connsiteY375" fmla="*/ 725120 h 1370528"/>
                <a:gd name="connsiteX376" fmla="*/ 1116920 w 2096706"/>
                <a:gd name="connsiteY376" fmla="*/ 761618 h 1370528"/>
                <a:gd name="connsiteX377" fmla="*/ 1112359 w 2096706"/>
                <a:gd name="connsiteY377" fmla="*/ 757057 h 1370528"/>
                <a:gd name="connsiteX378" fmla="*/ 1148850 w 2096706"/>
                <a:gd name="connsiteY378" fmla="*/ 720559 h 1370528"/>
                <a:gd name="connsiteX379" fmla="*/ 1153412 w 2096706"/>
                <a:gd name="connsiteY379" fmla="*/ 725120 h 1370528"/>
                <a:gd name="connsiteX380" fmla="*/ 1125779 w 2096706"/>
                <a:gd name="connsiteY380" fmla="*/ 551489 h 1370528"/>
                <a:gd name="connsiteX381" fmla="*/ 1130340 w 2096706"/>
                <a:gd name="connsiteY381" fmla="*/ 556050 h 1370528"/>
                <a:gd name="connsiteX382" fmla="*/ 1093842 w 2096706"/>
                <a:gd name="connsiteY382" fmla="*/ 592548 h 1370528"/>
                <a:gd name="connsiteX383" fmla="*/ 1089281 w 2096706"/>
                <a:gd name="connsiteY383" fmla="*/ 587987 h 1370528"/>
                <a:gd name="connsiteX384" fmla="*/ 1125779 w 2096706"/>
                <a:gd name="connsiteY384" fmla="*/ 551489 h 1370528"/>
                <a:gd name="connsiteX385" fmla="*/ 1105378 w 2096706"/>
                <a:gd name="connsiteY385" fmla="*/ 677080 h 1370528"/>
                <a:gd name="connsiteX386" fmla="*/ 1068886 w 2096706"/>
                <a:gd name="connsiteY386" fmla="*/ 713578 h 1370528"/>
                <a:gd name="connsiteX387" fmla="*/ 1064325 w 2096706"/>
                <a:gd name="connsiteY387" fmla="*/ 709017 h 1370528"/>
                <a:gd name="connsiteX388" fmla="*/ 1100817 w 2096706"/>
                <a:gd name="connsiteY388" fmla="*/ 672519 h 1370528"/>
                <a:gd name="connsiteX389" fmla="*/ 1105378 w 2096706"/>
                <a:gd name="connsiteY389" fmla="*/ 677080 h 1370528"/>
                <a:gd name="connsiteX390" fmla="*/ 1077745 w 2096706"/>
                <a:gd name="connsiteY390" fmla="*/ 503455 h 1370528"/>
                <a:gd name="connsiteX391" fmla="*/ 1082306 w 2096706"/>
                <a:gd name="connsiteY391" fmla="*/ 508017 h 1370528"/>
                <a:gd name="connsiteX392" fmla="*/ 1045808 w 2096706"/>
                <a:gd name="connsiteY392" fmla="*/ 544515 h 1370528"/>
                <a:gd name="connsiteX393" fmla="*/ 1041247 w 2096706"/>
                <a:gd name="connsiteY393" fmla="*/ 539953 h 1370528"/>
                <a:gd name="connsiteX394" fmla="*/ 1077745 w 2096706"/>
                <a:gd name="connsiteY394" fmla="*/ 503455 h 1370528"/>
                <a:gd name="connsiteX395" fmla="*/ 54473 w 2096706"/>
                <a:gd name="connsiteY395" fmla="*/ 575096 h 1370528"/>
                <a:gd name="connsiteX396" fmla="*/ 49911 w 2096706"/>
                <a:gd name="connsiteY396" fmla="*/ 570535 h 1370528"/>
                <a:gd name="connsiteX397" fmla="*/ 86403 w 2096706"/>
                <a:gd name="connsiteY397" fmla="*/ 534037 h 1370528"/>
                <a:gd name="connsiteX398" fmla="*/ 90964 w 2096706"/>
                <a:gd name="connsiteY398" fmla="*/ 538598 h 1370528"/>
                <a:gd name="connsiteX399" fmla="*/ 54473 w 2096706"/>
                <a:gd name="connsiteY399" fmla="*/ 575096 h 1370528"/>
                <a:gd name="connsiteX400" fmla="*/ 66015 w 2096706"/>
                <a:gd name="connsiteY400" fmla="*/ 659628 h 1370528"/>
                <a:gd name="connsiteX401" fmla="*/ 29517 w 2096706"/>
                <a:gd name="connsiteY401" fmla="*/ 696126 h 1370528"/>
                <a:gd name="connsiteX402" fmla="*/ 24956 w 2096706"/>
                <a:gd name="connsiteY402" fmla="*/ 691564 h 1370528"/>
                <a:gd name="connsiteX403" fmla="*/ 61454 w 2096706"/>
                <a:gd name="connsiteY403" fmla="*/ 655067 h 1370528"/>
                <a:gd name="connsiteX404" fmla="*/ 66015 w 2096706"/>
                <a:gd name="connsiteY404" fmla="*/ 659628 h 1370528"/>
                <a:gd name="connsiteX405" fmla="*/ 109494 w 2096706"/>
                <a:gd name="connsiteY405" fmla="*/ 703107 h 1370528"/>
                <a:gd name="connsiteX406" fmla="*/ 114055 w 2096706"/>
                <a:gd name="connsiteY406" fmla="*/ 707668 h 1370528"/>
                <a:gd name="connsiteX407" fmla="*/ 77557 w 2096706"/>
                <a:gd name="connsiteY407" fmla="*/ 744166 h 1370528"/>
                <a:gd name="connsiteX408" fmla="*/ 72996 w 2096706"/>
                <a:gd name="connsiteY408" fmla="*/ 739605 h 1370528"/>
                <a:gd name="connsiteX409" fmla="*/ 109494 w 2096706"/>
                <a:gd name="connsiteY409" fmla="*/ 703107 h 1370528"/>
                <a:gd name="connsiteX410" fmla="*/ 883713 w 2096706"/>
                <a:gd name="connsiteY410" fmla="*/ 601407 h 1370528"/>
                <a:gd name="connsiteX411" fmla="*/ 888274 w 2096706"/>
                <a:gd name="connsiteY411" fmla="*/ 605968 h 1370528"/>
                <a:gd name="connsiteX412" fmla="*/ 851783 w 2096706"/>
                <a:gd name="connsiteY412" fmla="*/ 642466 h 1370528"/>
                <a:gd name="connsiteX413" fmla="*/ 847221 w 2096706"/>
                <a:gd name="connsiteY413" fmla="*/ 637905 h 1370528"/>
                <a:gd name="connsiteX414" fmla="*/ 883713 w 2096706"/>
                <a:gd name="connsiteY414" fmla="*/ 601407 h 1370528"/>
                <a:gd name="connsiteX415" fmla="*/ 872170 w 2096706"/>
                <a:gd name="connsiteY415" fmla="*/ 516868 h 1370528"/>
                <a:gd name="connsiteX416" fmla="*/ 908662 w 2096706"/>
                <a:gd name="connsiteY416" fmla="*/ 480371 h 1370528"/>
                <a:gd name="connsiteX417" fmla="*/ 913223 w 2096706"/>
                <a:gd name="connsiteY417" fmla="*/ 484932 h 1370528"/>
                <a:gd name="connsiteX418" fmla="*/ 876732 w 2096706"/>
                <a:gd name="connsiteY418" fmla="*/ 521430 h 1370528"/>
                <a:gd name="connsiteX419" fmla="*/ 872170 w 2096706"/>
                <a:gd name="connsiteY419" fmla="*/ 516868 h 1370528"/>
                <a:gd name="connsiteX420" fmla="*/ 863318 w 2096706"/>
                <a:gd name="connsiteY420" fmla="*/ 726991 h 1370528"/>
                <a:gd name="connsiteX421" fmla="*/ 826820 w 2096706"/>
                <a:gd name="connsiteY421" fmla="*/ 763489 h 1370528"/>
                <a:gd name="connsiteX422" fmla="*/ 822259 w 2096706"/>
                <a:gd name="connsiteY422" fmla="*/ 758928 h 1370528"/>
                <a:gd name="connsiteX423" fmla="*/ 858757 w 2096706"/>
                <a:gd name="connsiteY423" fmla="*/ 722430 h 1370528"/>
                <a:gd name="connsiteX424" fmla="*/ 863318 w 2096706"/>
                <a:gd name="connsiteY424" fmla="*/ 726991 h 1370528"/>
                <a:gd name="connsiteX425" fmla="*/ 828698 w 2096706"/>
                <a:gd name="connsiteY425" fmla="*/ 473390 h 1370528"/>
                <a:gd name="connsiteX426" fmla="*/ 824136 w 2096706"/>
                <a:gd name="connsiteY426" fmla="*/ 468828 h 1370528"/>
                <a:gd name="connsiteX427" fmla="*/ 860628 w 2096706"/>
                <a:gd name="connsiteY427" fmla="*/ 432330 h 1370528"/>
                <a:gd name="connsiteX428" fmla="*/ 865189 w 2096706"/>
                <a:gd name="connsiteY428" fmla="*/ 436892 h 1370528"/>
                <a:gd name="connsiteX429" fmla="*/ 828698 w 2096706"/>
                <a:gd name="connsiteY429" fmla="*/ 473390 h 1370528"/>
                <a:gd name="connsiteX430" fmla="*/ 835672 w 2096706"/>
                <a:gd name="connsiteY430" fmla="*/ 553366 h 1370528"/>
                <a:gd name="connsiteX431" fmla="*/ 840234 w 2096706"/>
                <a:gd name="connsiteY431" fmla="*/ 557928 h 1370528"/>
                <a:gd name="connsiteX432" fmla="*/ 803742 w 2096706"/>
                <a:gd name="connsiteY432" fmla="*/ 594426 h 1370528"/>
                <a:gd name="connsiteX433" fmla="*/ 799181 w 2096706"/>
                <a:gd name="connsiteY433" fmla="*/ 589864 h 1370528"/>
                <a:gd name="connsiteX434" fmla="*/ 835672 w 2096706"/>
                <a:gd name="connsiteY434" fmla="*/ 553366 h 1370528"/>
                <a:gd name="connsiteX435" fmla="*/ 223543 w 2096706"/>
                <a:gd name="connsiteY435" fmla="*/ 598181 h 1370528"/>
                <a:gd name="connsiteX436" fmla="*/ 218981 w 2096706"/>
                <a:gd name="connsiteY436" fmla="*/ 593619 h 1370528"/>
                <a:gd name="connsiteX437" fmla="*/ 255473 w 2096706"/>
                <a:gd name="connsiteY437" fmla="*/ 557121 h 1370528"/>
                <a:gd name="connsiteX438" fmla="*/ 260034 w 2096706"/>
                <a:gd name="connsiteY438" fmla="*/ 561683 h 1370528"/>
                <a:gd name="connsiteX439" fmla="*/ 223543 w 2096706"/>
                <a:gd name="connsiteY439" fmla="*/ 598181 h 1370528"/>
                <a:gd name="connsiteX440" fmla="*/ 235079 w 2096706"/>
                <a:gd name="connsiteY440" fmla="*/ 682713 h 1370528"/>
                <a:gd name="connsiteX441" fmla="*/ 198581 w 2096706"/>
                <a:gd name="connsiteY441" fmla="*/ 719211 h 1370528"/>
                <a:gd name="connsiteX442" fmla="*/ 194019 w 2096706"/>
                <a:gd name="connsiteY442" fmla="*/ 714649 h 1370528"/>
                <a:gd name="connsiteX443" fmla="*/ 230517 w 2096706"/>
                <a:gd name="connsiteY443" fmla="*/ 678151 h 1370528"/>
                <a:gd name="connsiteX444" fmla="*/ 235079 w 2096706"/>
                <a:gd name="connsiteY444" fmla="*/ 682713 h 1370528"/>
                <a:gd name="connsiteX445" fmla="*/ 278557 w 2096706"/>
                <a:gd name="connsiteY445" fmla="*/ 726185 h 1370528"/>
                <a:gd name="connsiteX446" fmla="*/ 283119 w 2096706"/>
                <a:gd name="connsiteY446" fmla="*/ 730746 h 1370528"/>
                <a:gd name="connsiteX447" fmla="*/ 246621 w 2096706"/>
                <a:gd name="connsiteY447" fmla="*/ 767244 h 1370528"/>
                <a:gd name="connsiteX448" fmla="*/ 242059 w 2096706"/>
                <a:gd name="connsiteY448" fmla="*/ 762683 h 1370528"/>
                <a:gd name="connsiteX449" fmla="*/ 278557 w 2096706"/>
                <a:gd name="connsiteY449" fmla="*/ 726185 h 1370528"/>
                <a:gd name="connsiteX450" fmla="*/ 271583 w 2096706"/>
                <a:gd name="connsiteY450" fmla="*/ 646215 h 1370528"/>
                <a:gd name="connsiteX451" fmla="*/ 267022 w 2096706"/>
                <a:gd name="connsiteY451" fmla="*/ 641653 h 1370528"/>
                <a:gd name="connsiteX452" fmla="*/ 303513 w 2096706"/>
                <a:gd name="connsiteY452" fmla="*/ 605155 h 1370528"/>
                <a:gd name="connsiteX453" fmla="*/ 308075 w 2096706"/>
                <a:gd name="connsiteY453" fmla="*/ 609717 h 1370528"/>
                <a:gd name="connsiteX454" fmla="*/ 271583 w 2096706"/>
                <a:gd name="connsiteY454" fmla="*/ 646215 h 1370528"/>
                <a:gd name="connsiteX455" fmla="*/ 326591 w 2096706"/>
                <a:gd name="connsiteY455" fmla="*/ 774225 h 1370528"/>
                <a:gd name="connsiteX456" fmla="*/ 331153 w 2096706"/>
                <a:gd name="connsiteY456" fmla="*/ 778787 h 1370528"/>
                <a:gd name="connsiteX457" fmla="*/ 294661 w 2096706"/>
                <a:gd name="connsiteY457" fmla="*/ 815285 h 1370528"/>
                <a:gd name="connsiteX458" fmla="*/ 290100 w 2096706"/>
                <a:gd name="connsiteY458" fmla="*/ 810723 h 1370528"/>
                <a:gd name="connsiteX459" fmla="*/ 326591 w 2096706"/>
                <a:gd name="connsiteY459" fmla="*/ 774225 h 1370528"/>
                <a:gd name="connsiteX460" fmla="*/ 319617 w 2096706"/>
                <a:gd name="connsiteY460" fmla="*/ 694255 h 1370528"/>
                <a:gd name="connsiteX461" fmla="*/ 315055 w 2096706"/>
                <a:gd name="connsiteY461" fmla="*/ 689693 h 1370528"/>
                <a:gd name="connsiteX462" fmla="*/ 351547 w 2096706"/>
                <a:gd name="connsiteY462" fmla="*/ 653196 h 1370528"/>
                <a:gd name="connsiteX463" fmla="*/ 356108 w 2096706"/>
                <a:gd name="connsiteY463" fmla="*/ 657757 h 1370528"/>
                <a:gd name="connsiteX464" fmla="*/ 319617 w 2096706"/>
                <a:gd name="connsiteY464" fmla="*/ 694255 h 1370528"/>
                <a:gd name="connsiteX465" fmla="*/ 340011 w 2096706"/>
                <a:gd name="connsiteY465" fmla="*/ 568657 h 1370528"/>
                <a:gd name="connsiteX466" fmla="*/ 376509 w 2096706"/>
                <a:gd name="connsiteY466" fmla="*/ 532159 h 1370528"/>
                <a:gd name="connsiteX467" fmla="*/ 381071 w 2096706"/>
                <a:gd name="connsiteY467" fmla="*/ 536721 h 1370528"/>
                <a:gd name="connsiteX468" fmla="*/ 344572 w 2096706"/>
                <a:gd name="connsiteY468" fmla="*/ 573219 h 1370528"/>
                <a:gd name="connsiteX469" fmla="*/ 340011 w 2096706"/>
                <a:gd name="connsiteY469" fmla="*/ 568657 h 1370528"/>
                <a:gd name="connsiteX470" fmla="*/ 374632 w 2096706"/>
                <a:gd name="connsiteY470" fmla="*/ 822266 h 1370528"/>
                <a:gd name="connsiteX471" fmla="*/ 379193 w 2096706"/>
                <a:gd name="connsiteY471" fmla="*/ 826827 h 1370528"/>
                <a:gd name="connsiteX472" fmla="*/ 342695 w 2096706"/>
                <a:gd name="connsiteY472" fmla="*/ 863325 h 1370528"/>
                <a:gd name="connsiteX473" fmla="*/ 338134 w 2096706"/>
                <a:gd name="connsiteY473" fmla="*/ 858763 h 1370528"/>
                <a:gd name="connsiteX474" fmla="*/ 374632 w 2096706"/>
                <a:gd name="connsiteY474" fmla="*/ 822266 h 1370528"/>
                <a:gd name="connsiteX475" fmla="*/ 367651 w 2096706"/>
                <a:gd name="connsiteY475" fmla="*/ 742289 h 1370528"/>
                <a:gd name="connsiteX476" fmla="*/ 363089 w 2096706"/>
                <a:gd name="connsiteY476" fmla="*/ 737727 h 1370528"/>
                <a:gd name="connsiteX477" fmla="*/ 399581 w 2096706"/>
                <a:gd name="connsiteY477" fmla="*/ 701229 h 1370528"/>
                <a:gd name="connsiteX478" fmla="*/ 404142 w 2096706"/>
                <a:gd name="connsiteY478" fmla="*/ 705791 h 1370528"/>
                <a:gd name="connsiteX479" fmla="*/ 367651 w 2096706"/>
                <a:gd name="connsiteY479" fmla="*/ 742289 h 1370528"/>
                <a:gd name="connsiteX480" fmla="*/ 424543 w 2096706"/>
                <a:gd name="connsiteY480" fmla="*/ 580200 h 1370528"/>
                <a:gd name="connsiteX481" fmla="*/ 429104 w 2096706"/>
                <a:gd name="connsiteY481" fmla="*/ 584761 h 1370528"/>
                <a:gd name="connsiteX482" fmla="*/ 392613 w 2096706"/>
                <a:gd name="connsiteY482" fmla="*/ 621259 h 1370528"/>
                <a:gd name="connsiteX483" fmla="*/ 388051 w 2096706"/>
                <a:gd name="connsiteY483" fmla="*/ 616698 h 1370528"/>
                <a:gd name="connsiteX484" fmla="*/ 424543 w 2096706"/>
                <a:gd name="connsiteY484" fmla="*/ 580200 h 1370528"/>
                <a:gd name="connsiteX485" fmla="*/ 413001 w 2096706"/>
                <a:gd name="connsiteY485" fmla="*/ 495661 h 1370528"/>
                <a:gd name="connsiteX486" fmla="*/ 449498 w 2096706"/>
                <a:gd name="connsiteY486" fmla="*/ 459163 h 1370528"/>
                <a:gd name="connsiteX487" fmla="*/ 454060 w 2096706"/>
                <a:gd name="connsiteY487" fmla="*/ 463725 h 1370528"/>
                <a:gd name="connsiteX488" fmla="*/ 417562 w 2096706"/>
                <a:gd name="connsiteY488" fmla="*/ 500223 h 1370528"/>
                <a:gd name="connsiteX489" fmla="*/ 413001 w 2096706"/>
                <a:gd name="connsiteY489" fmla="*/ 495661 h 1370528"/>
                <a:gd name="connsiteX490" fmla="*/ 422672 w 2096706"/>
                <a:gd name="connsiteY490" fmla="*/ 870299 h 1370528"/>
                <a:gd name="connsiteX491" fmla="*/ 427233 w 2096706"/>
                <a:gd name="connsiteY491" fmla="*/ 874861 h 1370528"/>
                <a:gd name="connsiteX492" fmla="*/ 390735 w 2096706"/>
                <a:gd name="connsiteY492" fmla="*/ 911359 h 1370528"/>
                <a:gd name="connsiteX493" fmla="*/ 386174 w 2096706"/>
                <a:gd name="connsiteY493" fmla="*/ 906797 h 1370528"/>
                <a:gd name="connsiteX494" fmla="*/ 422672 w 2096706"/>
                <a:gd name="connsiteY494" fmla="*/ 870299 h 1370528"/>
                <a:gd name="connsiteX495" fmla="*/ 415691 w 2096706"/>
                <a:gd name="connsiteY495" fmla="*/ 790329 h 1370528"/>
                <a:gd name="connsiteX496" fmla="*/ 411130 w 2096706"/>
                <a:gd name="connsiteY496" fmla="*/ 785768 h 1370528"/>
                <a:gd name="connsiteX497" fmla="*/ 447621 w 2096706"/>
                <a:gd name="connsiteY497" fmla="*/ 749270 h 1370528"/>
                <a:gd name="connsiteX498" fmla="*/ 452182 w 2096706"/>
                <a:gd name="connsiteY498" fmla="*/ 753831 h 1370528"/>
                <a:gd name="connsiteX499" fmla="*/ 415691 w 2096706"/>
                <a:gd name="connsiteY499" fmla="*/ 790329 h 1370528"/>
                <a:gd name="connsiteX500" fmla="*/ 440647 w 2096706"/>
                <a:gd name="connsiteY500" fmla="*/ 669299 h 1370528"/>
                <a:gd name="connsiteX501" fmla="*/ 436085 w 2096706"/>
                <a:gd name="connsiteY501" fmla="*/ 664738 h 1370528"/>
                <a:gd name="connsiteX502" fmla="*/ 472583 w 2096706"/>
                <a:gd name="connsiteY502" fmla="*/ 628240 h 1370528"/>
                <a:gd name="connsiteX503" fmla="*/ 477145 w 2096706"/>
                <a:gd name="connsiteY503" fmla="*/ 632801 h 1370528"/>
                <a:gd name="connsiteX504" fmla="*/ 440647 w 2096706"/>
                <a:gd name="connsiteY504" fmla="*/ 669299 h 1370528"/>
                <a:gd name="connsiteX505" fmla="*/ 461041 w 2096706"/>
                <a:gd name="connsiteY505" fmla="*/ 543702 h 1370528"/>
                <a:gd name="connsiteX506" fmla="*/ 497539 w 2096706"/>
                <a:gd name="connsiteY506" fmla="*/ 507204 h 1370528"/>
                <a:gd name="connsiteX507" fmla="*/ 502100 w 2096706"/>
                <a:gd name="connsiteY507" fmla="*/ 511765 h 1370528"/>
                <a:gd name="connsiteX508" fmla="*/ 465602 w 2096706"/>
                <a:gd name="connsiteY508" fmla="*/ 548263 h 1370528"/>
                <a:gd name="connsiteX509" fmla="*/ 461041 w 2096706"/>
                <a:gd name="connsiteY509" fmla="*/ 543702 h 1370528"/>
                <a:gd name="connsiteX510" fmla="*/ 495661 w 2096706"/>
                <a:gd name="connsiteY510" fmla="*/ 797303 h 1370528"/>
                <a:gd name="connsiteX511" fmla="*/ 500223 w 2096706"/>
                <a:gd name="connsiteY511" fmla="*/ 801865 h 1370528"/>
                <a:gd name="connsiteX512" fmla="*/ 463731 w 2096706"/>
                <a:gd name="connsiteY512" fmla="*/ 838363 h 1370528"/>
                <a:gd name="connsiteX513" fmla="*/ 459170 w 2096706"/>
                <a:gd name="connsiteY513" fmla="*/ 833801 h 1370528"/>
                <a:gd name="connsiteX514" fmla="*/ 495661 w 2096706"/>
                <a:gd name="connsiteY514" fmla="*/ 797303 h 1370528"/>
                <a:gd name="connsiteX515" fmla="*/ 488687 w 2096706"/>
                <a:gd name="connsiteY515" fmla="*/ 717333 h 1370528"/>
                <a:gd name="connsiteX516" fmla="*/ 484125 w 2096706"/>
                <a:gd name="connsiteY516" fmla="*/ 712772 h 1370528"/>
                <a:gd name="connsiteX517" fmla="*/ 520617 w 2096706"/>
                <a:gd name="connsiteY517" fmla="*/ 676274 h 1370528"/>
                <a:gd name="connsiteX518" fmla="*/ 525178 w 2096706"/>
                <a:gd name="connsiteY518" fmla="*/ 680835 h 1370528"/>
                <a:gd name="connsiteX519" fmla="*/ 488687 w 2096706"/>
                <a:gd name="connsiteY519" fmla="*/ 717333 h 1370528"/>
                <a:gd name="connsiteX520" fmla="*/ 509075 w 2096706"/>
                <a:gd name="connsiteY520" fmla="*/ 591742 h 1370528"/>
                <a:gd name="connsiteX521" fmla="*/ 545573 w 2096706"/>
                <a:gd name="connsiteY521" fmla="*/ 555244 h 1370528"/>
                <a:gd name="connsiteX522" fmla="*/ 550134 w 2096706"/>
                <a:gd name="connsiteY522" fmla="*/ 559805 h 1370528"/>
                <a:gd name="connsiteX523" fmla="*/ 513636 w 2096706"/>
                <a:gd name="connsiteY523" fmla="*/ 596303 h 1370528"/>
                <a:gd name="connsiteX524" fmla="*/ 509075 w 2096706"/>
                <a:gd name="connsiteY524" fmla="*/ 591742 h 1370528"/>
                <a:gd name="connsiteX525" fmla="*/ 543695 w 2096706"/>
                <a:gd name="connsiteY525" fmla="*/ 845344 h 1370528"/>
                <a:gd name="connsiteX526" fmla="*/ 548257 w 2096706"/>
                <a:gd name="connsiteY526" fmla="*/ 849905 h 1370528"/>
                <a:gd name="connsiteX527" fmla="*/ 511765 w 2096706"/>
                <a:gd name="connsiteY527" fmla="*/ 886403 h 1370528"/>
                <a:gd name="connsiteX528" fmla="*/ 507204 w 2096706"/>
                <a:gd name="connsiteY528" fmla="*/ 881842 h 1370528"/>
                <a:gd name="connsiteX529" fmla="*/ 543695 w 2096706"/>
                <a:gd name="connsiteY529" fmla="*/ 845344 h 1370528"/>
                <a:gd name="connsiteX530" fmla="*/ 536721 w 2096706"/>
                <a:gd name="connsiteY530" fmla="*/ 765367 h 1370528"/>
                <a:gd name="connsiteX531" fmla="*/ 532159 w 2096706"/>
                <a:gd name="connsiteY531" fmla="*/ 760805 h 1370528"/>
                <a:gd name="connsiteX532" fmla="*/ 568657 w 2096706"/>
                <a:gd name="connsiteY532" fmla="*/ 724308 h 1370528"/>
                <a:gd name="connsiteX533" fmla="*/ 573219 w 2096706"/>
                <a:gd name="connsiteY533" fmla="*/ 728869 h 1370528"/>
                <a:gd name="connsiteX534" fmla="*/ 536721 w 2096706"/>
                <a:gd name="connsiteY534" fmla="*/ 765367 h 1370528"/>
                <a:gd name="connsiteX535" fmla="*/ 561676 w 2096706"/>
                <a:gd name="connsiteY535" fmla="*/ 644337 h 1370528"/>
                <a:gd name="connsiteX536" fmla="*/ 557115 w 2096706"/>
                <a:gd name="connsiteY536" fmla="*/ 639776 h 1370528"/>
                <a:gd name="connsiteX537" fmla="*/ 593613 w 2096706"/>
                <a:gd name="connsiteY537" fmla="*/ 603278 h 1370528"/>
                <a:gd name="connsiteX538" fmla="*/ 598174 w 2096706"/>
                <a:gd name="connsiteY538" fmla="*/ 607839 h 1370528"/>
                <a:gd name="connsiteX539" fmla="*/ 561676 w 2096706"/>
                <a:gd name="connsiteY539" fmla="*/ 644337 h 1370528"/>
                <a:gd name="connsiteX540" fmla="*/ 582077 w 2096706"/>
                <a:gd name="connsiteY540" fmla="*/ 518746 h 1370528"/>
                <a:gd name="connsiteX541" fmla="*/ 618569 w 2096706"/>
                <a:gd name="connsiteY541" fmla="*/ 482248 h 1370528"/>
                <a:gd name="connsiteX542" fmla="*/ 623130 w 2096706"/>
                <a:gd name="connsiteY542" fmla="*/ 486809 h 1370528"/>
                <a:gd name="connsiteX543" fmla="*/ 586638 w 2096706"/>
                <a:gd name="connsiteY543" fmla="*/ 523307 h 1370528"/>
                <a:gd name="connsiteX544" fmla="*/ 582077 w 2096706"/>
                <a:gd name="connsiteY544" fmla="*/ 518746 h 1370528"/>
                <a:gd name="connsiteX545" fmla="*/ 616691 w 2096706"/>
                <a:gd name="connsiteY545" fmla="*/ 772348 h 1370528"/>
                <a:gd name="connsiteX546" fmla="*/ 621252 w 2096706"/>
                <a:gd name="connsiteY546" fmla="*/ 776909 h 1370528"/>
                <a:gd name="connsiteX547" fmla="*/ 584761 w 2096706"/>
                <a:gd name="connsiteY547" fmla="*/ 813407 h 1370528"/>
                <a:gd name="connsiteX548" fmla="*/ 580200 w 2096706"/>
                <a:gd name="connsiteY548" fmla="*/ 808846 h 1370528"/>
                <a:gd name="connsiteX549" fmla="*/ 616691 w 2096706"/>
                <a:gd name="connsiteY549" fmla="*/ 772348 h 1370528"/>
                <a:gd name="connsiteX550" fmla="*/ 609717 w 2096706"/>
                <a:gd name="connsiteY550" fmla="*/ 692377 h 1370528"/>
                <a:gd name="connsiteX551" fmla="*/ 605155 w 2096706"/>
                <a:gd name="connsiteY551" fmla="*/ 687816 h 1370528"/>
                <a:gd name="connsiteX552" fmla="*/ 641653 w 2096706"/>
                <a:gd name="connsiteY552" fmla="*/ 651318 h 1370528"/>
                <a:gd name="connsiteX553" fmla="*/ 646215 w 2096706"/>
                <a:gd name="connsiteY553" fmla="*/ 655879 h 1370528"/>
                <a:gd name="connsiteX554" fmla="*/ 609717 w 2096706"/>
                <a:gd name="connsiteY554" fmla="*/ 692377 h 1370528"/>
                <a:gd name="connsiteX555" fmla="*/ 630111 w 2096706"/>
                <a:gd name="connsiteY555" fmla="*/ 566780 h 1370528"/>
                <a:gd name="connsiteX556" fmla="*/ 666609 w 2096706"/>
                <a:gd name="connsiteY556" fmla="*/ 530282 h 1370528"/>
                <a:gd name="connsiteX557" fmla="*/ 671170 w 2096706"/>
                <a:gd name="connsiteY557" fmla="*/ 534843 h 1370528"/>
                <a:gd name="connsiteX558" fmla="*/ 634672 w 2096706"/>
                <a:gd name="connsiteY558" fmla="*/ 571341 h 1370528"/>
                <a:gd name="connsiteX559" fmla="*/ 630111 w 2096706"/>
                <a:gd name="connsiteY559" fmla="*/ 566780 h 1370528"/>
                <a:gd name="connsiteX560" fmla="*/ 664731 w 2096706"/>
                <a:gd name="connsiteY560" fmla="*/ 820388 h 1370528"/>
                <a:gd name="connsiteX561" fmla="*/ 669293 w 2096706"/>
                <a:gd name="connsiteY561" fmla="*/ 824950 h 1370528"/>
                <a:gd name="connsiteX562" fmla="*/ 632795 w 2096706"/>
                <a:gd name="connsiteY562" fmla="*/ 861447 h 1370528"/>
                <a:gd name="connsiteX563" fmla="*/ 628233 w 2096706"/>
                <a:gd name="connsiteY563" fmla="*/ 856886 h 1370528"/>
                <a:gd name="connsiteX564" fmla="*/ 664731 w 2096706"/>
                <a:gd name="connsiteY564" fmla="*/ 820388 h 1370528"/>
                <a:gd name="connsiteX565" fmla="*/ 657750 w 2096706"/>
                <a:gd name="connsiteY565" fmla="*/ 740418 h 1370528"/>
                <a:gd name="connsiteX566" fmla="*/ 653189 w 2096706"/>
                <a:gd name="connsiteY566" fmla="*/ 735856 h 1370528"/>
                <a:gd name="connsiteX567" fmla="*/ 689687 w 2096706"/>
                <a:gd name="connsiteY567" fmla="*/ 699358 h 1370528"/>
                <a:gd name="connsiteX568" fmla="*/ 694248 w 2096706"/>
                <a:gd name="connsiteY568" fmla="*/ 703920 h 1370528"/>
                <a:gd name="connsiteX569" fmla="*/ 657750 w 2096706"/>
                <a:gd name="connsiteY569" fmla="*/ 740418 h 1370528"/>
                <a:gd name="connsiteX570" fmla="*/ 682706 w 2096706"/>
                <a:gd name="connsiteY570" fmla="*/ 619382 h 1370528"/>
                <a:gd name="connsiteX571" fmla="*/ 678145 w 2096706"/>
                <a:gd name="connsiteY571" fmla="*/ 614820 h 1370528"/>
                <a:gd name="connsiteX572" fmla="*/ 714643 w 2096706"/>
                <a:gd name="connsiteY572" fmla="*/ 578322 h 1370528"/>
                <a:gd name="connsiteX573" fmla="*/ 719204 w 2096706"/>
                <a:gd name="connsiteY573" fmla="*/ 582883 h 1370528"/>
                <a:gd name="connsiteX574" fmla="*/ 682706 w 2096706"/>
                <a:gd name="connsiteY574" fmla="*/ 619382 h 1370528"/>
                <a:gd name="connsiteX575" fmla="*/ 737727 w 2096706"/>
                <a:gd name="connsiteY575" fmla="*/ 747392 h 1370528"/>
                <a:gd name="connsiteX576" fmla="*/ 742289 w 2096706"/>
                <a:gd name="connsiteY576" fmla="*/ 751954 h 1370528"/>
                <a:gd name="connsiteX577" fmla="*/ 705791 w 2096706"/>
                <a:gd name="connsiteY577" fmla="*/ 788451 h 1370528"/>
                <a:gd name="connsiteX578" fmla="*/ 701229 w 2096706"/>
                <a:gd name="connsiteY578" fmla="*/ 783890 h 1370528"/>
                <a:gd name="connsiteX579" fmla="*/ 737727 w 2096706"/>
                <a:gd name="connsiteY579" fmla="*/ 747392 h 1370528"/>
                <a:gd name="connsiteX580" fmla="*/ 730746 w 2096706"/>
                <a:gd name="connsiteY580" fmla="*/ 667422 h 1370528"/>
                <a:gd name="connsiteX581" fmla="*/ 726185 w 2096706"/>
                <a:gd name="connsiteY581" fmla="*/ 662860 h 1370528"/>
                <a:gd name="connsiteX582" fmla="*/ 762683 w 2096706"/>
                <a:gd name="connsiteY582" fmla="*/ 626362 h 1370528"/>
                <a:gd name="connsiteX583" fmla="*/ 767244 w 2096706"/>
                <a:gd name="connsiteY583" fmla="*/ 630924 h 1370528"/>
                <a:gd name="connsiteX584" fmla="*/ 730746 w 2096706"/>
                <a:gd name="connsiteY584" fmla="*/ 667422 h 1370528"/>
                <a:gd name="connsiteX585" fmla="*/ 785768 w 2096706"/>
                <a:gd name="connsiteY585" fmla="*/ 795426 h 1370528"/>
                <a:gd name="connsiteX586" fmla="*/ 790329 w 2096706"/>
                <a:gd name="connsiteY586" fmla="*/ 799987 h 1370528"/>
                <a:gd name="connsiteX587" fmla="*/ 753831 w 2096706"/>
                <a:gd name="connsiteY587" fmla="*/ 836485 h 1370528"/>
                <a:gd name="connsiteX588" fmla="*/ 749270 w 2096706"/>
                <a:gd name="connsiteY588" fmla="*/ 831924 h 1370528"/>
                <a:gd name="connsiteX589" fmla="*/ 785768 w 2096706"/>
                <a:gd name="connsiteY589" fmla="*/ 795426 h 1370528"/>
                <a:gd name="connsiteX590" fmla="*/ 778780 w 2096706"/>
                <a:gd name="connsiteY590" fmla="*/ 715456 h 1370528"/>
                <a:gd name="connsiteX591" fmla="*/ 774219 w 2096706"/>
                <a:gd name="connsiteY591" fmla="*/ 710894 h 1370528"/>
                <a:gd name="connsiteX592" fmla="*/ 810717 w 2096706"/>
                <a:gd name="connsiteY592" fmla="*/ 674396 h 1370528"/>
                <a:gd name="connsiteX593" fmla="*/ 815278 w 2096706"/>
                <a:gd name="connsiteY593" fmla="*/ 678958 h 1370528"/>
                <a:gd name="connsiteX594" fmla="*/ 778780 w 2096706"/>
                <a:gd name="connsiteY594" fmla="*/ 715456 h 1370528"/>
                <a:gd name="connsiteX595" fmla="*/ 780664 w 2096706"/>
                <a:gd name="connsiteY595" fmla="*/ 425356 h 1370528"/>
                <a:gd name="connsiteX596" fmla="*/ 776103 w 2096706"/>
                <a:gd name="connsiteY596" fmla="*/ 420794 h 1370528"/>
                <a:gd name="connsiteX597" fmla="*/ 812594 w 2096706"/>
                <a:gd name="connsiteY597" fmla="*/ 384296 h 1370528"/>
                <a:gd name="connsiteX598" fmla="*/ 817156 w 2096706"/>
                <a:gd name="connsiteY598" fmla="*/ 388858 h 1370528"/>
                <a:gd name="connsiteX599" fmla="*/ 780664 w 2096706"/>
                <a:gd name="connsiteY599" fmla="*/ 425356 h 1370528"/>
                <a:gd name="connsiteX600" fmla="*/ 787639 w 2096706"/>
                <a:gd name="connsiteY600" fmla="*/ 505333 h 1370528"/>
                <a:gd name="connsiteX601" fmla="*/ 792200 w 2096706"/>
                <a:gd name="connsiteY601" fmla="*/ 509894 h 1370528"/>
                <a:gd name="connsiteX602" fmla="*/ 755709 w 2096706"/>
                <a:gd name="connsiteY602" fmla="*/ 546392 h 1370528"/>
                <a:gd name="connsiteX603" fmla="*/ 751147 w 2096706"/>
                <a:gd name="connsiteY603" fmla="*/ 541831 h 1370528"/>
                <a:gd name="connsiteX604" fmla="*/ 787639 w 2096706"/>
                <a:gd name="connsiteY604" fmla="*/ 505333 h 1370528"/>
                <a:gd name="connsiteX605" fmla="*/ 732624 w 2096706"/>
                <a:gd name="connsiteY605" fmla="*/ 377322 h 1370528"/>
                <a:gd name="connsiteX606" fmla="*/ 728062 w 2096706"/>
                <a:gd name="connsiteY606" fmla="*/ 372761 h 1370528"/>
                <a:gd name="connsiteX607" fmla="*/ 764560 w 2096706"/>
                <a:gd name="connsiteY607" fmla="*/ 336263 h 1370528"/>
                <a:gd name="connsiteX608" fmla="*/ 769122 w 2096706"/>
                <a:gd name="connsiteY608" fmla="*/ 340824 h 1370528"/>
                <a:gd name="connsiteX609" fmla="*/ 732624 w 2096706"/>
                <a:gd name="connsiteY609" fmla="*/ 377322 h 1370528"/>
                <a:gd name="connsiteX610" fmla="*/ 739605 w 2096706"/>
                <a:gd name="connsiteY610" fmla="*/ 457292 h 1370528"/>
                <a:gd name="connsiteX611" fmla="*/ 744166 w 2096706"/>
                <a:gd name="connsiteY611" fmla="*/ 461854 h 1370528"/>
                <a:gd name="connsiteX612" fmla="*/ 707675 w 2096706"/>
                <a:gd name="connsiteY612" fmla="*/ 498352 h 1370528"/>
                <a:gd name="connsiteX613" fmla="*/ 703113 w 2096706"/>
                <a:gd name="connsiteY613" fmla="*/ 493790 h 1370528"/>
                <a:gd name="connsiteX614" fmla="*/ 739605 w 2096706"/>
                <a:gd name="connsiteY614" fmla="*/ 457292 h 1370528"/>
                <a:gd name="connsiteX615" fmla="*/ 684584 w 2096706"/>
                <a:gd name="connsiteY615" fmla="*/ 329282 h 1370528"/>
                <a:gd name="connsiteX616" fmla="*/ 680022 w 2096706"/>
                <a:gd name="connsiteY616" fmla="*/ 324720 h 1370528"/>
                <a:gd name="connsiteX617" fmla="*/ 716514 w 2096706"/>
                <a:gd name="connsiteY617" fmla="*/ 288222 h 1370528"/>
                <a:gd name="connsiteX618" fmla="*/ 721075 w 2096706"/>
                <a:gd name="connsiteY618" fmla="*/ 292784 h 1370528"/>
                <a:gd name="connsiteX619" fmla="*/ 684584 w 2096706"/>
                <a:gd name="connsiteY619" fmla="*/ 329282 h 1370528"/>
                <a:gd name="connsiteX620" fmla="*/ 691558 w 2096706"/>
                <a:gd name="connsiteY620" fmla="*/ 409252 h 1370528"/>
                <a:gd name="connsiteX621" fmla="*/ 696119 w 2096706"/>
                <a:gd name="connsiteY621" fmla="*/ 413814 h 1370528"/>
                <a:gd name="connsiteX622" fmla="*/ 659628 w 2096706"/>
                <a:gd name="connsiteY622" fmla="*/ 450311 h 1370528"/>
                <a:gd name="connsiteX623" fmla="*/ 655066 w 2096706"/>
                <a:gd name="connsiteY623" fmla="*/ 445750 h 1370528"/>
                <a:gd name="connsiteX624" fmla="*/ 691558 w 2096706"/>
                <a:gd name="connsiteY624" fmla="*/ 409252 h 1370528"/>
                <a:gd name="connsiteX625" fmla="*/ 636550 w 2096706"/>
                <a:gd name="connsiteY625" fmla="*/ 281241 h 1370528"/>
                <a:gd name="connsiteX626" fmla="*/ 631988 w 2096706"/>
                <a:gd name="connsiteY626" fmla="*/ 276680 h 1370528"/>
                <a:gd name="connsiteX627" fmla="*/ 668480 w 2096706"/>
                <a:gd name="connsiteY627" fmla="*/ 240182 h 1370528"/>
                <a:gd name="connsiteX628" fmla="*/ 673041 w 2096706"/>
                <a:gd name="connsiteY628" fmla="*/ 244743 h 1370528"/>
                <a:gd name="connsiteX629" fmla="*/ 636550 w 2096706"/>
                <a:gd name="connsiteY629" fmla="*/ 281241 h 1370528"/>
                <a:gd name="connsiteX630" fmla="*/ 643524 w 2096706"/>
                <a:gd name="connsiteY630" fmla="*/ 361218 h 1370528"/>
                <a:gd name="connsiteX631" fmla="*/ 648086 w 2096706"/>
                <a:gd name="connsiteY631" fmla="*/ 365780 h 1370528"/>
                <a:gd name="connsiteX632" fmla="*/ 611594 w 2096706"/>
                <a:gd name="connsiteY632" fmla="*/ 402278 h 1370528"/>
                <a:gd name="connsiteX633" fmla="*/ 607033 w 2096706"/>
                <a:gd name="connsiteY633" fmla="*/ 397716 h 1370528"/>
                <a:gd name="connsiteX634" fmla="*/ 643524 w 2096706"/>
                <a:gd name="connsiteY634" fmla="*/ 361218 h 1370528"/>
                <a:gd name="connsiteX635" fmla="*/ 588516 w 2096706"/>
                <a:gd name="connsiteY635" fmla="*/ 233208 h 1370528"/>
                <a:gd name="connsiteX636" fmla="*/ 583955 w 2096706"/>
                <a:gd name="connsiteY636" fmla="*/ 228646 h 1370528"/>
                <a:gd name="connsiteX637" fmla="*/ 620446 w 2096706"/>
                <a:gd name="connsiteY637" fmla="*/ 192148 h 1370528"/>
                <a:gd name="connsiteX638" fmla="*/ 625007 w 2096706"/>
                <a:gd name="connsiteY638" fmla="*/ 196710 h 1370528"/>
                <a:gd name="connsiteX639" fmla="*/ 588516 w 2096706"/>
                <a:gd name="connsiteY639" fmla="*/ 233208 h 1370528"/>
                <a:gd name="connsiteX640" fmla="*/ 595490 w 2096706"/>
                <a:gd name="connsiteY640" fmla="*/ 313178 h 1370528"/>
                <a:gd name="connsiteX641" fmla="*/ 600052 w 2096706"/>
                <a:gd name="connsiteY641" fmla="*/ 317739 h 1370528"/>
                <a:gd name="connsiteX642" fmla="*/ 563560 w 2096706"/>
                <a:gd name="connsiteY642" fmla="*/ 354237 h 1370528"/>
                <a:gd name="connsiteX643" fmla="*/ 558999 w 2096706"/>
                <a:gd name="connsiteY643" fmla="*/ 349676 h 1370528"/>
                <a:gd name="connsiteX644" fmla="*/ 595490 w 2096706"/>
                <a:gd name="connsiteY644" fmla="*/ 313178 h 1370528"/>
                <a:gd name="connsiteX645" fmla="*/ 570535 w 2096706"/>
                <a:gd name="connsiteY645" fmla="*/ 434214 h 1370528"/>
                <a:gd name="connsiteX646" fmla="*/ 575096 w 2096706"/>
                <a:gd name="connsiteY646" fmla="*/ 438776 h 1370528"/>
                <a:gd name="connsiteX647" fmla="*/ 538598 w 2096706"/>
                <a:gd name="connsiteY647" fmla="*/ 475274 h 1370528"/>
                <a:gd name="connsiteX648" fmla="*/ 534037 w 2096706"/>
                <a:gd name="connsiteY648" fmla="*/ 470712 h 1370528"/>
                <a:gd name="connsiteX649" fmla="*/ 570535 w 2096706"/>
                <a:gd name="connsiteY649" fmla="*/ 434214 h 1370528"/>
                <a:gd name="connsiteX650" fmla="*/ 515520 w 2096706"/>
                <a:gd name="connsiteY650" fmla="*/ 306204 h 1370528"/>
                <a:gd name="connsiteX651" fmla="*/ 510959 w 2096706"/>
                <a:gd name="connsiteY651" fmla="*/ 301642 h 1370528"/>
                <a:gd name="connsiteX652" fmla="*/ 547450 w 2096706"/>
                <a:gd name="connsiteY652" fmla="*/ 265144 h 1370528"/>
                <a:gd name="connsiteX653" fmla="*/ 552012 w 2096706"/>
                <a:gd name="connsiteY653" fmla="*/ 269706 h 1370528"/>
                <a:gd name="connsiteX654" fmla="*/ 515520 w 2096706"/>
                <a:gd name="connsiteY654" fmla="*/ 306204 h 1370528"/>
                <a:gd name="connsiteX655" fmla="*/ 522494 w 2096706"/>
                <a:gd name="connsiteY655" fmla="*/ 386174 h 1370528"/>
                <a:gd name="connsiteX656" fmla="*/ 527056 w 2096706"/>
                <a:gd name="connsiteY656" fmla="*/ 390735 h 1370528"/>
                <a:gd name="connsiteX657" fmla="*/ 490558 w 2096706"/>
                <a:gd name="connsiteY657" fmla="*/ 427233 h 1370528"/>
                <a:gd name="connsiteX658" fmla="*/ 485997 w 2096706"/>
                <a:gd name="connsiteY658" fmla="*/ 422672 h 1370528"/>
                <a:gd name="connsiteX659" fmla="*/ 522494 w 2096706"/>
                <a:gd name="connsiteY659" fmla="*/ 386174 h 1370528"/>
                <a:gd name="connsiteX660" fmla="*/ 467486 w 2096706"/>
                <a:gd name="connsiteY660" fmla="*/ 258163 h 1370528"/>
                <a:gd name="connsiteX661" fmla="*/ 462925 w 2096706"/>
                <a:gd name="connsiteY661" fmla="*/ 253602 h 1370528"/>
                <a:gd name="connsiteX662" fmla="*/ 499416 w 2096706"/>
                <a:gd name="connsiteY662" fmla="*/ 217104 h 1370528"/>
                <a:gd name="connsiteX663" fmla="*/ 503978 w 2096706"/>
                <a:gd name="connsiteY663" fmla="*/ 221665 h 1370528"/>
                <a:gd name="connsiteX664" fmla="*/ 467486 w 2096706"/>
                <a:gd name="connsiteY664" fmla="*/ 258163 h 1370528"/>
                <a:gd name="connsiteX665" fmla="*/ 474461 w 2096706"/>
                <a:gd name="connsiteY665" fmla="*/ 338134 h 1370528"/>
                <a:gd name="connsiteX666" fmla="*/ 479022 w 2096706"/>
                <a:gd name="connsiteY666" fmla="*/ 342695 h 1370528"/>
                <a:gd name="connsiteX667" fmla="*/ 442524 w 2096706"/>
                <a:gd name="connsiteY667" fmla="*/ 379193 h 1370528"/>
                <a:gd name="connsiteX668" fmla="*/ 437963 w 2096706"/>
                <a:gd name="connsiteY668" fmla="*/ 374632 h 1370528"/>
                <a:gd name="connsiteX669" fmla="*/ 474461 w 2096706"/>
                <a:gd name="connsiteY669" fmla="*/ 338134 h 1370528"/>
                <a:gd name="connsiteX670" fmla="*/ 419446 w 2096706"/>
                <a:gd name="connsiteY670" fmla="*/ 210129 h 1370528"/>
                <a:gd name="connsiteX671" fmla="*/ 414884 w 2096706"/>
                <a:gd name="connsiteY671" fmla="*/ 205568 h 1370528"/>
                <a:gd name="connsiteX672" fmla="*/ 451376 w 2096706"/>
                <a:gd name="connsiteY672" fmla="*/ 169070 h 1370528"/>
                <a:gd name="connsiteX673" fmla="*/ 455937 w 2096706"/>
                <a:gd name="connsiteY673" fmla="*/ 173631 h 1370528"/>
                <a:gd name="connsiteX674" fmla="*/ 419446 w 2096706"/>
                <a:gd name="connsiteY674" fmla="*/ 210129 h 1370528"/>
                <a:gd name="connsiteX675" fmla="*/ 426427 w 2096706"/>
                <a:gd name="connsiteY675" fmla="*/ 290100 h 1370528"/>
                <a:gd name="connsiteX676" fmla="*/ 430988 w 2096706"/>
                <a:gd name="connsiteY676" fmla="*/ 294661 h 1370528"/>
                <a:gd name="connsiteX677" fmla="*/ 394490 w 2096706"/>
                <a:gd name="connsiteY677" fmla="*/ 331159 h 1370528"/>
                <a:gd name="connsiteX678" fmla="*/ 389929 w 2096706"/>
                <a:gd name="connsiteY678" fmla="*/ 326598 h 1370528"/>
                <a:gd name="connsiteX679" fmla="*/ 426427 w 2096706"/>
                <a:gd name="connsiteY679" fmla="*/ 290100 h 1370528"/>
                <a:gd name="connsiteX680" fmla="*/ 401465 w 2096706"/>
                <a:gd name="connsiteY680" fmla="*/ 411130 h 1370528"/>
                <a:gd name="connsiteX681" fmla="*/ 406026 w 2096706"/>
                <a:gd name="connsiteY681" fmla="*/ 415691 h 1370528"/>
                <a:gd name="connsiteX682" fmla="*/ 369528 w 2096706"/>
                <a:gd name="connsiteY682" fmla="*/ 452189 h 1370528"/>
                <a:gd name="connsiteX683" fmla="*/ 364967 w 2096706"/>
                <a:gd name="connsiteY683" fmla="*/ 447628 h 1370528"/>
                <a:gd name="connsiteX684" fmla="*/ 401465 w 2096706"/>
                <a:gd name="connsiteY684" fmla="*/ 411130 h 1370528"/>
                <a:gd name="connsiteX685" fmla="*/ 346450 w 2096706"/>
                <a:gd name="connsiteY685" fmla="*/ 283125 h 1370528"/>
                <a:gd name="connsiteX686" fmla="*/ 341888 w 2096706"/>
                <a:gd name="connsiteY686" fmla="*/ 278564 h 1370528"/>
                <a:gd name="connsiteX687" fmla="*/ 378380 w 2096706"/>
                <a:gd name="connsiteY687" fmla="*/ 242066 h 1370528"/>
                <a:gd name="connsiteX688" fmla="*/ 382941 w 2096706"/>
                <a:gd name="connsiteY688" fmla="*/ 246627 h 1370528"/>
                <a:gd name="connsiteX689" fmla="*/ 346450 w 2096706"/>
                <a:gd name="connsiteY689" fmla="*/ 283125 h 1370528"/>
                <a:gd name="connsiteX690" fmla="*/ 353431 w 2096706"/>
                <a:gd name="connsiteY690" fmla="*/ 363096 h 1370528"/>
                <a:gd name="connsiteX691" fmla="*/ 357992 w 2096706"/>
                <a:gd name="connsiteY691" fmla="*/ 367657 h 1370528"/>
                <a:gd name="connsiteX692" fmla="*/ 321494 w 2096706"/>
                <a:gd name="connsiteY692" fmla="*/ 404155 h 1370528"/>
                <a:gd name="connsiteX693" fmla="*/ 316933 w 2096706"/>
                <a:gd name="connsiteY693" fmla="*/ 399594 h 1370528"/>
                <a:gd name="connsiteX694" fmla="*/ 353431 w 2096706"/>
                <a:gd name="connsiteY694" fmla="*/ 363096 h 1370528"/>
                <a:gd name="connsiteX695" fmla="*/ 328475 w 2096706"/>
                <a:gd name="connsiteY695" fmla="*/ 484125 h 1370528"/>
                <a:gd name="connsiteX696" fmla="*/ 333037 w 2096706"/>
                <a:gd name="connsiteY696" fmla="*/ 488687 h 1370528"/>
                <a:gd name="connsiteX697" fmla="*/ 296539 w 2096706"/>
                <a:gd name="connsiteY697" fmla="*/ 525185 h 1370528"/>
                <a:gd name="connsiteX698" fmla="*/ 291977 w 2096706"/>
                <a:gd name="connsiteY698" fmla="*/ 520623 h 1370528"/>
                <a:gd name="connsiteX699" fmla="*/ 328475 w 2096706"/>
                <a:gd name="connsiteY699" fmla="*/ 484125 h 1370528"/>
                <a:gd name="connsiteX700" fmla="*/ 273454 w 2096706"/>
                <a:gd name="connsiteY700" fmla="*/ 356115 h 1370528"/>
                <a:gd name="connsiteX701" fmla="*/ 268893 w 2096706"/>
                <a:gd name="connsiteY701" fmla="*/ 351553 h 1370528"/>
                <a:gd name="connsiteX702" fmla="*/ 305391 w 2096706"/>
                <a:gd name="connsiteY702" fmla="*/ 315055 h 1370528"/>
                <a:gd name="connsiteX703" fmla="*/ 309952 w 2096706"/>
                <a:gd name="connsiteY703" fmla="*/ 319617 h 1370528"/>
                <a:gd name="connsiteX704" fmla="*/ 273454 w 2096706"/>
                <a:gd name="connsiteY704" fmla="*/ 356115 h 1370528"/>
                <a:gd name="connsiteX705" fmla="*/ 280441 w 2096706"/>
                <a:gd name="connsiteY705" fmla="*/ 436085 h 1370528"/>
                <a:gd name="connsiteX706" fmla="*/ 285003 w 2096706"/>
                <a:gd name="connsiteY706" fmla="*/ 440647 h 1370528"/>
                <a:gd name="connsiteX707" fmla="*/ 248505 w 2096706"/>
                <a:gd name="connsiteY707" fmla="*/ 477145 h 1370528"/>
                <a:gd name="connsiteX708" fmla="*/ 243943 w 2096706"/>
                <a:gd name="connsiteY708" fmla="*/ 472583 h 1370528"/>
                <a:gd name="connsiteX709" fmla="*/ 280441 w 2096706"/>
                <a:gd name="connsiteY709" fmla="*/ 436085 h 1370528"/>
                <a:gd name="connsiteX710" fmla="*/ 225414 w 2096706"/>
                <a:gd name="connsiteY710" fmla="*/ 308081 h 1370528"/>
                <a:gd name="connsiteX711" fmla="*/ 220852 w 2096706"/>
                <a:gd name="connsiteY711" fmla="*/ 303520 h 1370528"/>
                <a:gd name="connsiteX712" fmla="*/ 257350 w 2096706"/>
                <a:gd name="connsiteY712" fmla="*/ 267022 h 1370528"/>
                <a:gd name="connsiteX713" fmla="*/ 261912 w 2096706"/>
                <a:gd name="connsiteY713" fmla="*/ 271583 h 1370528"/>
                <a:gd name="connsiteX714" fmla="*/ 225414 w 2096706"/>
                <a:gd name="connsiteY714" fmla="*/ 308081 h 1370528"/>
                <a:gd name="connsiteX715" fmla="*/ 232395 w 2096706"/>
                <a:gd name="connsiteY715" fmla="*/ 388051 h 1370528"/>
                <a:gd name="connsiteX716" fmla="*/ 236956 w 2096706"/>
                <a:gd name="connsiteY716" fmla="*/ 392613 h 1370528"/>
                <a:gd name="connsiteX717" fmla="*/ 200458 w 2096706"/>
                <a:gd name="connsiteY717" fmla="*/ 429111 h 1370528"/>
                <a:gd name="connsiteX718" fmla="*/ 195897 w 2096706"/>
                <a:gd name="connsiteY718" fmla="*/ 424549 h 1370528"/>
                <a:gd name="connsiteX719" fmla="*/ 232395 w 2096706"/>
                <a:gd name="connsiteY719" fmla="*/ 388051 h 1370528"/>
                <a:gd name="connsiteX720" fmla="*/ 207439 w 2096706"/>
                <a:gd name="connsiteY720" fmla="*/ 509081 h 1370528"/>
                <a:gd name="connsiteX721" fmla="*/ 212000 w 2096706"/>
                <a:gd name="connsiteY721" fmla="*/ 513643 h 1370528"/>
                <a:gd name="connsiteX722" fmla="*/ 175509 w 2096706"/>
                <a:gd name="connsiteY722" fmla="*/ 550141 h 1370528"/>
                <a:gd name="connsiteX723" fmla="*/ 170947 w 2096706"/>
                <a:gd name="connsiteY723" fmla="*/ 545579 h 1370528"/>
                <a:gd name="connsiteX724" fmla="*/ 207439 w 2096706"/>
                <a:gd name="connsiteY724" fmla="*/ 509081 h 1370528"/>
                <a:gd name="connsiteX725" fmla="*/ 187045 w 2096706"/>
                <a:gd name="connsiteY725" fmla="*/ 634672 h 1370528"/>
                <a:gd name="connsiteX726" fmla="*/ 150547 w 2096706"/>
                <a:gd name="connsiteY726" fmla="*/ 671170 h 1370528"/>
                <a:gd name="connsiteX727" fmla="*/ 145985 w 2096706"/>
                <a:gd name="connsiteY727" fmla="*/ 666609 h 1370528"/>
                <a:gd name="connsiteX728" fmla="*/ 182483 w 2096706"/>
                <a:gd name="connsiteY728" fmla="*/ 630111 h 1370528"/>
                <a:gd name="connsiteX729" fmla="*/ 187045 w 2096706"/>
                <a:gd name="connsiteY729" fmla="*/ 634672 h 1370528"/>
                <a:gd name="connsiteX730" fmla="*/ 152424 w 2096706"/>
                <a:gd name="connsiteY730" fmla="*/ 381070 h 1370528"/>
                <a:gd name="connsiteX731" fmla="*/ 147863 w 2096706"/>
                <a:gd name="connsiteY731" fmla="*/ 376509 h 1370528"/>
                <a:gd name="connsiteX732" fmla="*/ 184354 w 2096706"/>
                <a:gd name="connsiteY732" fmla="*/ 340011 h 1370528"/>
                <a:gd name="connsiteX733" fmla="*/ 188916 w 2096706"/>
                <a:gd name="connsiteY733" fmla="*/ 344573 h 1370528"/>
                <a:gd name="connsiteX734" fmla="*/ 152424 w 2096706"/>
                <a:gd name="connsiteY734" fmla="*/ 381070 h 1370528"/>
                <a:gd name="connsiteX735" fmla="*/ 159399 w 2096706"/>
                <a:gd name="connsiteY735" fmla="*/ 461047 h 1370528"/>
                <a:gd name="connsiteX736" fmla="*/ 163960 w 2096706"/>
                <a:gd name="connsiteY736" fmla="*/ 465609 h 1370528"/>
                <a:gd name="connsiteX737" fmla="*/ 127469 w 2096706"/>
                <a:gd name="connsiteY737" fmla="*/ 502107 h 1370528"/>
                <a:gd name="connsiteX738" fmla="*/ 122907 w 2096706"/>
                <a:gd name="connsiteY738" fmla="*/ 497545 h 1370528"/>
                <a:gd name="connsiteX739" fmla="*/ 159399 w 2096706"/>
                <a:gd name="connsiteY739" fmla="*/ 461047 h 1370528"/>
                <a:gd name="connsiteX740" fmla="*/ 134450 w 2096706"/>
                <a:gd name="connsiteY740" fmla="*/ 582077 h 1370528"/>
                <a:gd name="connsiteX741" fmla="*/ 139011 w 2096706"/>
                <a:gd name="connsiteY741" fmla="*/ 586638 h 1370528"/>
                <a:gd name="connsiteX742" fmla="*/ 102513 w 2096706"/>
                <a:gd name="connsiteY742" fmla="*/ 623136 h 1370528"/>
                <a:gd name="connsiteX743" fmla="*/ 97952 w 2096706"/>
                <a:gd name="connsiteY743" fmla="*/ 618575 h 1370528"/>
                <a:gd name="connsiteX744" fmla="*/ 134450 w 2096706"/>
                <a:gd name="connsiteY744" fmla="*/ 582077 h 1370528"/>
                <a:gd name="connsiteX745" fmla="*/ 132572 w 2096706"/>
                <a:gd name="connsiteY745" fmla="*/ 872177 h 1370528"/>
                <a:gd name="connsiteX746" fmla="*/ 137133 w 2096706"/>
                <a:gd name="connsiteY746" fmla="*/ 876738 h 1370528"/>
                <a:gd name="connsiteX747" fmla="*/ 100636 w 2096706"/>
                <a:gd name="connsiteY747" fmla="*/ 913236 h 1370528"/>
                <a:gd name="connsiteX748" fmla="*/ 96074 w 2096706"/>
                <a:gd name="connsiteY748" fmla="*/ 908675 h 1370528"/>
                <a:gd name="connsiteX749" fmla="*/ 132572 w 2096706"/>
                <a:gd name="connsiteY749" fmla="*/ 872177 h 1370528"/>
                <a:gd name="connsiteX750" fmla="*/ 125591 w 2096706"/>
                <a:gd name="connsiteY750" fmla="*/ 792200 h 1370528"/>
                <a:gd name="connsiteX751" fmla="*/ 121030 w 2096706"/>
                <a:gd name="connsiteY751" fmla="*/ 787639 h 1370528"/>
                <a:gd name="connsiteX752" fmla="*/ 157528 w 2096706"/>
                <a:gd name="connsiteY752" fmla="*/ 751141 h 1370528"/>
                <a:gd name="connsiteX753" fmla="*/ 162089 w 2096706"/>
                <a:gd name="connsiteY753" fmla="*/ 755702 h 1370528"/>
                <a:gd name="connsiteX754" fmla="*/ 125591 w 2096706"/>
                <a:gd name="connsiteY754" fmla="*/ 792200 h 1370528"/>
                <a:gd name="connsiteX755" fmla="*/ 180606 w 2096706"/>
                <a:gd name="connsiteY755" fmla="*/ 920211 h 1370528"/>
                <a:gd name="connsiteX756" fmla="*/ 185167 w 2096706"/>
                <a:gd name="connsiteY756" fmla="*/ 924772 h 1370528"/>
                <a:gd name="connsiteX757" fmla="*/ 148669 w 2096706"/>
                <a:gd name="connsiteY757" fmla="*/ 961270 h 1370528"/>
                <a:gd name="connsiteX758" fmla="*/ 144108 w 2096706"/>
                <a:gd name="connsiteY758" fmla="*/ 956709 h 1370528"/>
                <a:gd name="connsiteX759" fmla="*/ 180606 w 2096706"/>
                <a:gd name="connsiteY759" fmla="*/ 920211 h 1370528"/>
                <a:gd name="connsiteX760" fmla="*/ 173625 w 2096706"/>
                <a:gd name="connsiteY760" fmla="*/ 840240 h 1370528"/>
                <a:gd name="connsiteX761" fmla="*/ 169064 w 2096706"/>
                <a:gd name="connsiteY761" fmla="*/ 835679 h 1370528"/>
                <a:gd name="connsiteX762" fmla="*/ 205562 w 2096706"/>
                <a:gd name="connsiteY762" fmla="*/ 799181 h 1370528"/>
                <a:gd name="connsiteX763" fmla="*/ 210123 w 2096706"/>
                <a:gd name="connsiteY763" fmla="*/ 803742 h 1370528"/>
                <a:gd name="connsiteX764" fmla="*/ 173625 w 2096706"/>
                <a:gd name="connsiteY764" fmla="*/ 840240 h 1370528"/>
                <a:gd name="connsiteX765" fmla="*/ 228646 w 2096706"/>
                <a:gd name="connsiteY765" fmla="*/ 968251 h 1370528"/>
                <a:gd name="connsiteX766" fmla="*/ 233208 w 2096706"/>
                <a:gd name="connsiteY766" fmla="*/ 972812 h 1370528"/>
                <a:gd name="connsiteX767" fmla="*/ 196710 w 2096706"/>
                <a:gd name="connsiteY767" fmla="*/ 1009310 h 1370528"/>
                <a:gd name="connsiteX768" fmla="*/ 192148 w 2096706"/>
                <a:gd name="connsiteY768" fmla="*/ 1004749 h 1370528"/>
                <a:gd name="connsiteX769" fmla="*/ 228646 w 2096706"/>
                <a:gd name="connsiteY769" fmla="*/ 968251 h 1370528"/>
                <a:gd name="connsiteX770" fmla="*/ 221659 w 2096706"/>
                <a:gd name="connsiteY770" fmla="*/ 888281 h 1370528"/>
                <a:gd name="connsiteX771" fmla="*/ 217097 w 2096706"/>
                <a:gd name="connsiteY771" fmla="*/ 883719 h 1370528"/>
                <a:gd name="connsiteX772" fmla="*/ 253595 w 2096706"/>
                <a:gd name="connsiteY772" fmla="*/ 847221 h 1370528"/>
                <a:gd name="connsiteX773" fmla="*/ 258157 w 2096706"/>
                <a:gd name="connsiteY773" fmla="*/ 851783 h 1370528"/>
                <a:gd name="connsiteX774" fmla="*/ 221659 w 2096706"/>
                <a:gd name="connsiteY774" fmla="*/ 888281 h 1370528"/>
                <a:gd name="connsiteX775" fmla="*/ 276686 w 2096706"/>
                <a:gd name="connsiteY775" fmla="*/ 1016285 h 1370528"/>
                <a:gd name="connsiteX776" fmla="*/ 281248 w 2096706"/>
                <a:gd name="connsiteY776" fmla="*/ 1020846 h 1370528"/>
                <a:gd name="connsiteX777" fmla="*/ 244750 w 2096706"/>
                <a:gd name="connsiteY777" fmla="*/ 1057344 h 1370528"/>
                <a:gd name="connsiteX778" fmla="*/ 240188 w 2096706"/>
                <a:gd name="connsiteY778" fmla="*/ 1052783 h 1370528"/>
                <a:gd name="connsiteX779" fmla="*/ 276686 w 2096706"/>
                <a:gd name="connsiteY779" fmla="*/ 1016285 h 1370528"/>
                <a:gd name="connsiteX780" fmla="*/ 269706 w 2096706"/>
                <a:gd name="connsiteY780" fmla="*/ 936314 h 1370528"/>
                <a:gd name="connsiteX781" fmla="*/ 265144 w 2096706"/>
                <a:gd name="connsiteY781" fmla="*/ 931753 h 1370528"/>
                <a:gd name="connsiteX782" fmla="*/ 301642 w 2096706"/>
                <a:gd name="connsiteY782" fmla="*/ 895255 h 1370528"/>
                <a:gd name="connsiteX783" fmla="*/ 306204 w 2096706"/>
                <a:gd name="connsiteY783" fmla="*/ 899816 h 1370528"/>
                <a:gd name="connsiteX784" fmla="*/ 269706 w 2096706"/>
                <a:gd name="connsiteY784" fmla="*/ 936314 h 1370528"/>
                <a:gd name="connsiteX785" fmla="*/ 324720 w 2096706"/>
                <a:gd name="connsiteY785" fmla="*/ 1064325 h 1370528"/>
                <a:gd name="connsiteX786" fmla="*/ 329282 w 2096706"/>
                <a:gd name="connsiteY786" fmla="*/ 1068887 h 1370528"/>
                <a:gd name="connsiteX787" fmla="*/ 292784 w 2096706"/>
                <a:gd name="connsiteY787" fmla="*/ 1105384 h 1370528"/>
                <a:gd name="connsiteX788" fmla="*/ 288222 w 2096706"/>
                <a:gd name="connsiteY788" fmla="*/ 1100823 h 1370528"/>
                <a:gd name="connsiteX789" fmla="*/ 324720 w 2096706"/>
                <a:gd name="connsiteY789" fmla="*/ 1064325 h 1370528"/>
                <a:gd name="connsiteX790" fmla="*/ 317739 w 2096706"/>
                <a:gd name="connsiteY790" fmla="*/ 984355 h 1370528"/>
                <a:gd name="connsiteX791" fmla="*/ 313178 w 2096706"/>
                <a:gd name="connsiteY791" fmla="*/ 979793 h 1370528"/>
                <a:gd name="connsiteX792" fmla="*/ 349676 w 2096706"/>
                <a:gd name="connsiteY792" fmla="*/ 943295 h 1370528"/>
                <a:gd name="connsiteX793" fmla="*/ 354237 w 2096706"/>
                <a:gd name="connsiteY793" fmla="*/ 947857 h 1370528"/>
                <a:gd name="connsiteX794" fmla="*/ 317739 w 2096706"/>
                <a:gd name="connsiteY794" fmla="*/ 984355 h 1370528"/>
                <a:gd name="connsiteX795" fmla="*/ 372754 w 2096706"/>
                <a:gd name="connsiteY795" fmla="*/ 1112359 h 1370528"/>
                <a:gd name="connsiteX796" fmla="*/ 377316 w 2096706"/>
                <a:gd name="connsiteY796" fmla="*/ 1116920 h 1370528"/>
                <a:gd name="connsiteX797" fmla="*/ 340817 w 2096706"/>
                <a:gd name="connsiteY797" fmla="*/ 1153418 h 1370528"/>
                <a:gd name="connsiteX798" fmla="*/ 336256 w 2096706"/>
                <a:gd name="connsiteY798" fmla="*/ 1148857 h 1370528"/>
                <a:gd name="connsiteX799" fmla="*/ 372754 w 2096706"/>
                <a:gd name="connsiteY799" fmla="*/ 1112359 h 1370528"/>
                <a:gd name="connsiteX800" fmla="*/ 365773 w 2096706"/>
                <a:gd name="connsiteY800" fmla="*/ 1032388 h 1370528"/>
                <a:gd name="connsiteX801" fmla="*/ 361212 w 2096706"/>
                <a:gd name="connsiteY801" fmla="*/ 1027827 h 1370528"/>
                <a:gd name="connsiteX802" fmla="*/ 397710 w 2096706"/>
                <a:gd name="connsiteY802" fmla="*/ 991329 h 1370528"/>
                <a:gd name="connsiteX803" fmla="*/ 402271 w 2096706"/>
                <a:gd name="connsiteY803" fmla="*/ 995891 h 1370528"/>
                <a:gd name="connsiteX804" fmla="*/ 365773 w 2096706"/>
                <a:gd name="connsiteY804" fmla="*/ 1032388 h 1370528"/>
                <a:gd name="connsiteX805" fmla="*/ 420794 w 2096706"/>
                <a:gd name="connsiteY805" fmla="*/ 1160399 h 1370528"/>
                <a:gd name="connsiteX806" fmla="*/ 425356 w 2096706"/>
                <a:gd name="connsiteY806" fmla="*/ 1164961 h 1370528"/>
                <a:gd name="connsiteX807" fmla="*/ 388858 w 2096706"/>
                <a:gd name="connsiteY807" fmla="*/ 1201458 h 1370528"/>
                <a:gd name="connsiteX808" fmla="*/ 384296 w 2096706"/>
                <a:gd name="connsiteY808" fmla="*/ 1196897 h 1370528"/>
                <a:gd name="connsiteX809" fmla="*/ 420794 w 2096706"/>
                <a:gd name="connsiteY809" fmla="*/ 1160399 h 1370528"/>
                <a:gd name="connsiteX810" fmla="*/ 413807 w 2096706"/>
                <a:gd name="connsiteY810" fmla="*/ 1080429 h 1370528"/>
                <a:gd name="connsiteX811" fmla="*/ 409246 w 2096706"/>
                <a:gd name="connsiteY811" fmla="*/ 1075867 h 1370528"/>
                <a:gd name="connsiteX812" fmla="*/ 445743 w 2096706"/>
                <a:gd name="connsiteY812" fmla="*/ 1039369 h 1370528"/>
                <a:gd name="connsiteX813" fmla="*/ 450305 w 2096706"/>
                <a:gd name="connsiteY813" fmla="*/ 1043931 h 1370528"/>
                <a:gd name="connsiteX814" fmla="*/ 413807 w 2096706"/>
                <a:gd name="connsiteY814" fmla="*/ 1080429 h 1370528"/>
                <a:gd name="connsiteX815" fmla="*/ 438769 w 2096706"/>
                <a:gd name="connsiteY815" fmla="*/ 959393 h 1370528"/>
                <a:gd name="connsiteX816" fmla="*/ 434208 w 2096706"/>
                <a:gd name="connsiteY816" fmla="*/ 954831 h 1370528"/>
                <a:gd name="connsiteX817" fmla="*/ 470706 w 2096706"/>
                <a:gd name="connsiteY817" fmla="*/ 918333 h 1370528"/>
                <a:gd name="connsiteX818" fmla="*/ 475267 w 2096706"/>
                <a:gd name="connsiteY818" fmla="*/ 922895 h 1370528"/>
                <a:gd name="connsiteX819" fmla="*/ 438769 w 2096706"/>
                <a:gd name="connsiteY819" fmla="*/ 959393 h 1370528"/>
                <a:gd name="connsiteX820" fmla="*/ 493790 w 2096706"/>
                <a:gd name="connsiteY820" fmla="*/ 1087403 h 1370528"/>
                <a:gd name="connsiteX821" fmla="*/ 498352 w 2096706"/>
                <a:gd name="connsiteY821" fmla="*/ 1091965 h 1370528"/>
                <a:gd name="connsiteX822" fmla="*/ 461854 w 2096706"/>
                <a:gd name="connsiteY822" fmla="*/ 1128463 h 1370528"/>
                <a:gd name="connsiteX823" fmla="*/ 457292 w 2096706"/>
                <a:gd name="connsiteY823" fmla="*/ 1123901 h 1370528"/>
                <a:gd name="connsiteX824" fmla="*/ 493790 w 2096706"/>
                <a:gd name="connsiteY824" fmla="*/ 1087403 h 1370528"/>
                <a:gd name="connsiteX825" fmla="*/ 486803 w 2096706"/>
                <a:gd name="connsiteY825" fmla="*/ 1007433 h 1370528"/>
                <a:gd name="connsiteX826" fmla="*/ 482242 w 2096706"/>
                <a:gd name="connsiteY826" fmla="*/ 1002871 h 1370528"/>
                <a:gd name="connsiteX827" fmla="*/ 518739 w 2096706"/>
                <a:gd name="connsiteY827" fmla="*/ 966373 h 1370528"/>
                <a:gd name="connsiteX828" fmla="*/ 523301 w 2096706"/>
                <a:gd name="connsiteY828" fmla="*/ 970935 h 1370528"/>
                <a:gd name="connsiteX829" fmla="*/ 486803 w 2096706"/>
                <a:gd name="connsiteY829" fmla="*/ 1007433 h 1370528"/>
                <a:gd name="connsiteX830" fmla="*/ 541824 w 2096706"/>
                <a:gd name="connsiteY830" fmla="*/ 1135443 h 1370528"/>
                <a:gd name="connsiteX831" fmla="*/ 546386 w 2096706"/>
                <a:gd name="connsiteY831" fmla="*/ 1140005 h 1370528"/>
                <a:gd name="connsiteX832" fmla="*/ 509888 w 2096706"/>
                <a:gd name="connsiteY832" fmla="*/ 1176503 h 1370528"/>
                <a:gd name="connsiteX833" fmla="*/ 505326 w 2096706"/>
                <a:gd name="connsiteY833" fmla="*/ 1171941 h 1370528"/>
                <a:gd name="connsiteX834" fmla="*/ 541824 w 2096706"/>
                <a:gd name="connsiteY834" fmla="*/ 1135443 h 1370528"/>
                <a:gd name="connsiteX835" fmla="*/ 534843 w 2096706"/>
                <a:gd name="connsiteY835" fmla="*/ 1055467 h 1370528"/>
                <a:gd name="connsiteX836" fmla="*/ 530282 w 2096706"/>
                <a:gd name="connsiteY836" fmla="*/ 1050905 h 1370528"/>
                <a:gd name="connsiteX837" fmla="*/ 566780 w 2096706"/>
                <a:gd name="connsiteY837" fmla="*/ 1014407 h 1370528"/>
                <a:gd name="connsiteX838" fmla="*/ 571341 w 2096706"/>
                <a:gd name="connsiteY838" fmla="*/ 1018969 h 1370528"/>
                <a:gd name="connsiteX839" fmla="*/ 534843 w 2096706"/>
                <a:gd name="connsiteY839" fmla="*/ 1055467 h 1370528"/>
                <a:gd name="connsiteX840" fmla="*/ 559799 w 2096706"/>
                <a:gd name="connsiteY840" fmla="*/ 934437 h 1370528"/>
                <a:gd name="connsiteX841" fmla="*/ 555237 w 2096706"/>
                <a:gd name="connsiteY841" fmla="*/ 929876 h 1370528"/>
                <a:gd name="connsiteX842" fmla="*/ 591729 w 2096706"/>
                <a:gd name="connsiteY842" fmla="*/ 893377 h 1370528"/>
                <a:gd name="connsiteX843" fmla="*/ 596290 w 2096706"/>
                <a:gd name="connsiteY843" fmla="*/ 897939 h 1370528"/>
                <a:gd name="connsiteX844" fmla="*/ 559799 w 2096706"/>
                <a:gd name="connsiteY844" fmla="*/ 934437 h 1370528"/>
                <a:gd name="connsiteX845" fmla="*/ 614820 w 2096706"/>
                <a:gd name="connsiteY845" fmla="*/ 1062448 h 1370528"/>
                <a:gd name="connsiteX846" fmla="*/ 619381 w 2096706"/>
                <a:gd name="connsiteY846" fmla="*/ 1067009 h 1370528"/>
                <a:gd name="connsiteX847" fmla="*/ 582884 w 2096706"/>
                <a:gd name="connsiteY847" fmla="*/ 1103507 h 1370528"/>
                <a:gd name="connsiteX848" fmla="*/ 578322 w 2096706"/>
                <a:gd name="connsiteY848" fmla="*/ 1098946 h 1370528"/>
                <a:gd name="connsiteX849" fmla="*/ 614820 w 2096706"/>
                <a:gd name="connsiteY849" fmla="*/ 1062448 h 1370528"/>
                <a:gd name="connsiteX850" fmla="*/ 607846 w 2096706"/>
                <a:gd name="connsiteY850" fmla="*/ 982477 h 1370528"/>
                <a:gd name="connsiteX851" fmla="*/ 603284 w 2096706"/>
                <a:gd name="connsiteY851" fmla="*/ 977916 h 1370528"/>
                <a:gd name="connsiteX852" fmla="*/ 639776 w 2096706"/>
                <a:gd name="connsiteY852" fmla="*/ 941418 h 1370528"/>
                <a:gd name="connsiteX853" fmla="*/ 644337 w 2096706"/>
                <a:gd name="connsiteY853" fmla="*/ 945979 h 1370528"/>
                <a:gd name="connsiteX854" fmla="*/ 607846 w 2096706"/>
                <a:gd name="connsiteY854" fmla="*/ 982477 h 1370528"/>
                <a:gd name="connsiteX855" fmla="*/ 662854 w 2096706"/>
                <a:gd name="connsiteY855" fmla="*/ 1110481 h 1370528"/>
                <a:gd name="connsiteX856" fmla="*/ 667415 w 2096706"/>
                <a:gd name="connsiteY856" fmla="*/ 1115043 h 1370528"/>
                <a:gd name="connsiteX857" fmla="*/ 630917 w 2096706"/>
                <a:gd name="connsiteY857" fmla="*/ 1151541 h 1370528"/>
                <a:gd name="connsiteX858" fmla="*/ 626356 w 2096706"/>
                <a:gd name="connsiteY858" fmla="*/ 1146979 h 1370528"/>
                <a:gd name="connsiteX859" fmla="*/ 662854 w 2096706"/>
                <a:gd name="connsiteY859" fmla="*/ 1110481 h 1370528"/>
                <a:gd name="connsiteX860" fmla="*/ 655879 w 2096706"/>
                <a:gd name="connsiteY860" fmla="*/ 1030511 h 1370528"/>
                <a:gd name="connsiteX861" fmla="*/ 651318 w 2096706"/>
                <a:gd name="connsiteY861" fmla="*/ 1025950 h 1370528"/>
                <a:gd name="connsiteX862" fmla="*/ 687810 w 2096706"/>
                <a:gd name="connsiteY862" fmla="*/ 989452 h 1370528"/>
                <a:gd name="connsiteX863" fmla="*/ 692371 w 2096706"/>
                <a:gd name="connsiteY863" fmla="*/ 994013 h 1370528"/>
                <a:gd name="connsiteX864" fmla="*/ 655879 w 2096706"/>
                <a:gd name="connsiteY864" fmla="*/ 1030511 h 1370528"/>
                <a:gd name="connsiteX865" fmla="*/ 680835 w 2096706"/>
                <a:gd name="connsiteY865" fmla="*/ 909481 h 1370528"/>
                <a:gd name="connsiteX866" fmla="*/ 676274 w 2096706"/>
                <a:gd name="connsiteY866" fmla="*/ 904920 h 1370528"/>
                <a:gd name="connsiteX867" fmla="*/ 712772 w 2096706"/>
                <a:gd name="connsiteY867" fmla="*/ 868422 h 1370528"/>
                <a:gd name="connsiteX868" fmla="*/ 717333 w 2096706"/>
                <a:gd name="connsiteY868" fmla="*/ 872983 h 1370528"/>
                <a:gd name="connsiteX869" fmla="*/ 680835 w 2096706"/>
                <a:gd name="connsiteY869" fmla="*/ 909481 h 1370528"/>
                <a:gd name="connsiteX870" fmla="*/ 735850 w 2096706"/>
                <a:gd name="connsiteY870" fmla="*/ 1037485 h 1370528"/>
                <a:gd name="connsiteX871" fmla="*/ 740411 w 2096706"/>
                <a:gd name="connsiteY871" fmla="*/ 1042047 h 1370528"/>
                <a:gd name="connsiteX872" fmla="*/ 703920 w 2096706"/>
                <a:gd name="connsiteY872" fmla="*/ 1078545 h 1370528"/>
                <a:gd name="connsiteX873" fmla="*/ 699358 w 2096706"/>
                <a:gd name="connsiteY873" fmla="*/ 1073983 h 1370528"/>
                <a:gd name="connsiteX874" fmla="*/ 735850 w 2096706"/>
                <a:gd name="connsiteY874" fmla="*/ 1037485 h 1370528"/>
                <a:gd name="connsiteX875" fmla="*/ 728869 w 2096706"/>
                <a:gd name="connsiteY875" fmla="*/ 957515 h 1370528"/>
                <a:gd name="connsiteX876" fmla="*/ 724307 w 2096706"/>
                <a:gd name="connsiteY876" fmla="*/ 952954 h 1370528"/>
                <a:gd name="connsiteX877" fmla="*/ 760805 w 2096706"/>
                <a:gd name="connsiteY877" fmla="*/ 916456 h 1370528"/>
                <a:gd name="connsiteX878" fmla="*/ 765367 w 2096706"/>
                <a:gd name="connsiteY878" fmla="*/ 921017 h 1370528"/>
                <a:gd name="connsiteX879" fmla="*/ 728869 w 2096706"/>
                <a:gd name="connsiteY879" fmla="*/ 957515 h 1370528"/>
                <a:gd name="connsiteX880" fmla="*/ 783884 w 2096706"/>
                <a:gd name="connsiteY880" fmla="*/ 1085526 h 1370528"/>
                <a:gd name="connsiteX881" fmla="*/ 788445 w 2096706"/>
                <a:gd name="connsiteY881" fmla="*/ 1090087 h 1370528"/>
                <a:gd name="connsiteX882" fmla="*/ 751954 w 2096706"/>
                <a:gd name="connsiteY882" fmla="*/ 1126585 h 1370528"/>
                <a:gd name="connsiteX883" fmla="*/ 747392 w 2096706"/>
                <a:gd name="connsiteY883" fmla="*/ 1122024 h 1370528"/>
                <a:gd name="connsiteX884" fmla="*/ 783884 w 2096706"/>
                <a:gd name="connsiteY884" fmla="*/ 1085526 h 1370528"/>
                <a:gd name="connsiteX885" fmla="*/ 776909 w 2096706"/>
                <a:gd name="connsiteY885" fmla="*/ 1005555 h 1370528"/>
                <a:gd name="connsiteX886" fmla="*/ 772348 w 2096706"/>
                <a:gd name="connsiteY886" fmla="*/ 1000994 h 1370528"/>
                <a:gd name="connsiteX887" fmla="*/ 808846 w 2096706"/>
                <a:gd name="connsiteY887" fmla="*/ 964496 h 1370528"/>
                <a:gd name="connsiteX888" fmla="*/ 813407 w 2096706"/>
                <a:gd name="connsiteY888" fmla="*/ 969057 h 1370528"/>
                <a:gd name="connsiteX889" fmla="*/ 776909 w 2096706"/>
                <a:gd name="connsiteY889" fmla="*/ 1005555 h 1370528"/>
                <a:gd name="connsiteX890" fmla="*/ 801865 w 2096706"/>
                <a:gd name="connsiteY890" fmla="*/ 884526 h 1370528"/>
                <a:gd name="connsiteX891" fmla="*/ 797303 w 2096706"/>
                <a:gd name="connsiteY891" fmla="*/ 879964 h 1370528"/>
                <a:gd name="connsiteX892" fmla="*/ 833801 w 2096706"/>
                <a:gd name="connsiteY892" fmla="*/ 843466 h 1370528"/>
                <a:gd name="connsiteX893" fmla="*/ 838363 w 2096706"/>
                <a:gd name="connsiteY893" fmla="*/ 848028 h 1370528"/>
                <a:gd name="connsiteX894" fmla="*/ 801865 w 2096706"/>
                <a:gd name="connsiteY894" fmla="*/ 884526 h 1370528"/>
                <a:gd name="connsiteX895" fmla="*/ 856873 w 2096706"/>
                <a:gd name="connsiteY895" fmla="*/ 1012536 h 1370528"/>
                <a:gd name="connsiteX896" fmla="*/ 861435 w 2096706"/>
                <a:gd name="connsiteY896" fmla="*/ 1017098 h 1370528"/>
                <a:gd name="connsiteX897" fmla="*/ 824943 w 2096706"/>
                <a:gd name="connsiteY897" fmla="*/ 1053596 h 1370528"/>
                <a:gd name="connsiteX898" fmla="*/ 820382 w 2096706"/>
                <a:gd name="connsiteY898" fmla="*/ 1049034 h 1370528"/>
                <a:gd name="connsiteX899" fmla="*/ 856873 w 2096706"/>
                <a:gd name="connsiteY899" fmla="*/ 1012536 h 1370528"/>
                <a:gd name="connsiteX900" fmla="*/ 849899 w 2096706"/>
                <a:gd name="connsiteY900" fmla="*/ 932559 h 1370528"/>
                <a:gd name="connsiteX901" fmla="*/ 845337 w 2096706"/>
                <a:gd name="connsiteY901" fmla="*/ 927998 h 1370528"/>
                <a:gd name="connsiteX902" fmla="*/ 881835 w 2096706"/>
                <a:gd name="connsiteY902" fmla="*/ 891500 h 1370528"/>
                <a:gd name="connsiteX903" fmla="*/ 886397 w 2096706"/>
                <a:gd name="connsiteY903" fmla="*/ 896061 h 1370528"/>
                <a:gd name="connsiteX904" fmla="*/ 849899 w 2096706"/>
                <a:gd name="connsiteY904" fmla="*/ 932559 h 1370528"/>
                <a:gd name="connsiteX905" fmla="*/ 874854 w 2096706"/>
                <a:gd name="connsiteY905" fmla="*/ 811530 h 1370528"/>
                <a:gd name="connsiteX906" fmla="*/ 870293 w 2096706"/>
                <a:gd name="connsiteY906" fmla="*/ 806968 h 1370528"/>
                <a:gd name="connsiteX907" fmla="*/ 906791 w 2096706"/>
                <a:gd name="connsiteY907" fmla="*/ 770470 h 1370528"/>
                <a:gd name="connsiteX908" fmla="*/ 911352 w 2096706"/>
                <a:gd name="connsiteY908" fmla="*/ 775032 h 1370528"/>
                <a:gd name="connsiteX909" fmla="*/ 874854 w 2096706"/>
                <a:gd name="connsiteY909" fmla="*/ 811530 h 1370528"/>
                <a:gd name="connsiteX910" fmla="*/ 899823 w 2096706"/>
                <a:gd name="connsiteY910" fmla="*/ 690500 h 1370528"/>
                <a:gd name="connsiteX911" fmla="*/ 895261 w 2096706"/>
                <a:gd name="connsiteY911" fmla="*/ 685938 h 1370528"/>
                <a:gd name="connsiteX912" fmla="*/ 931753 w 2096706"/>
                <a:gd name="connsiteY912" fmla="*/ 649441 h 1370528"/>
                <a:gd name="connsiteX913" fmla="*/ 936314 w 2096706"/>
                <a:gd name="connsiteY913" fmla="*/ 654002 h 1370528"/>
                <a:gd name="connsiteX914" fmla="*/ 899823 w 2096706"/>
                <a:gd name="connsiteY914" fmla="*/ 690500 h 1370528"/>
                <a:gd name="connsiteX915" fmla="*/ 924772 w 2096706"/>
                <a:gd name="connsiteY915" fmla="*/ 569464 h 1370528"/>
                <a:gd name="connsiteX916" fmla="*/ 920211 w 2096706"/>
                <a:gd name="connsiteY916" fmla="*/ 564902 h 1370528"/>
                <a:gd name="connsiteX917" fmla="*/ 956702 w 2096706"/>
                <a:gd name="connsiteY917" fmla="*/ 528404 h 1370528"/>
                <a:gd name="connsiteX918" fmla="*/ 961264 w 2096706"/>
                <a:gd name="connsiteY918" fmla="*/ 532966 h 1370528"/>
                <a:gd name="connsiteX919" fmla="*/ 924772 w 2096706"/>
                <a:gd name="connsiteY919" fmla="*/ 569464 h 1370528"/>
                <a:gd name="connsiteX920" fmla="*/ 979787 w 2096706"/>
                <a:gd name="connsiteY920" fmla="*/ 697481 h 1370528"/>
                <a:gd name="connsiteX921" fmla="*/ 984348 w 2096706"/>
                <a:gd name="connsiteY921" fmla="*/ 702042 h 1370528"/>
                <a:gd name="connsiteX922" fmla="*/ 947857 w 2096706"/>
                <a:gd name="connsiteY922" fmla="*/ 738540 h 1370528"/>
                <a:gd name="connsiteX923" fmla="*/ 943295 w 2096706"/>
                <a:gd name="connsiteY923" fmla="*/ 733979 h 1370528"/>
                <a:gd name="connsiteX924" fmla="*/ 979787 w 2096706"/>
                <a:gd name="connsiteY924" fmla="*/ 697481 h 1370528"/>
                <a:gd name="connsiteX925" fmla="*/ 972812 w 2096706"/>
                <a:gd name="connsiteY925" fmla="*/ 617504 h 1370528"/>
                <a:gd name="connsiteX926" fmla="*/ 968251 w 2096706"/>
                <a:gd name="connsiteY926" fmla="*/ 612943 h 1370528"/>
                <a:gd name="connsiteX927" fmla="*/ 1004742 w 2096706"/>
                <a:gd name="connsiteY927" fmla="*/ 576445 h 1370528"/>
                <a:gd name="connsiteX928" fmla="*/ 1009304 w 2096706"/>
                <a:gd name="connsiteY928" fmla="*/ 581006 h 1370528"/>
                <a:gd name="connsiteX929" fmla="*/ 972812 w 2096706"/>
                <a:gd name="connsiteY929" fmla="*/ 617504 h 1370528"/>
                <a:gd name="connsiteX930" fmla="*/ 1027821 w 2096706"/>
                <a:gd name="connsiteY930" fmla="*/ 745515 h 1370528"/>
                <a:gd name="connsiteX931" fmla="*/ 1032382 w 2096706"/>
                <a:gd name="connsiteY931" fmla="*/ 750076 h 1370528"/>
                <a:gd name="connsiteX932" fmla="*/ 995890 w 2096706"/>
                <a:gd name="connsiteY932" fmla="*/ 786574 h 1370528"/>
                <a:gd name="connsiteX933" fmla="*/ 991329 w 2096706"/>
                <a:gd name="connsiteY933" fmla="*/ 782013 h 1370528"/>
                <a:gd name="connsiteX934" fmla="*/ 1027821 w 2096706"/>
                <a:gd name="connsiteY934" fmla="*/ 745515 h 1370528"/>
                <a:gd name="connsiteX935" fmla="*/ 1020846 w 2096706"/>
                <a:gd name="connsiteY935" fmla="*/ 665544 h 1370528"/>
                <a:gd name="connsiteX936" fmla="*/ 1016285 w 2096706"/>
                <a:gd name="connsiteY936" fmla="*/ 660983 h 1370528"/>
                <a:gd name="connsiteX937" fmla="*/ 1052776 w 2096706"/>
                <a:gd name="connsiteY937" fmla="*/ 624485 h 1370528"/>
                <a:gd name="connsiteX938" fmla="*/ 1057338 w 2096706"/>
                <a:gd name="connsiteY938" fmla="*/ 629046 h 1370528"/>
                <a:gd name="connsiteX939" fmla="*/ 1020846 w 2096706"/>
                <a:gd name="connsiteY939" fmla="*/ 665544 h 1370528"/>
                <a:gd name="connsiteX940" fmla="*/ 1029698 w 2096706"/>
                <a:gd name="connsiteY940" fmla="*/ 455415 h 1370528"/>
                <a:gd name="connsiteX941" fmla="*/ 1034260 w 2096706"/>
                <a:gd name="connsiteY941" fmla="*/ 459976 h 1370528"/>
                <a:gd name="connsiteX942" fmla="*/ 997762 w 2096706"/>
                <a:gd name="connsiteY942" fmla="*/ 496474 h 1370528"/>
                <a:gd name="connsiteX943" fmla="*/ 993200 w 2096706"/>
                <a:gd name="connsiteY943" fmla="*/ 491913 h 1370528"/>
                <a:gd name="connsiteX944" fmla="*/ 1029698 w 2096706"/>
                <a:gd name="connsiteY944" fmla="*/ 455415 h 1370528"/>
                <a:gd name="connsiteX945" fmla="*/ 981664 w 2096706"/>
                <a:gd name="connsiteY945" fmla="*/ 407375 h 1370528"/>
                <a:gd name="connsiteX946" fmla="*/ 986226 w 2096706"/>
                <a:gd name="connsiteY946" fmla="*/ 411936 h 1370528"/>
                <a:gd name="connsiteX947" fmla="*/ 949728 w 2096706"/>
                <a:gd name="connsiteY947" fmla="*/ 448434 h 1370528"/>
                <a:gd name="connsiteX948" fmla="*/ 945166 w 2096706"/>
                <a:gd name="connsiteY948" fmla="*/ 443873 h 1370528"/>
                <a:gd name="connsiteX949" fmla="*/ 981664 w 2096706"/>
                <a:gd name="connsiteY949" fmla="*/ 407375 h 1370528"/>
                <a:gd name="connsiteX950" fmla="*/ 933630 w 2096706"/>
                <a:gd name="connsiteY950" fmla="*/ 359341 h 1370528"/>
                <a:gd name="connsiteX951" fmla="*/ 938192 w 2096706"/>
                <a:gd name="connsiteY951" fmla="*/ 363902 h 1370528"/>
                <a:gd name="connsiteX952" fmla="*/ 901694 w 2096706"/>
                <a:gd name="connsiteY952" fmla="*/ 400400 h 1370528"/>
                <a:gd name="connsiteX953" fmla="*/ 897132 w 2096706"/>
                <a:gd name="connsiteY953" fmla="*/ 395839 h 1370528"/>
                <a:gd name="connsiteX954" fmla="*/ 933630 w 2096706"/>
                <a:gd name="connsiteY954" fmla="*/ 359341 h 1370528"/>
                <a:gd name="connsiteX955" fmla="*/ 885597 w 2096706"/>
                <a:gd name="connsiteY955" fmla="*/ 311300 h 1370528"/>
                <a:gd name="connsiteX956" fmla="*/ 890158 w 2096706"/>
                <a:gd name="connsiteY956" fmla="*/ 315862 h 1370528"/>
                <a:gd name="connsiteX957" fmla="*/ 853660 w 2096706"/>
                <a:gd name="connsiteY957" fmla="*/ 352360 h 1370528"/>
                <a:gd name="connsiteX958" fmla="*/ 849099 w 2096706"/>
                <a:gd name="connsiteY958" fmla="*/ 347798 h 1370528"/>
                <a:gd name="connsiteX959" fmla="*/ 885597 w 2096706"/>
                <a:gd name="connsiteY959" fmla="*/ 311300 h 1370528"/>
                <a:gd name="connsiteX960" fmla="*/ 837550 w 2096706"/>
                <a:gd name="connsiteY960" fmla="*/ 263267 h 1370528"/>
                <a:gd name="connsiteX961" fmla="*/ 842111 w 2096706"/>
                <a:gd name="connsiteY961" fmla="*/ 267828 h 1370528"/>
                <a:gd name="connsiteX962" fmla="*/ 805613 w 2096706"/>
                <a:gd name="connsiteY962" fmla="*/ 304326 h 1370528"/>
                <a:gd name="connsiteX963" fmla="*/ 801052 w 2096706"/>
                <a:gd name="connsiteY963" fmla="*/ 299765 h 1370528"/>
                <a:gd name="connsiteX964" fmla="*/ 837550 w 2096706"/>
                <a:gd name="connsiteY964" fmla="*/ 263267 h 1370528"/>
                <a:gd name="connsiteX965" fmla="*/ 789516 w 2096706"/>
                <a:gd name="connsiteY965" fmla="*/ 215226 h 1370528"/>
                <a:gd name="connsiteX966" fmla="*/ 794077 w 2096706"/>
                <a:gd name="connsiteY966" fmla="*/ 219788 h 1370528"/>
                <a:gd name="connsiteX967" fmla="*/ 757580 w 2096706"/>
                <a:gd name="connsiteY967" fmla="*/ 256286 h 1370528"/>
                <a:gd name="connsiteX968" fmla="*/ 753018 w 2096706"/>
                <a:gd name="connsiteY968" fmla="*/ 251724 h 1370528"/>
                <a:gd name="connsiteX969" fmla="*/ 789516 w 2096706"/>
                <a:gd name="connsiteY969" fmla="*/ 215226 h 1370528"/>
                <a:gd name="connsiteX970" fmla="*/ 741482 w 2096706"/>
                <a:gd name="connsiteY970" fmla="*/ 167193 h 1370528"/>
                <a:gd name="connsiteX971" fmla="*/ 746044 w 2096706"/>
                <a:gd name="connsiteY971" fmla="*/ 171754 h 1370528"/>
                <a:gd name="connsiteX972" fmla="*/ 709546 w 2096706"/>
                <a:gd name="connsiteY972" fmla="*/ 208252 h 1370528"/>
                <a:gd name="connsiteX973" fmla="*/ 704984 w 2096706"/>
                <a:gd name="connsiteY973" fmla="*/ 203691 h 1370528"/>
                <a:gd name="connsiteX974" fmla="*/ 741482 w 2096706"/>
                <a:gd name="connsiteY974" fmla="*/ 167193 h 1370528"/>
                <a:gd name="connsiteX975" fmla="*/ 693442 w 2096706"/>
                <a:gd name="connsiteY975" fmla="*/ 119159 h 1370528"/>
                <a:gd name="connsiteX976" fmla="*/ 698003 w 2096706"/>
                <a:gd name="connsiteY976" fmla="*/ 123720 h 1370528"/>
                <a:gd name="connsiteX977" fmla="*/ 661505 w 2096706"/>
                <a:gd name="connsiteY977" fmla="*/ 160218 h 1370528"/>
                <a:gd name="connsiteX978" fmla="*/ 656944 w 2096706"/>
                <a:gd name="connsiteY978" fmla="*/ 155657 h 1370528"/>
                <a:gd name="connsiteX979" fmla="*/ 693442 w 2096706"/>
                <a:gd name="connsiteY979" fmla="*/ 119159 h 1370528"/>
                <a:gd name="connsiteX980" fmla="*/ 645408 w 2096706"/>
                <a:gd name="connsiteY980" fmla="*/ 71118 h 1370528"/>
                <a:gd name="connsiteX981" fmla="*/ 649970 w 2096706"/>
                <a:gd name="connsiteY981" fmla="*/ 75680 h 1370528"/>
                <a:gd name="connsiteX982" fmla="*/ 613472 w 2096706"/>
                <a:gd name="connsiteY982" fmla="*/ 112178 h 1370528"/>
                <a:gd name="connsiteX983" fmla="*/ 608910 w 2096706"/>
                <a:gd name="connsiteY983" fmla="*/ 107616 h 1370528"/>
                <a:gd name="connsiteX984" fmla="*/ 645408 w 2096706"/>
                <a:gd name="connsiteY984" fmla="*/ 71118 h 1370528"/>
                <a:gd name="connsiteX985" fmla="*/ 597368 w 2096706"/>
                <a:gd name="connsiteY985" fmla="*/ 23078 h 1370528"/>
                <a:gd name="connsiteX986" fmla="*/ 601929 w 2096706"/>
                <a:gd name="connsiteY986" fmla="*/ 27640 h 1370528"/>
                <a:gd name="connsiteX987" fmla="*/ 565431 w 2096706"/>
                <a:gd name="connsiteY987" fmla="*/ 64138 h 1370528"/>
                <a:gd name="connsiteX988" fmla="*/ 560870 w 2096706"/>
                <a:gd name="connsiteY988" fmla="*/ 59576 h 1370528"/>
                <a:gd name="connsiteX989" fmla="*/ 597368 w 2096706"/>
                <a:gd name="connsiteY989" fmla="*/ 23078 h 1370528"/>
                <a:gd name="connsiteX990" fmla="*/ 572412 w 2096706"/>
                <a:gd name="connsiteY990" fmla="*/ 144108 h 1370528"/>
                <a:gd name="connsiteX991" fmla="*/ 576974 w 2096706"/>
                <a:gd name="connsiteY991" fmla="*/ 148669 h 1370528"/>
                <a:gd name="connsiteX992" fmla="*/ 540482 w 2096706"/>
                <a:gd name="connsiteY992" fmla="*/ 185167 h 1370528"/>
                <a:gd name="connsiteX993" fmla="*/ 535921 w 2096706"/>
                <a:gd name="connsiteY993" fmla="*/ 180606 h 1370528"/>
                <a:gd name="connsiteX994" fmla="*/ 572412 w 2096706"/>
                <a:gd name="connsiteY994" fmla="*/ 144108 h 1370528"/>
                <a:gd name="connsiteX995" fmla="*/ 524372 w 2096706"/>
                <a:gd name="connsiteY995" fmla="*/ 96074 h 1370528"/>
                <a:gd name="connsiteX996" fmla="*/ 528933 w 2096706"/>
                <a:gd name="connsiteY996" fmla="*/ 100636 h 1370528"/>
                <a:gd name="connsiteX997" fmla="*/ 492435 w 2096706"/>
                <a:gd name="connsiteY997" fmla="*/ 137133 h 1370528"/>
                <a:gd name="connsiteX998" fmla="*/ 487874 w 2096706"/>
                <a:gd name="connsiteY998" fmla="*/ 132572 h 1370528"/>
                <a:gd name="connsiteX999" fmla="*/ 524372 w 2096706"/>
                <a:gd name="connsiteY999" fmla="*/ 96074 h 1370528"/>
                <a:gd name="connsiteX1000" fmla="*/ 476332 w 2096706"/>
                <a:gd name="connsiteY1000" fmla="*/ 48040 h 1370528"/>
                <a:gd name="connsiteX1001" fmla="*/ 480893 w 2096706"/>
                <a:gd name="connsiteY1001" fmla="*/ 52602 h 1370528"/>
                <a:gd name="connsiteX1002" fmla="*/ 444402 w 2096706"/>
                <a:gd name="connsiteY1002" fmla="*/ 89100 h 1370528"/>
                <a:gd name="connsiteX1003" fmla="*/ 439840 w 2096706"/>
                <a:gd name="connsiteY1003" fmla="*/ 84538 h 1370528"/>
                <a:gd name="connsiteX1004" fmla="*/ 476332 w 2096706"/>
                <a:gd name="connsiteY1004" fmla="*/ 48040 h 1370528"/>
                <a:gd name="connsiteX1005" fmla="*/ 428298 w 2096706"/>
                <a:gd name="connsiteY1005" fmla="*/ 0 h 1370528"/>
                <a:gd name="connsiteX1006" fmla="*/ 432859 w 2096706"/>
                <a:gd name="connsiteY1006" fmla="*/ 4561 h 1370528"/>
                <a:gd name="connsiteX1007" fmla="*/ 396368 w 2096706"/>
                <a:gd name="connsiteY1007" fmla="*/ 41059 h 1370528"/>
                <a:gd name="connsiteX1008" fmla="*/ 391806 w 2096706"/>
                <a:gd name="connsiteY1008" fmla="*/ 36498 h 1370528"/>
                <a:gd name="connsiteX1009" fmla="*/ 428298 w 2096706"/>
                <a:gd name="connsiteY1009" fmla="*/ 0 h 1370528"/>
                <a:gd name="connsiteX1010" fmla="*/ 403336 w 2096706"/>
                <a:gd name="connsiteY1010" fmla="*/ 121030 h 1370528"/>
                <a:gd name="connsiteX1011" fmla="*/ 407897 w 2096706"/>
                <a:gd name="connsiteY1011" fmla="*/ 125591 h 1370528"/>
                <a:gd name="connsiteX1012" fmla="*/ 371406 w 2096706"/>
                <a:gd name="connsiteY1012" fmla="*/ 162089 h 1370528"/>
                <a:gd name="connsiteX1013" fmla="*/ 366844 w 2096706"/>
                <a:gd name="connsiteY1013" fmla="*/ 157528 h 1370528"/>
                <a:gd name="connsiteX1014" fmla="*/ 403336 w 2096706"/>
                <a:gd name="connsiteY1014" fmla="*/ 121030 h 1370528"/>
                <a:gd name="connsiteX1015" fmla="*/ 355302 w 2096706"/>
                <a:gd name="connsiteY1015" fmla="*/ 72996 h 1370528"/>
                <a:gd name="connsiteX1016" fmla="*/ 359863 w 2096706"/>
                <a:gd name="connsiteY1016" fmla="*/ 77557 h 1370528"/>
                <a:gd name="connsiteX1017" fmla="*/ 323372 w 2096706"/>
                <a:gd name="connsiteY1017" fmla="*/ 114055 h 1370528"/>
                <a:gd name="connsiteX1018" fmla="*/ 318810 w 2096706"/>
                <a:gd name="connsiteY1018" fmla="*/ 109494 h 1370528"/>
                <a:gd name="connsiteX1019" fmla="*/ 355302 w 2096706"/>
                <a:gd name="connsiteY1019" fmla="*/ 72996 h 1370528"/>
                <a:gd name="connsiteX1020" fmla="*/ 330346 w 2096706"/>
                <a:gd name="connsiteY1020" fmla="*/ 194026 h 1370528"/>
                <a:gd name="connsiteX1021" fmla="*/ 334908 w 2096706"/>
                <a:gd name="connsiteY1021" fmla="*/ 198587 h 1370528"/>
                <a:gd name="connsiteX1022" fmla="*/ 298410 w 2096706"/>
                <a:gd name="connsiteY1022" fmla="*/ 235085 h 1370528"/>
                <a:gd name="connsiteX1023" fmla="*/ 293848 w 2096706"/>
                <a:gd name="connsiteY1023" fmla="*/ 230524 h 1370528"/>
                <a:gd name="connsiteX1024" fmla="*/ 330346 w 2096706"/>
                <a:gd name="connsiteY1024" fmla="*/ 194026 h 1370528"/>
                <a:gd name="connsiteX1025" fmla="*/ 282312 w 2096706"/>
                <a:gd name="connsiteY1025" fmla="*/ 145985 h 1370528"/>
                <a:gd name="connsiteX1026" fmla="*/ 286874 w 2096706"/>
                <a:gd name="connsiteY1026" fmla="*/ 150547 h 1370528"/>
                <a:gd name="connsiteX1027" fmla="*/ 250376 w 2096706"/>
                <a:gd name="connsiteY1027" fmla="*/ 187045 h 1370528"/>
                <a:gd name="connsiteX1028" fmla="*/ 245814 w 2096706"/>
                <a:gd name="connsiteY1028" fmla="*/ 182483 h 1370528"/>
                <a:gd name="connsiteX1029" fmla="*/ 282312 w 2096706"/>
                <a:gd name="connsiteY1029" fmla="*/ 145985 h 1370528"/>
                <a:gd name="connsiteX1030" fmla="*/ 234272 w 2096706"/>
                <a:gd name="connsiteY1030" fmla="*/ 97952 h 1370528"/>
                <a:gd name="connsiteX1031" fmla="*/ 238834 w 2096706"/>
                <a:gd name="connsiteY1031" fmla="*/ 102513 h 1370528"/>
                <a:gd name="connsiteX1032" fmla="*/ 202336 w 2096706"/>
                <a:gd name="connsiteY1032" fmla="*/ 139011 h 1370528"/>
                <a:gd name="connsiteX1033" fmla="*/ 197774 w 2096706"/>
                <a:gd name="connsiteY1033" fmla="*/ 134450 h 1370528"/>
                <a:gd name="connsiteX1034" fmla="*/ 234272 w 2096706"/>
                <a:gd name="connsiteY1034" fmla="*/ 97952 h 1370528"/>
                <a:gd name="connsiteX1035" fmla="*/ 209316 w 2096706"/>
                <a:gd name="connsiteY1035" fmla="*/ 218981 h 1370528"/>
                <a:gd name="connsiteX1036" fmla="*/ 213878 w 2096706"/>
                <a:gd name="connsiteY1036" fmla="*/ 223543 h 1370528"/>
                <a:gd name="connsiteX1037" fmla="*/ 177380 w 2096706"/>
                <a:gd name="connsiteY1037" fmla="*/ 260041 h 1370528"/>
                <a:gd name="connsiteX1038" fmla="*/ 172819 w 2096706"/>
                <a:gd name="connsiteY1038" fmla="*/ 255479 h 1370528"/>
                <a:gd name="connsiteX1039" fmla="*/ 209316 w 2096706"/>
                <a:gd name="connsiteY1039" fmla="*/ 218981 h 1370528"/>
                <a:gd name="connsiteX1040" fmla="*/ 161283 w 2096706"/>
                <a:gd name="connsiteY1040" fmla="*/ 170941 h 1370528"/>
                <a:gd name="connsiteX1041" fmla="*/ 165844 w 2096706"/>
                <a:gd name="connsiteY1041" fmla="*/ 175503 h 1370528"/>
                <a:gd name="connsiteX1042" fmla="*/ 129346 w 2096706"/>
                <a:gd name="connsiteY1042" fmla="*/ 212000 h 1370528"/>
                <a:gd name="connsiteX1043" fmla="*/ 124785 w 2096706"/>
                <a:gd name="connsiteY1043" fmla="*/ 207439 h 1370528"/>
                <a:gd name="connsiteX1044" fmla="*/ 161283 w 2096706"/>
                <a:gd name="connsiteY1044" fmla="*/ 170941 h 1370528"/>
                <a:gd name="connsiteX1045" fmla="*/ 136327 w 2096706"/>
                <a:gd name="connsiteY1045" fmla="*/ 291977 h 1370528"/>
                <a:gd name="connsiteX1046" fmla="*/ 140888 w 2096706"/>
                <a:gd name="connsiteY1046" fmla="*/ 296539 h 1370528"/>
                <a:gd name="connsiteX1047" fmla="*/ 104391 w 2096706"/>
                <a:gd name="connsiteY1047" fmla="*/ 333037 h 1370528"/>
                <a:gd name="connsiteX1048" fmla="*/ 99829 w 2096706"/>
                <a:gd name="connsiteY1048" fmla="*/ 328475 h 1370528"/>
                <a:gd name="connsiteX1049" fmla="*/ 136327 w 2096706"/>
                <a:gd name="connsiteY1049" fmla="*/ 291977 h 1370528"/>
                <a:gd name="connsiteX1050" fmla="*/ 111365 w 2096706"/>
                <a:gd name="connsiteY1050" fmla="*/ 413007 h 1370528"/>
                <a:gd name="connsiteX1051" fmla="*/ 115926 w 2096706"/>
                <a:gd name="connsiteY1051" fmla="*/ 417569 h 1370528"/>
                <a:gd name="connsiteX1052" fmla="*/ 79435 w 2096706"/>
                <a:gd name="connsiteY1052" fmla="*/ 454066 h 1370528"/>
                <a:gd name="connsiteX1053" fmla="*/ 74873 w 2096706"/>
                <a:gd name="connsiteY1053" fmla="*/ 449505 h 1370528"/>
                <a:gd name="connsiteX1054" fmla="*/ 111365 w 2096706"/>
                <a:gd name="connsiteY1054" fmla="*/ 413007 h 1370528"/>
                <a:gd name="connsiteX1055" fmla="*/ 63325 w 2096706"/>
                <a:gd name="connsiteY1055" fmla="*/ 364967 h 1370528"/>
                <a:gd name="connsiteX1056" fmla="*/ 67886 w 2096706"/>
                <a:gd name="connsiteY1056" fmla="*/ 369528 h 1370528"/>
                <a:gd name="connsiteX1057" fmla="*/ 31395 w 2096706"/>
                <a:gd name="connsiteY1057" fmla="*/ 406026 h 1370528"/>
                <a:gd name="connsiteX1058" fmla="*/ 26833 w 2096706"/>
                <a:gd name="connsiteY1058" fmla="*/ 401465 h 1370528"/>
                <a:gd name="connsiteX1059" fmla="*/ 63325 w 2096706"/>
                <a:gd name="connsiteY1059" fmla="*/ 364967 h 1370528"/>
                <a:gd name="connsiteX1060" fmla="*/ 6432 w 2096706"/>
                <a:gd name="connsiteY1060" fmla="*/ 527062 h 1370528"/>
                <a:gd name="connsiteX1061" fmla="*/ 1871 w 2096706"/>
                <a:gd name="connsiteY1061" fmla="*/ 522501 h 1370528"/>
                <a:gd name="connsiteX1062" fmla="*/ 38369 w 2096706"/>
                <a:gd name="connsiteY1062" fmla="*/ 486003 h 1370528"/>
                <a:gd name="connsiteX1063" fmla="*/ 42930 w 2096706"/>
                <a:gd name="connsiteY1063" fmla="*/ 490564 h 1370528"/>
                <a:gd name="connsiteX1064" fmla="*/ 6432 w 2096706"/>
                <a:gd name="connsiteY1064" fmla="*/ 527062 h 1370528"/>
                <a:gd name="connsiteX1065" fmla="*/ 4561 w 2096706"/>
                <a:gd name="connsiteY1065" fmla="*/ 817162 h 1370528"/>
                <a:gd name="connsiteX1066" fmla="*/ 0 w 2096706"/>
                <a:gd name="connsiteY1066" fmla="*/ 812601 h 1370528"/>
                <a:gd name="connsiteX1067" fmla="*/ 36498 w 2096706"/>
                <a:gd name="connsiteY1067" fmla="*/ 776103 h 1370528"/>
                <a:gd name="connsiteX1068" fmla="*/ 41059 w 2096706"/>
                <a:gd name="connsiteY1068" fmla="*/ 780664 h 1370528"/>
                <a:gd name="connsiteX1069" fmla="*/ 4561 w 2096706"/>
                <a:gd name="connsiteY1069" fmla="*/ 817162 h 1370528"/>
                <a:gd name="connsiteX1070" fmla="*/ 52595 w 2096706"/>
                <a:gd name="connsiteY1070" fmla="*/ 865196 h 1370528"/>
                <a:gd name="connsiteX1071" fmla="*/ 48034 w 2096706"/>
                <a:gd name="connsiteY1071" fmla="*/ 860634 h 1370528"/>
                <a:gd name="connsiteX1072" fmla="*/ 84532 w 2096706"/>
                <a:gd name="connsiteY1072" fmla="*/ 824137 h 1370528"/>
                <a:gd name="connsiteX1073" fmla="*/ 89093 w 2096706"/>
                <a:gd name="connsiteY1073" fmla="*/ 828698 h 1370528"/>
                <a:gd name="connsiteX1074" fmla="*/ 52595 w 2096706"/>
                <a:gd name="connsiteY1074" fmla="*/ 865196 h 1370528"/>
                <a:gd name="connsiteX1075" fmla="*/ 75673 w 2096706"/>
                <a:gd name="connsiteY1075" fmla="*/ 1034266 h 1370528"/>
                <a:gd name="connsiteX1076" fmla="*/ 71112 w 2096706"/>
                <a:gd name="connsiteY1076" fmla="*/ 1029705 h 1370528"/>
                <a:gd name="connsiteX1077" fmla="*/ 107603 w 2096706"/>
                <a:gd name="connsiteY1077" fmla="*/ 993207 h 1370528"/>
                <a:gd name="connsiteX1078" fmla="*/ 112165 w 2096706"/>
                <a:gd name="connsiteY1078" fmla="*/ 997768 h 1370528"/>
                <a:gd name="connsiteX1079" fmla="*/ 75673 w 2096706"/>
                <a:gd name="connsiteY1079" fmla="*/ 1034266 h 1370528"/>
                <a:gd name="connsiteX1080" fmla="*/ 123720 w 2096706"/>
                <a:gd name="connsiteY1080" fmla="*/ 1082306 h 1370528"/>
                <a:gd name="connsiteX1081" fmla="*/ 119159 w 2096706"/>
                <a:gd name="connsiteY1081" fmla="*/ 1077745 h 1370528"/>
                <a:gd name="connsiteX1082" fmla="*/ 155650 w 2096706"/>
                <a:gd name="connsiteY1082" fmla="*/ 1041247 h 1370528"/>
                <a:gd name="connsiteX1083" fmla="*/ 160212 w 2096706"/>
                <a:gd name="connsiteY1083" fmla="*/ 1045808 h 1370528"/>
                <a:gd name="connsiteX1084" fmla="*/ 123720 w 2096706"/>
                <a:gd name="connsiteY1084" fmla="*/ 1082306 h 1370528"/>
                <a:gd name="connsiteX1085" fmla="*/ 171754 w 2096706"/>
                <a:gd name="connsiteY1085" fmla="*/ 1130340 h 1370528"/>
                <a:gd name="connsiteX1086" fmla="*/ 167193 w 2096706"/>
                <a:gd name="connsiteY1086" fmla="*/ 1125779 h 1370528"/>
                <a:gd name="connsiteX1087" fmla="*/ 203684 w 2096706"/>
                <a:gd name="connsiteY1087" fmla="*/ 1089281 h 1370528"/>
                <a:gd name="connsiteX1088" fmla="*/ 208245 w 2096706"/>
                <a:gd name="connsiteY1088" fmla="*/ 1093842 h 1370528"/>
                <a:gd name="connsiteX1089" fmla="*/ 171754 w 2096706"/>
                <a:gd name="connsiteY1089" fmla="*/ 1130340 h 1370528"/>
                <a:gd name="connsiteX1090" fmla="*/ 219788 w 2096706"/>
                <a:gd name="connsiteY1090" fmla="*/ 1178380 h 1370528"/>
                <a:gd name="connsiteX1091" fmla="*/ 215226 w 2096706"/>
                <a:gd name="connsiteY1091" fmla="*/ 1173819 h 1370528"/>
                <a:gd name="connsiteX1092" fmla="*/ 251718 w 2096706"/>
                <a:gd name="connsiteY1092" fmla="*/ 1137321 h 1370528"/>
                <a:gd name="connsiteX1093" fmla="*/ 256279 w 2096706"/>
                <a:gd name="connsiteY1093" fmla="*/ 1141882 h 1370528"/>
                <a:gd name="connsiteX1094" fmla="*/ 219788 w 2096706"/>
                <a:gd name="connsiteY1094" fmla="*/ 1178380 h 1370528"/>
                <a:gd name="connsiteX1095" fmla="*/ 267828 w 2096706"/>
                <a:gd name="connsiteY1095" fmla="*/ 1226414 h 1370528"/>
                <a:gd name="connsiteX1096" fmla="*/ 263267 w 2096706"/>
                <a:gd name="connsiteY1096" fmla="*/ 1221853 h 1370528"/>
                <a:gd name="connsiteX1097" fmla="*/ 299758 w 2096706"/>
                <a:gd name="connsiteY1097" fmla="*/ 1185355 h 1370528"/>
                <a:gd name="connsiteX1098" fmla="*/ 304320 w 2096706"/>
                <a:gd name="connsiteY1098" fmla="*/ 1189916 h 1370528"/>
                <a:gd name="connsiteX1099" fmla="*/ 267828 w 2096706"/>
                <a:gd name="connsiteY1099" fmla="*/ 1226414 h 1370528"/>
                <a:gd name="connsiteX1100" fmla="*/ 315868 w 2096706"/>
                <a:gd name="connsiteY1100" fmla="*/ 1274448 h 1370528"/>
                <a:gd name="connsiteX1101" fmla="*/ 311307 w 2096706"/>
                <a:gd name="connsiteY1101" fmla="*/ 1269887 h 1370528"/>
                <a:gd name="connsiteX1102" fmla="*/ 347798 w 2096706"/>
                <a:gd name="connsiteY1102" fmla="*/ 1233389 h 1370528"/>
                <a:gd name="connsiteX1103" fmla="*/ 352360 w 2096706"/>
                <a:gd name="connsiteY1103" fmla="*/ 1237950 h 1370528"/>
                <a:gd name="connsiteX1104" fmla="*/ 315868 w 2096706"/>
                <a:gd name="connsiteY1104" fmla="*/ 1274448 h 1370528"/>
                <a:gd name="connsiteX1105" fmla="*/ 363902 w 2096706"/>
                <a:gd name="connsiteY1105" fmla="*/ 1322488 h 1370528"/>
                <a:gd name="connsiteX1106" fmla="*/ 359341 w 2096706"/>
                <a:gd name="connsiteY1106" fmla="*/ 1317927 h 1370528"/>
                <a:gd name="connsiteX1107" fmla="*/ 395832 w 2096706"/>
                <a:gd name="connsiteY1107" fmla="*/ 1281429 h 1370528"/>
                <a:gd name="connsiteX1108" fmla="*/ 400394 w 2096706"/>
                <a:gd name="connsiteY1108" fmla="*/ 1285990 h 1370528"/>
                <a:gd name="connsiteX1109" fmla="*/ 363902 w 2096706"/>
                <a:gd name="connsiteY1109" fmla="*/ 1322488 h 1370528"/>
                <a:gd name="connsiteX1110" fmla="*/ 411936 w 2096706"/>
                <a:gd name="connsiteY1110" fmla="*/ 1370529 h 1370528"/>
                <a:gd name="connsiteX1111" fmla="*/ 407375 w 2096706"/>
                <a:gd name="connsiteY1111" fmla="*/ 1365967 h 1370528"/>
                <a:gd name="connsiteX1112" fmla="*/ 443866 w 2096706"/>
                <a:gd name="connsiteY1112" fmla="*/ 1329469 h 1370528"/>
                <a:gd name="connsiteX1113" fmla="*/ 448427 w 2096706"/>
                <a:gd name="connsiteY1113" fmla="*/ 1334031 h 1370528"/>
                <a:gd name="connsiteX1114" fmla="*/ 411936 w 2096706"/>
                <a:gd name="connsiteY1114" fmla="*/ 1370529 h 1370528"/>
                <a:gd name="connsiteX1115" fmla="*/ 436898 w 2096706"/>
                <a:gd name="connsiteY1115" fmla="*/ 1249492 h 1370528"/>
                <a:gd name="connsiteX1116" fmla="*/ 432337 w 2096706"/>
                <a:gd name="connsiteY1116" fmla="*/ 1244931 h 1370528"/>
                <a:gd name="connsiteX1117" fmla="*/ 468835 w 2096706"/>
                <a:gd name="connsiteY1117" fmla="*/ 1208433 h 1370528"/>
                <a:gd name="connsiteX1118" fmla="*/ 473396 w 2096706"/>
                <a:gd name="connsiteY1118" fmla="*/ 1212994 h 1370528"/>
                <a:gd name="connsiteX1119" fmla="*/ 436898 w 2096706"/>
                <a:gd name="connsiteY1119" fmla="*/ 1249492 h 1370528"/>
                <a:gd name="connsiteX1120" fmla="*/ 484932 w 2096706"/>
                <a:gd name="connsiteY1120" fmla="*/ 1297533 h 1370528"/>
                <a:gd name="connsiteX1121" fmla="*/ 480370 w 2096706"/>
                <a:gd name="connsiteY1121" fmla="*/ 1292971 h 1370528"/>
                <a:gd name="connsiteX1122" fmla="*/ 516868 w 2096706"/>
                <a:gd name="connsiteY1122" fmla="*/ 1256473 h 1370528"/>
                <a:gd name="connsiteX1123" fmla="*/ 521430 w 2096706"/>
                <a:gd name="connsiteY1123" fmla="*/ 1261035 h 1370528"/>
                <a:gd name="connsiteX1124" fmla="*/ 484932 w 2096706"/>
                <a:gd name="connsiteY1124" fmla="*/ 1297533 h 1370528"/>
                <a:gd name="connsiteX1125" fmla="*/ 532966 w 2096706"/>
                <a:gd name="connsiteY1125" fmla="*/ 1345567 h 1370528"/>
                <a:gd name="connsiteX1126" fmla="*/ 528404 w 2096706"/>
                <a:gd name="connsiteY1126" fmla="*/ 1341005 h 1370528"/>
                <a:gd name="connsiteX1127" fmla="*/ 564902 w 2096706"/>
                <a:gd name="connsiteY1127" fmla="*/ 1304507 h 1370528"/>
                <a:gd name="connsiteX1128" fmla="*/ 569464 w 2096706"/>
                <a:gd name="connsiteY1128" fmla="*/ 1309068 h 1370528"/>
                <a:gd name="connsiteX1129" fmla="*/ 532966 w 2096706"/>
                <a:gd name="connsiteY1129" fmla="*/ 1345567 h 1370528"/>
                <a:gd name="connsiteX1130" fmla="*/ 557921 w 2096706"/>
                <a:gd name="connsiteY1130" fmla="*/ 1224537 h 1370528"/>
                <a:gd name="connsiteX1131" fmla="*/ 553360 w 2096706"/>
                <a:gd name="connsiteY1131" fmla="*/ 1219975 h 1370528"/>
                <a:gd name="connsiteX1132" fmla="*/ 589858 w 2096706"/>
                <a:gd name="connsiteY1132" fmla="*/ 1183477 h 1370528"/>
                <a:gd name="connsiteX1133" fmla="*/ 594419 w 2096706"/>
                <a:gd name="connsiteY1133" fmla="*/ 1188039 h 1370528"/>
                <a:gd name="connsiteX1134" fmla="*/ 557921 w 2096706"/>
                <a:gd name="connsiteY1134" fmla="*/ 1224537 h 1370528"/>
                <a:gd name="connsiteX1135" fmla="*/ 605962 w 2096706"/>
                <a:gd name="connsiteY1135" fmla="*/ 1272577 h 1370528"/>
                <a:gd name="connsiteX1136" fmla="*/ 601400 w 2096706"/>
                <a:gd name="connsiteY1136" fmla="*/ 1268016 h 1370528"/>
                <a:gd name="connsiteX1137" fmla="*/ 637898 w 2096706"/>
                <a:gd name="connsiteY1137" fmla="*/ 1231518 h 1370528"/>
                <a:gd name="connsiteX1138" fmla="*/ 642460 w 2096706"/>
                <a:gd name="connsiteY1138" fmla="*/ 1236079 h 1370528"/>
                <a:gd name="connsiteX1139" fmla="*/ 605962 w 2096706"/>
                <a:gd name="connsiteY1139" fmla="*/ 1272577 h 1370528"/>
                <a:gd name="connsiteX1140" fmla="*/ 653995 w 2096706"/>
                <a:gd name="connsiteY1140" fmla="*/ 1320611 h 1370528"/>
                <a:gd name="connsiteX1141" fmla="*/ 649434 w 2096706"/>
                <a:gd name="connsiteY1141" fmla="*/ 1316049 h 1370528"/>
                <a:gd name="connsiteX1142" fmla="*/ 685932 w 2096706"/>
                <a:gd name="connsiteY1142" fmla="*/ 1279551 h 1370528"/>
                <a:gd name="connsiteX1143" fmla="*/ 690493 w 2096706"/>
                <a:gd name="connsiteY1143" fmla="*/ 1284113 h 1370528"/>
                <a:gd name="connsiteX1144" fmla="*/ 653995 w 2096706"/>
                <a:gd name="connsiteY1144" fmla="*/ 1320611 h 1370528"/>
                <a:gd name="connsiteX1145" fmla="*/ 678951 w 2096706"/>
                <a:gd name="connsiteY1145" fmla="*/ 1199581 h 1370528"/>
                <a:gd name="connsiteX1146" fmla="*/ 674390 w 2096706"/>
                <a:gd name="connsiteY1146" fmla="*/ 1195020 h 1370528"/>
                <a:gd name="connsiteX1147" fmla="*/ 710888 w 2096706"/>
                <a:gd name="connsiteY1147" fmla="*/ 1158522 h 1370528"/>
                <a:gd name="connsiteX1148" fmla="*/ 715449 w 2096706"/>
                <a:gd name="connsiteY1148" fmla="*/ 1163083 h 1370528"/>
                <a:gd name="connsiteX1149" fmla="*/ 678951 w 2096706"/>
                <a:gd name="connsiteY1149" fmla="*/ 1199581 h 1370528"/>
                <a:gd name="connsiteX1150" fmla="*/ 726991 w 2096706"/>
                <a:gd name="connsiteY1150" fmla="*/ 1247615 h 1370528"/>
                <a:gd name="connsiteX1151" fmla="*/ 722430 w 2096706"/>
                <a:gd name="connsiteY1151" fmla="*/ 1243053 h 1370528"/>
                <a:gd name="connsiteX1152" fmla="*/ 758921 w 2096706"/>
                <a:gd name="connsiteY1152" fmla="*/ 1206555 h 1370528"/>
                <a:gd name="connsiteX1153" fmla="*/ 763483 w 2096706"/>
                <a:gd name="connsiteY1153" fmla="*/ 1211117 h 1370528"/>
                <a:gd name="connsiteX1154" fmla="*/ 726991 w 2096706"/>
                <a:gd name="connsiteY1154" fmla="*/ 1247615 h 1370528"/>
                <a:gd name="connsiteX1155" fmla="*/ 775032 w 2096706"/>
                <a:gd name="connsiteY1155" fmla="*/ 1295655 h 1370528"/>
                <a:gd name="connsiteX1156" fmla="*/ 770470 w 2096706"/>
                <a:gd name="connsiteY1156" fmla="*/ 1291094 h 1370528"/>
                <a:gd name="connsiteX1157" fmla="*/ 806968 w 2096706"/>
                <a:gd name="connsiteY1157" fmla="*/ 1254596 h 1370528"/>
                <a:gd name="connsiteX1158" fmla="*/ 811530 w 2096706"/>
                <a:gd name="connsiteY1158" fmla="*/ 1259157 h 1370528"/>
                <a:gd name="connsiteX1159" fmla="*/ 775032 w 2096706"/>
                <a:gd name="connsiteY1159" fmla="*/ 1295655 h 1370528"/>
                <a:gd name="connsiteX1160" fmla="*/ 799987 w 2096706"/>
                <a:gd name="connsiteY1160" fmla="*/ 1174625 h 1370528"/>
                <a:gd name="connsiteX1161" fmla="*/ 795426 w 2096706"/>
                <a:gd name="connsiteY1161" fmla="*/ 1170064 h 1370528"/>
                <a:gd name="connsiteX1162" fmla="*/ 831917 w 2096706"/>
                <a:gd name="connsiteY1162" fmla="*/ 1133566 h 1370528"/>
                <a:gd name="connsiteX1163" fmla="*/ 836479 w 2096706"/>
                <a:gd name="connsiteY1163" fmla="*/ 1138127 h 1370528"/>
                <a:gd name="connsiteX1164" fmla="*/ 799987 w 2096706"/>
                <a:gd name="connsiteY1164" fmla="*/ 1174625 h 1370528"/>
                <a:gd name="connsiteX1165" fmla="*/ 848028 w 2096706"/>
                <a:gd name="connsiteY1165" fmla="*/ 1222666 h 1370528"/>
                <a:gd name="connsiteX1166" fmla="*/ 843466 w 2096706"/>
                <a:gd name="connsiteY1166" fmla="*/ 1218104 h 1370528"/>
                <a:gd name="connsiteX1167" fmla="*/ 879958 w 2096706"/>
                <a:gd name="connsiteY1167" fmla="*/ 1181606 h 1370528"/>
                <a:gd name="connsiteX1168" fmla="*/ 884519 w 2096706"/>
                <a:gd name="connsiteY1168" fmla="*/ 1186168 h 1370528"/>
                <a:gd name="connsiteX1169" fmla="*/ 848028 w 2096706"/>
                <a:gd name="connsiteY1169" fmla="*/ 1222666 h 1370528"/>
                <a:gd name="connsiteX1170" fmla="*/ 872977 w 2096706"/>
                <a:gd name="connsiteY1170" fmla="*/ 1101629 h 1370528"/>
                <a:gd name="connsiteX1171" fmla="*/ 868415 w 2096706"/>
                <a:gd name="connsiteY1171" fmla="*/ 1097068 h 1370528"/>
                <a:gd name="connsiteX1172" fmla="*/ 904913 w 2096706"/>
                <a:gd name="connsiteY1172" fmla="*/ 1060570 h 1370528"/>
                <a:gd name="connsiteX1173" fmla="*/ 909475 w 2096706"/>
                <a:gd name="connsiteY1173" fmla="*/ 1065132 h 1370528"/>
                <a:gd name="connsiteX1174" fmla="*/ 872977 w 2096706"/>
                <a:gd name="connsiteY1174" fmla="*/ 1101629 h 1370528"/>
                <a:gd name="connsiteX1175" fmla="*/ 897939 w 2096706"/>
                <a:gd name="connsiteY1175" fmla="*/ 980600 h 1370528"/>
                <a:gd name="connsiteX1176" fmla="*/ 893378 w 2096706"/>
                <a:gd name="connsiteY1176" fmla="*/ 976038 h 1370528"/>
                <a:gd name="connsiteX1177" fmla="*/ 929875 w 2096706"/>
                <a:gd name="connsiteY1177" fmla="*/ 939540 h 1370528"/>
                <a:gd name="connsiteX1178" fmla="*/ 934437 w 2096706"/>
                <a:gd name="connsiteY1178" fmla="*/ 944102 h 1370528"/>
                <a:gd name="connsiteX1179" fmla="*/ 897939 w 2096706"/>
                <a:gd name="connsiteY1179" fmla="*/ 980600 h 1370528"/>
                <a:gd name="connsiteX1180" fmla="*/ 922895 w 2096706"/>
                <a:gd name="connsiteY1180" fmla="*/ 859563 h 1370528"/>
                <a:gd name="connsiteX1181" fmla="*/ 918333 w 2096706"/>
                <a:gd name="connsiteY1181" fmla="*/ 855002 h 1370528"/>
                <a:gd name="connsiteX1182" fmla="*/ 954831 w 2096706"/>
                <a:gd name="connsiteY1182" fmla="*/ 818504 h 1370528"/>
                <a:gd name="connsiteX1183" fmla="*/ 959393 w 2096706"/>
                <a:gd name="connsiteY1183" fmla="*/ 823066 h 1370528"/>
                <a:gd name="connsiteX1184" fmla="*/ 922895 w 2096706"/>
                <a:gd name="connsiteY1184" fmla="*/ 859563 h 1370528"/>
                <a:gd name="connsiteX1185" fmla="*/ 945973 w 2096706"/>
                <a:gd name="connsiteY1185" fmla="*/ 1028634 h 1370528"/>
                <a:gd name="connsiteX1186" fmla="*/ 941411 w 2096706"/>
                <a:gd name="connsiteY1186" fmla="*/ 1024072 h 1370528"/>
                <a:gd name="connsiteX1187" fmla="*/ 977909 w 2096706"/>
                <a:gd name="connsiteY1187" fmla="*/ 987574 h 1370528"/>
                <a:gd name="connsiteX1188" fmla="*/ 982471 w 2096706"/>
                <a:gd name="connsiteY1188" fmla="*/ 992136 h 1370528"/>
                <a:gd name="connsiteX1189" fmla="*/ 945973 w 2096706"/>
                <a:gd name="connsiteY1189" fmla="*/ 1028634 h 1370528"/>
                <a:gd name="connsiteX1190" fmla="*/ 970928 w 2096706"/>
                <a:gd name="connsiteY1190" fmla="*/ 907604 h 1370528"/>
                <a:gd name="connsiteX1191" fmla="*/ 966367 w 2096706"/>
                <a:gd name="connsiteY1191" fmla="*/ 903042 h 1370528"/>
                <a:gd name="connsiteX1192" fmla="*/ 1002865 w 2096706"/>
                <a:gd name="connsiteY1192" fmla="*/ 866544 h 1370528"/>
                <a:gd name="connsiteX1193" fmla="*/ 1007426 w 2096706"/>
                <a:gd name="connsiteY1193" fmla="*/ 871106 h 1370528"/>
                <a:gd name="connsiteX1194" fmla="*/ 970928 w 2096706"/>
                <a:gd name="connsiteY1194" fmla="*/ 907604 h 1370528"/>
                <a:gd name="connsiteX1195" fmla="*/ 1018969 w 2096706"/>
                <a:gd name="connsiteY1195" fmla="*/ 955644 h 1370528"/>
                <a:gd name="connsiteX1196" fmla="*/ 1014407 w 2096706"/>
                <a:gd name="connsiteY1196" fmla="*/ 951083 h 1370528"/>
                <a:gd name="connsiteX1197" fmla="*/ 1050899 w 2096706"/>
                <a:gd name="connsiteY1197" fmla="*/ 914585 h 1370528"/>
                <a:gd name="connsiteX1198" fmla="*/ 1055460 w 2096706"/>
                <a:gd name="connsiteY1198" fmla="*/ 919146 h 1370528"/>
                <a:gd name="connsiteX1199" fmla="*/ 1018969 w 2096706"/>
                <a:gd name="connsiteY1199" fmla="*/ 955644 h 1370528"/>
                <a:gd name="connsiteX1200" fmla="*/ 1043931 w 2096706"/>
                <a:gd name="connsiteY1200" fmla="*/ 834614 h 1370528"/>
                <a:gd name="connsiteX1201" fmla="*/ 1039369 w 2096706"/>
                <a:gd name="connsiteY1201" fmla="*/ 830053 h 1370528"/>
                <a:gd name="connsiteX1202" fmla="*/ 1075861 w 2096706"/>
                <a:gd name="connsiteY1202" fmla="*/ 793555 h 1370528"/>
                <a:gd name="connsiteX1203" fmla="*/ 1080422 w 2096706"/>
                <a:gd name="connsiteY1203" fmla="*/ 798116 h 1370528"/>
                <a:gd name="connsiteX1204" fmla="*/ 1043931 w 2096706"/>
                <a:gd name="connsiteY1204" fmla="*/ 834614 h 1370528"/>
                <a:gd name="connsiteX1205" fmla="*/ 1091965 w 2096706"/>
                <a:gd name="connsiteY1205" fmla="*/ 882648 h 1370528"/>
                <a:gd name="connsiteX1206" fmla="*/ 1087403 w 2096706"/>
                <a:gd name="connsiteY1206" fmla="*/ 878087 h 1370528"/>
                <a:gd name="connsiteX1207" fmla="*/ 1123895 w 2096706"/>
                <a:gd name="connsiteY1207" fmla="*/ 841589 h 1370528"/>
                <a:gd name="connsiteX1208" fmla="*/ 1128456 w 2096706"/>
                <a:gd name="connsiteY1208" fmla="*/ 846150 h 1370528"/>
                <a:gd name="connsiteX1209" fmla="*/ 1091965 w 2096706"/>
                <a:gd name="connsiteY1209" fmla="*/ 882648 h 1370528"/>
                <a:gd name="connsiteX1210" fmla="*/ 1140005 w 2096706"/>
                <a:gd name="connsiteY1210" fmla="*/ 930688 h 1370528"/>
                <a:gd name="connsiteX1211" fmla="*/ 1135443 w 2096706"/>
                <a:gd name="connsiteY1211" fmla="*/ 926127 h 1370528"/>
                <a:gd name="connsiteX1212" fmla="*/ 1171935 w 2096706"/>
                <a:gd name="connsiteY1212" fmla="*/ 889629 h 1370528"/>
                <a:gd name="connsiteX1213" fmla="*/ 1176496 w 2096706"/>
                <a:gd name="connsiteY1213" fmla="*/ 894190 h 1370528"/>
                <a:gd name="connsiteX1214" fmla="*/ 1140005 w 2096706"/>
                <a:gd name="connsiteY1214" fmla="*/ 930688 h 1370528"/>
                <a:gd name="connsiteX1215" fmla="*/ 1164954 w 2096706"/>
                <a:gd name="connsiteY1215" fmla="*/ 809652 h 1370528"/>
                <a:gd name="connsiteX1216" fmla="*/ 1160393 w 2096706"/>
                <a:gd name="connsiteY1216" fmla="*/ 805091 h 1370528"/>
                <a:gd name="connsiteX1217" fmla="*/ 1196891 w 2096706"/>
                <a:gd name="connsiteY1217" fmla="*/ 768593 h 1370528"/>
                <a:gd name="connsiteX1218" fmla="*/ 1201452 w 2096706"/>
                <a:gd name="connsiteY1218" fmla="*/ 773154 h 1370528"/>
                <a:gd name="connsiteX1219" fmla="*/ 1164954 w 2096706"/>
                <a:gd name="connsiteY1219" fmla="*/ 809652 h 1370528"/>
                <a:gd name="connsiteX1220" fmla="*/ 1189910 w 2096706"/>
                <a:gd name="connsiteY1220" fmla="*/ 688622 h 1370528"/>
                <a:gd name="connsiteX1221" fmla="*/ 1185348 w 2096706"/>
                <a:gd name="connsiteY1221" fmla="*/ 684061 h 1370528"/>
                <a:gd name="connsiteX1222" fmla="*/ 1221846 w 2096706"/>
                <a:gd name="connsiteY1222" fmla="*/ 647563 h 1370528"/>
                <a:gd name="connsiteX1223" fmla="*/ 1226408 w 2096706"/>
                <a:gd name="connsiteY1223" fmla="*/ 652125 h 1370528"/>
                <a:gd name="connsiteX1224" fmla="*/ 1189910 w 2096706"/>
                <a:gd name="connsiteY1224" fmla="*/ 688622 h 1370528"/>
                <a:gd name="connsiteX1225" fmla="*/ 1213001 w 2096706"/>
                <a:gd name="connsiteY1225" fmla="*/ 857692 h 1370528"/>
                <a:gd name="connsiteX1226" fmla="*/ 1208439 w 2096706"/>
                <a:gd name="connsiteY1226" fmla="*/ 853131 h 1370528"/>
                <a:gd name="connsiteX1227" fmla="*/ 1244931 w 2096706"/>
                <a:gd name="connsiteY1227" fmla="*/ 816633 h 1370528"/>
                <a:gd name="connsiteX1228" fmla="*/ 1249492 w 2096706"/>
                <a:gd name="connsiteY1228" fmla="*/ 821195 h 1370528"/>
                <a:gd name="connsiteX1229" fmla="*/ 1213001 w 2096706"/>
                <a:gd name="connsiteY1229" fmla="*/ 857692 h 1370528"/>
                <a:gd name="connsiteX1230" fmla="*/ 1261035 w 2096706"/>
                <a:gd name="connsiteY1230" fmla="*/ 905726 h 1370528"/>
                <a:gd name="connsiteX1231" fmla="*/ 1256473 w 2096706"/>
                <a:gd name="connsiteY1231" fmla="*/ 901165 h 1370528"/>
                <a:gd name="connsiteX1232" fmla="*/ 1292965 w 2096706"/>
                <a:gd name="connsiteY1232" fmla="*/ 864667 h 1370528"/>
                <a:gd name="connsiteX1233" fmla="*/ 1297526 w 2096706"/>
                <a:gd name="connsiteY1233" fmla="*/ 869228 h 1370528"/>
                <a:gd name="connsiteX1234" fmla="*/ 1261035 w 2096706"/>
                <a:gd name="connsiteY1234" fmla="*/ 905726 h 1370528"/>
                <a:gd name="connsiteX1235" fmla="*/ 1285990 w 2096706"/>
                <a:gd name="connsiteY1235" fmla="*/ 784697 h 1370528"/>
                <a:gd name="connsiteX1236" fmla="*/ 1281429 w 2096706"/>
                <a:gd name="connsiteY1236" fmla="*/ 780135 h 1370528"/>
                <a:gd name="connsiteX1237" fmla="*/ 1317927 w 2096706"/>
                <a:gd name="connsiteY1237" fmla="*/ 743637 h 1370528"/>
                <a:gd name="connsiteX1238" fmla="*/ 1322488 w 2096706"/>
                <a:gd name="connsiteY1238" fmla="*/ 748199 h 1370528"/>
                <a:gd name="connsiteX1239" fmla="*/ 1285990 w 2096706"/>
                <a:gd name="connsiteY1239" fmla="*/ 784697 h 1370528"/>
                <a:gd name="connsiteX1240" fmla="*/ 1334024 w 2096706"/>
                <a:gd name="connsiteY1240" fmla="*/ 832737 h 1370528"/>
                <a:gd name="connsiteX1241" fmla="*/ 1329463 w 2096706"/>
                <a:gd name="connsiteY1241" fmla="*/ 828175 h 1370528"/>
                <a:gd name="connsiteX1242" fmla="*/ 1365961 w 2096706"/>
                <a:gd name="connsiteY1242" fmla="*/ 791677 h 1370528"/>
                <a:gd name="connsiteX1243" fmla="*/ 1370522 w 2096706"/>
                <a:gd name="connsiteY1243" fmla="*/ 796239 h 1370528"/>
                <a:gd name="connsiteX1244" fmla="*/ 1334024 w 2096706"/>
                <a:gd name="connsiteY1244" fmla="*/ 832737 h 1370528"/>
                <a:gd name="connsiteX1245" fmla="*/ 1382064 w 2096706"/>
                <a:gd name="connsiteY1245" fmla="*/ 880771 h 1370528"/>
                <a:gd name="connsiteX1246" fmla="*/ 1377503 w 2096706"/>
                <a:gd name="connsiteY1246" fmla="*/ 876209 h 1370528"/>
                <a:gd name="connsiteX1247" fmla="*/ 1414001 w 2096706"/>
                <a:gd name="connsiteY1247" fmla="*/ 839711 h 1370528"/>
                <a:gd name="connsiteX1248" fmla="*/ 1418562 w 2096706"/>
                <a:gd name="connsiteY1248" fmla="*/ 844273 h 1370528"/>
                <a:gd name="connsiteX1249" fmla="*/ 1382064 w 2096706"/>
                <a:gd name="connsiteY1249" fmla="*/ 880771 h 1370528"/>
                <a:gd name="connsiteX1250" fmla="*/ 1430098 w 2096706"/>
                <a:gd name="connsiteY1250" fmla="*/ 928811 h 1370528"/>
                <a:gd name="connsiteX1251" fmla="*/ 1425537 w 2096706"/>
                <a:gd name="connsiteY1251" fmla="*/ 924249 h 1370528"/>
                <a:gd name="connsiteX1252" fmla="*/ 1462035 w 2096706"/>
                <a:gd name="connsiteY1252" fmla="*/ 887752 h 1370528"/>
                <a:gd name="connsiteX1253" fmla="*/ 1466596 w 2096706"/>
                <a:gd name="connsiteY1253" fmla="*/ 892313 h 1370528"/>
                <a:gd name="connsiteX1254" fmla="*/ 1430098 w 2096706"/>
                <a:gd name="connsiteY1254" fmla="*/ 928811 h 1370528"/>
                <a:gd name="connsiteX1255" fmla="*/ 1478138 w 2096706"/>
                <a:gd name="connsiteY1255" fmla="*/ 976845 h 1370528"/>
                <a:gd name="connsiteX1256" fmla="*/ 1473577 w 2096706"/>
                <a:gd name="connsiteY1256" fmla="*/ 972283 h 1370528"/>
                <a:gd name="connsiteX1257" fmla="*/ 1510075 w 2096706"/>
                <a:gd name="connsiteY1257" fmla="*/ 935785 h 1370528"/>
                <a:gd name="connsiteX1258" fmla="*/ 1514637 w 2096706"/>
                <a:gd name="connsiteY1258" fmla="*/ 940347 h 1370528"/>
                <a:gd name="connsiteX1259" fmla="*/ 1478138 w 2096706"/>
                <a:gd name="connsiteY1259" fmla="*/ 976845 h 1370528"/>
                <a:gd name="connsiteX1260" fmla="*/ 1526179 w 2096706"/>
                <a:gd name="connsiteY1260" fmla="*/ 1024885 h 1370528"/>
                <a:gd name="connsiteX1261" fmla="*/ 1521617 w 2096706"/>
                <a:gd name="connsiteY1261" fmla="*/ 1020324 h 1370528"/>
                <a:gd name="connsiteX1262" fmla="*/ 1558115 w 2096706"/>
                <a:gd name="connsiteY1262" fmla="*/ 983826 h 1370528"/>
                <a:gd name="connsiteX1263" fmla="*/ 1562677 w 2096706"/>
                <a:gd name="connsiteY1263" fmla="*/ 988387 h 1370528"/>
                <a:gd name="connsiteX1264" fmla="*/ 1526179 w 2096706"/>
                <a:gd name="connsiteY1264" fmla="*/ 1024885 h 1370528"/>
                <a:gd name="connsiteX1265" fmla="*/ 1574213 w 2096706"/>
                <a:gd name="connsiteY1265" fmla="*/ 1072919 h 1370528"/>
                <a:gd name="connsiteX1266" fmla="*/ 1569651 w 2096706"/>
                <a:gd name="connsiteY1266" fmla="*/ 1068357 h 1370528"/>
                <a:gd name="connsiteX1267" fmla="*/ 1606149 w 2096706"/>
                <a:gd name="connsiteY1267" fmla="*/ 1031859 h 1370528"/>
                <a:gd name="connsiteX1268" fmla="*/ 1610711 w 2096706"/>
                <a:gd name="connsiteY1268" fmla="*/ 1036421 h 1370528"/>
                <a:gd name="connsiteX1269" fmla="*/ 1574213 w 2096706"/>
                <a:gd name="connsiteY1269" fmla="*/ 1072919 h 1370528"/>
                <a:gd name="connsiteX1270" fmla="*/ 1622246 w 2096706"/>
                <a:gd name="connsiteY1270" fmla="*/ 1120959 h 1370528"/>
                <a:gd name="connsiteX1271" fmla="*/ 1617685 w 2096706"/>
                <a:gd name="connsiteY1271" fmla="*/ 1116398 h 1370528"/>
                <a:gd name="connsiteX1272" fmla="*/ 1654183 w 2096706"/>
                <a:gd name="connsiteY1272" fmla="*/ 1079900 h 1370528"/>
                <a:gd name="connsiteX1273" fmla="*/ 1658744 w 2096706"/>
                <a:gd name="connsiteY1273" fmla="*/ 1084461 h 1370528"/>
                <a:gd name="connsiteX1274" fmla="*/ 1622246 w 2096706"/>
                <a:gd name="connsiteY1274" fmla="*/ 1120959 h 1370528"/>
                <a:gd name="connsiteX1275" fmla="*/ 1670287 w 2096706"/>
                <a:gd name="connsiteY1275" fmla="*/ 1168993 h 1370528"/>
                <a:gd name="connsiteX1276" fmla="*/ 1665725 w 2096706"/>
                <a:gd name="connsiteY1276" fmla="*/ 1164432 h 1370528"/>
                <a:gd name="connsiteX1277" fmla="*/ 1702223 w 2096706"/>
                <a:gd name="connsiteY1277" fmla="*/ 1127933 h 1370528"/>
                <a:gd name="connsiteX1278" fmla="*/ 1706785 w 2096706"/>
                <a:gd name="connsiteY1278" fmla="*/ 1132495 h 1370528"/>
                <a:gd name="connsiteX1279" fmla="*/ 1670287 w 2096706"/>
                <a:gd name="connsiteY1279" fmla="*/ 1168993 h 1370528"/>
                <a:gd name="connsiteX1280" fmla="*/ 1695242 w 2096706"/>
                <a:gd name="connsiteY1280" fmla="*/ 1047963 h 1370528"/>
                <a:gd name="connsiteX1281" fmla="*/ 1690681 w 2096706"/>
                <a:gd name="connsiteY1281" fmla="*/ 1043402 h 1370528"/>
                <a:gd name="connsiteX1282" fmla="*/ 1727179 w 2096706"/>
                <a:gd name="connsiteY1282" fmla="*/ 1006904 h 1370528"/>
                <a:gd name="connsiteX1283" fmla="*/ 1731740 w 2096706"/>
                <a:gd name="connsiteY1283" fmla="*/ 1011465 h 1370528"/>
                <a:gd name="connsiteX1284" fmla="*/ 1695242 w 2096706"/>
                <a:gd name="connsiteY1284" fmla="*/ 1047963 h 1370528"/>
                <a:gd name="connsiteX1285" fmla="*/ 1743283 w 2096706"/>
                <a:gd name="connsiteY1285" fmla="*/ 1096004 h 1370528"/>
                <a:gd name="connsiteX1286" fmla="*/ 1738721 w 2096706"/>
                <a:gd name="connsiteY1286" fmla="*/ 1091442 h 1370528"/>
                <a:gd name="connsiteX1287" fmla="*/ 1775213 w 2096706"/>
                <a:gd name="connsiteY1287" fmla="*/ 1054944 h 1370528"/>
                <a:gd name="connsiteX1288" fmla="*/ 1779774 w 2096706"/>
                <a:gd name="connsiteY1288" fmla="*/ 1059506 h 1370528"/>
                <a:gd name="connsiteX1289" fmla="*/ 1743283 w 2096706"/>
                <a:gd name="connsiteY1289" fmla="*/ 1096004 h 1370528"/>
                <a:gd name="connsiteX1290" fmla="*/ 1791317 w 2096706"/>
                <a:gd name="connsiteY1290" fmla="*/ 1144037 h 1370528"/>
                <a:gd name="connsiteX1291" fmla="*/ 1786755 w 2096706"/>
                <a:gd name="connsiteY1291" fmla="*/ 1139476 h 1370528"/>
                <a:gd name="connsiteX1292" fmla="*/ 1823253 w 2096706"/>
                <a:gd name="connsiteY1292" fmla="*/ 1102978 h 1370528"/>
                <a:gd name="connsiteX1293" fmla="*/ 1827814 w 2096706"/>
                <a:gd name="connsiteY1293" fmla="*/ 1107539 h 1370528"/>
                <a:gd name="connsiteX1294" fmla="*/ 1791317 w 2096706"/>
                <a:gd name="connsiteY1294" fmla="*/ 1144037 h 1370528"/>
                <a:gd name="connsiteX1295" fmla="*/ 1816272 w 2096706"/>
                <a:gd name="connsiteY1295" fmla="*/ 1023007 h 1370528"/>
                <a:gd name="connsiteX1296" fmla="*/ 1811711 w 2096706"/>
                <a:gd name="connsiteY1296" fmla="*/ 1018446 h 1370528"/>
                <a:gd name="connsiteX1297" fmla="*/ 1848209 w 2096706"/>
                <a:gd name="connsiteY1297" fmla="*/ 981948 h 1370528"/>
                <a:gd name="connsiteX1298" fmla="*/ 1852770 w 2096706"/>
                <a:gd name="connsiteY1298" fmla="*/ 986510 h 1370528"/>
                <a:gd name="connsiteX1299" fmla="*/ 1816272 w 2096706"/>
                <a:gd name="connsiteY1299" fmla="*/ 1023007 h 1370528"/>
                <a:gd name="connsiteX1300" fmla="*/ 1864312 w 2096706"/>
                <a:gd name="connsiteY1300" fmla="*/ 1071048 h 1370528"/>
                <a:gd name="connsiteX1301" fmla="*/ 1859751 w 2096706"/>
                <a:gd name="connsiteY1301" fmla="*/ 1066486 h 1370528"/>
                <a:gd name="connsiteX1302" fmla="*/ 1896249 w 2096706"/>
                <a:gd name="connsiteY1302" fmla="*/ 1029988 h 1370528"/>
                <a:gd name="connsiteX1303" fmla="*/ 1900810 w 2096706"/>
                <a:gd name="connsiteY1303" fmla="*/ 1034550 h 1370528"/>
                <a:gd name="connsiteX1304" fmla="*/ 1864312 w 2096706"/>
                <a:gd name="connsiteY1304" fmla="*/ 1071048 h 1370528"/>
                <a:gd name="connsiteX1305" fmla="*/ 1912346 w 2096706"/>
                <a:gd name="connsiteY1305" fmla="*/ 1119082 h 1370528"/>
                <a:gd name="connsiteX1306" fmla="*/ 1907785 w 2096706"/>
                <a:gd name="connsiteY1306" fmla="*/ 1114520 h 1370528"/>
                <a:gd name="connsiteX1307" fmla="*/ 1944283 w 2096706"/>
                <a:gd name="connsiteY1307" fmla="*/ 1078022 h 1370528"/>
                <a:gd name="connsiteX1308" fmla="*/ 1948844 w 2096706"/>
                <a:gd name="connsiteY1308" fmla="*/ 1082584 h 1370528"/>
                <a:gd name="connsiteX1309" fmla="*/ 1912346 w 2096706"/>
                <a:gd name="connsiteY1309" fmla="*/ 1119082 h 1370528"/>
                <a:gd name="connsiteX1310" fmla="*/ 1937308 w 2096706"/>
                <a:gd name="connsiteY1310" fmla="*/ 998052 h 1370528"/>
                <a:gd name="connsiteX1311" fmla="*/ 1932747 w 2096706"/>
                <a:gd name="connsiteY1311" fmla="*/ 993490 h 1370528"/>
                <a:gd name="connsiteX1312" fmla="*/ 1969238 w 2096706"/>
                <a:gd name="connsiteY1312" fmla="*/ 956992 h 1370528"/>
                <a:gd name="connsiteX1313" fmla="*/ 1973800 w 2096706"/>
                <a:gd name="connsiteY1313" fmla="*/ 961554 h 1370528"/>
                <a:gd name="connsiteX1314" fmla="*/ 1937308 w 2096706"/>
                <a:gd name="connsiteY1314" fmla="*/ 998052 h 1370528"/>
                <a:gd name="connsiteX1315" fmla="*/ 1985348 w 2096706"/>
                <a:gd name="connsiteY1315" fmla="*/ 1046086 h 1370528"/>
                <a:gd name="connsiteX1316" fmla="*/ 1980787 w 2096706"/>
                <a:gd name="connsiteY1316" fmla="*/ 1041524 h 1370528"/>
                <a:gd name="connsiteX1317" fmla="*/ 2017279 w 2096706"/>
                <a:gd name="connsiteY1317" fmla="*/ 1005026 h 1370528"/>
                <a:gd name="connsiteX1318" fmla="*/ 2021840 w 2096706"/>
                <a:gd name="connsiteY1318" fmla="*/ 1009588 h 1370528"/>
                <a:gd name="connsiteX1319" fmla="*/ 1985348 w 2096706"/>
                <a:gd name="connsiteY1319" fmla="*/ 1046086 h 1370528"/>
                <a:gd name="connsiteX1320" fmla="*/ 2010304 w 2096706"/>
                <a:gd name="connsiteY1320" fmla="*/ 925056 h 1370528"/>
                <a:gd name="connsiteX1321" fmla="*/ 2005743 w 2096706"/>
                <a:gd name="connsiteY1321" fmla="*/ 920494 h 1370528"/>
                <a:gd name="connsiteX1322" fmla="*/ 2042241 w 2096706"/>
                <a:gd name="connsiteY1322" fmla="*/ 883997 h 1370528"/>
                <a:gd name="connsiteX1323" fmla="*/ 2046802 w 2096706"/>
                <a:gd name="connsiteY1323" fmla="*/ 888558 h 1370528"/>
                <a:gd name="connsiteX1324" fmla="*/ 2010304 w 2096706"/>
                <a:gd name="connsiteY1324" fmla="*/ 925056 h 1370528"/>
                <a:gd name="connsiteX1325" fmla="*/ 2035260 w 2096706"/>
                <a:gd name="connsiteY1325" fmla="*/ 804026 h 1370528"/>
                <a:gd name="connsiteX1326" fmla="*/ 2030698 w 2096706"/>
                <a:gd name="connsiteY1326" fmla="*/ 799465 h 1370528"/>
                <a:gd name="connsiteX1327" fmla="*/ 2067190 w 2096706"/>
                <a:gd name="connsiteY1327" fmla="*/ 762967 h 1370528"/>
                <a:gd name="connsiteX1328" fmla="*/ 2071751 w 2096706"/>
                <a:gd name="connsiteY1328" fmla="*/ 767528 h 1370528"/>
                <a:gd name="connsiteX1329" fmla="*/ 2035260 w 2096706"/>
                <a:gd name="connsiteY1329" fmla="*/ 804026 h 1370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</a:cxnLst>
              <a:rect l="l" t="t" r="r" b="b"/>
              <a:pathLst>
                <a:path w="2096706" h="1370528">
                  <a:moveTo>
                    <a:pt x="2092146" y="641931"/>
                  </a:moveTo>
                  <a:lnTo>
                    <a:pt x="2096707" y="646492"/>
                  </a:lnTo>
                  <a:lnTo>
                    <a:pt x="2060209" y="682990"/>
                  </a:lnTo>
                  <a:lnTo>
                    <a:pt x="2055648" y="678429"/>
                  </a:lnTo>
                  <a:lnTo>
                    <a:pt x="2092146" y="641931"/>
                  </a:lnTo>
                  <a:close/>
                  <a:moveTo>
                    <a:pt x="2044112" y="593897"/>
                  </a:moveTo>
                  <a:lnTo>
                    <a:pt x="2048673" y="598458"/>
                  </a:lnTo>
                  <a:lnTo>
                    <a:pt x="2012175" y="634956"/>
                  </a:lnTo>
                  <a:lnTo>
                    <a:pt x="2007614" y="630395"/>
                  </a:lnTo>
                  <a:lnTo>
                    <a:pt x="2044112" y="593897"/>
                  </a:lnTo>
                  <a:close/>
                  <a:moveTo>
                    <a:pt x="1383942" y="590671"/>
                  </a:moveTo>
                  <a:lnTo>
                    <a:pt x="1379380" y="586109"/>
                  </a:lnTo>
                  <a:lnTo>
                    <a:pt x="1415878" y="549611"/>
                  </a:lnTo>
                  <a:lnTo>
                    <a:pt x="1420440" y="554173"/>
                  </a:lnTo>
                  <a:lnTo>
                    <a:pt x="1383942" y="590671"/>
                  </a:lnTo>
                  <a:close/>
                  <a:moveTo>
                    <a:pt x="1395484" y="675209"/>
                  </a:moveTo>
                  <a:lnTo>
                    <a:pt x="1358986" y="711707"/>
                  </a:lnTo>
                  <a:lnTo>
                    <a:pt x="1354425" y="707146"/>
                  </a:lnTo>
                  <a:lnTo>
                    <a:pt x="1390923" y="670648"/>
                  </a:lnTo>
                  <a:lnTo>
                    <a:pt x="1395484" y="675209"/>
                  </a:lnTo>
                  <a:close/>
                  <a:moveTo>
                    <a:pt x="1438957" y="718681"/>
                  </a:moveTo>
                  <a:lnTo>
                    <a:pt x="1443518" y="723243"/>
                  </a:lnTo>
                  <a:lnTo>
                    <a:pt x="1407020" y="759741"/>
                  </a:lnTo>
                  <a:lnTo>
                    <a:pt x="1402459" y="755179"/>
                  </a:lnTo>
                  <a:lnTo>
                    <a:pt x="1438957" y="718681"/>
                  </a:lnTo>
                  <a:close/>
                  <a:moveTo>
                    <a:pt x="1431976" y="638711"/>
                  </a:moveTo>
                  <a:lnTo>
                    <a:pt x="1427414" y="634150"/>
                  </a:lnTo>
                  <a:lnTo>
                    <a:pt x="1463912" y="597652"/>
                  </a:lnTo>
                  <a:lnTo>
                    <a:pt x="1468474" y="602213"/>
                  </a:lnTo>
                  <a:lnTo>
                    <a:pt x="1431976" y="638711"/>
                  </a:lnTo>
                  <a:close/>
                  <a:moveTo>
                    <a:pt x="1452370" y="513120"/>
                  </a:moveTo>
                  <a:lnTo>
                    <a:pt x="1488868" y="476622"/>
                  </a:lnTo>
                  <a:lnTo>
                    <a:pt x="1493429" y="481183"/>
                  </a:lnTo>
                  <a:lnTo>
                    <a:pt x="1456931" y="517681"/>
                  </a:lnTo>
                  <a:lnTo>
                    <a:pt x="1452370" y="513120"/>
                  </a:lnTo>
                  <a:close/>
                  <a:moveTo>
                    <a:pt x="1486990" y="766715"/>
                  </a:moveTo>
                  <a:lnTo>
                    <a:pt x="1491552" y="771277"/>
                  </a:lnTo>
                  <a:lnTo>
                    <a:pt x="1455054" y="807775"/>
                  </a:lnTo>
                  <a:lnTo>
                    <a:pt x="1450492" y="803213"/>
                  </a:lnTo>
                  <a:lnTo>
                    <a:pt x="1486990" y="766715"/>
                  </a:lnTo>
                  <a:close/>
                  <a:moveTo>
                    <a:pt x="1480010" y="686745"/>
                  </a:moveTo>
                  <a:lnTo>
                    <a:pt x="1475448" y="682184"/>
                  </a:lnTo>
                  <a:lnTo>
                    <a:pt x="1511946" y="645686"/>
                  </a:lnTo>
                  <a:lnTo>
                    <a:pt x="1516507" y="650247"/>
                  </a:lnTo>
                  <a:lnTo>
                    <a:pt x="1480010" y="686745"/>
                  </a:lnTo>
                  <a:close/>
                  <a:moveTo>
                    <a:pt x="1674042" y="588793"/>
                  </a:moveTo>
                  <a:lnTo>
                    <a:pt x="1669480" y="584232"/>
                  </a:lnTo>
                  <a:lnTo>
                    <a:pt x="1705978" y="547734"/>
                  </a:lnTo>
                  <a:lnTo>
                    <a:pt x="1710540" y="552295"/>
                  </a:lnTo>
                  <a:lnTo>
                    <a:pt x="1674042" y="588793"/>
                  </a:lnTo>
                  <a:close/>
                  <a:moveTo>
                    <a:pt x="1685578" y="673332"/>
                  </a:moveTo>
                  <a:lnTo>
                    <a:pt x="1649086" y="709830"/>
                  </a:lnTo>
                  <a:lnTo>
                    <a:pt x="1644525" y="705268"/>
                  </a:lnTo>
                  <a:lnTo>
                    <a:pt x="1681016" y="668770"/>
                  </a:lnTo>
                  <a:lnTo>
                    <a:pt x="1685578" y="673332"/>
                  </a:lnTo>
                  <a:close/>
                  <a:moveTo>
                    <a:pt x="1650957" y="419723"/>
                  </a:moveTo>
                  <a:lnTo>
                    <a:pt x="1646396" y="415162"/>
                  </a:lnTo>
                  <a:lnTo>
                    <a:pt x="1682893" y="378664"/>
                  </a:lnTo>
                  <a:lnTo>
                    <a:pt x="1687455" y="383225"/>
                  </a:lnTo>
                  <a:lnTo>
                    <a:pt x="1650957" y="419723"/>
                  </a:lnTo>
                  <a:close/>
                  <a:moveTo>
                    <a:pt x="1657938" y="499700"/>
                  </a:moveTo>
                  <a:lnTo>
                    <a:pt x="1662499" y="504262"/>
                  </a:lnTo>
                  <a:lnTo>
                    <a:pt x="1626001" y="540760"/>
                  </a:lnTo>
                  <a:lnTo>
                    <a:pt x="1621440" y="536198"/>
                  </a:lnTo>
                  <a:lnTo>
                    <a:pt x="1657938" y="499700"/>
                  </a:lnTo>
                  <a:close/>
                  <a:moveTo>
                    <a:pt x="1632976" y="620730"/>
                  </a:moveTo>
                  <a:lnTo>
                    <a:pt x="1637537" y="625291"/>
                  </a:lnTo>
                  <a:lnTo>
                    <a:pt x="1601046" y="661789"/>
                  </a:lnTo>
                  <a:lnTo>
                    <a:pt x="1596484" y="657228"/>
                  </a:lnTo>
                  <a:lnTo>
                    <a:pt x="1632976" y="620730"/>
                  </a:lnTo>
                  <a:close/>
                  <a:moveTo>
                    <a:pt x="1577967" y="492719"/>
                  </a:moveTo>
                  <a:lnTo>
                    <a:pt x="1573406" y="488158"/>
                  </a:lnTo>
                  <a:lnTo>
                    <a:pt x="1609904" y="451660"/>
                  </a:lnTo>
                  <a:lnTo>
                    <a:pt x="1614466" y="456221"/>
                  </a:lnTo>
                  <a:lnTo>
                    <a:pt x="1577967" y="492719"/>
                  </a:lnTo>
                  <a:close/>
                  <a:moveTo>
                    <a:pt x="1584942" y="572690"/>
                  </a:moveTo>
                  <a:lnTo>
                    <a:pt x="1589503" y="577251"/>
                  </a:lnTo>
                  <a:lnTo>
                    <a:pt x="1553012" y="613749"/>
                  </a:lnTo>
                  <a:lnTo>
                    <a:pt x="1548451" y="609188"/>
                  </a:lnTo>
                  <a:lnTo>
                    <a:pt x="1584942" y="572690"/>
                  </a:lnTo>
                  <a:close/>
                  <a:moveTo>
                    <a:pt x="1529927" y="444685"/>
                  </a:moveTo>
                  <a:lnTo>
                    <a:pt x="1525366" y="440124"/>
                  </a:lnTo>
                  <a:lnTo>
                    <a:pt x="1561864" y="403626"/>
                  </a:lnTo>
                  <a:lnTo>
                    <a:pt x="1566425" y="408187"/>
                  </a:lnTo>
                  <a:lnTo>
                    <a:pt x="1529927" y="444685"/>
                  </a:lnTo>
                  <a:close/>
                  <a:moveTo>
                    <a:pt x="1536908" y="524656"/>
                  </a:moveTo>
                  <a:lnTo>
                    <a:pt x="1541470" y="529217"/>
                  </a:lnTo>
                  <a:lnTo>
                    <a:pt x="1504978" y="565715"/>
                  </a:lnTo>
                  <a:lnTo>
                    <a:pt x="1500417" y="561154"/>
                  </a:lnTo>
                  <a:lnTo>
                    <a:pt x="1536908" y="524656"/>
                  </a:lnTo>
                  <a:close/>
                  <a:moveTo>
                    <a:pt x="1535031" y="814756"/>
                  </a:moveTo>
                  <a:lnTo>
                    <a:pt x="1539592" y="819317"/>
                  </a:lnTo>
                  <a:lnTo>
                    <a:pt x="1503094" y="855815"/>
                  </a:lnTo>
                  <a:lnTo>
                    <a:pt x="1498533" y="851254"/>
                  </a:lnTo>
                  <a:lnTo>
                    <a:pt x="1535031" y="814756"/>
                  </a:lnTo>
                  <a:close/>
                  <a:moveTo>
                    <a:pt x="1528050" y="734779"/>
                  </a:moveTo>
                  <a:lnTo>
                    <a:pt x="1523488" y="730217"/>
                  </a:lnTo>
                  <a:lnTo>
                    <a:pt x="1559986" y="693719"/>
                  </a:lnTo>
                  <a:lnTo>
                    <a:pt x="1564548" y="698281"/>
                  </a:lnTo>
                  <a:lnTo>
                    <a:pt x="1528050" y="734779"/>
                  </a:lnTo>
                  <a:close/>
                  <a:moveTo>
                    <a:pt x="1583071" y="862789"/>
                  </a:moveTo>
                  <a:lnTo>
                    <a:pt x="1587632" y="867351"/>
                  </a:lnTo>
                  <a:lnTo>
                    <a:pt x="1551134" y="903849"/>
                  </a:lnTo>
                  <a:lnTo>
                    <a:pt x="1546573" y="899287"/>
                  </a:lnTo>
                  <a:lnTo>
                    <a:pt x="1583071" y="862789"/>
                  </a:lnTo>
                  <a:close/>
                  <a:moveTo>
                    <a:pt x="1576084" y="782819"/>
                  </a:moveTo>
                  <a:lnTo>
                    <a:pt x="1571522" y="778258"/>
                  </a:lnTo>
                  <a:lnTo>
                    <a:pt x="1608020" y="741760"/>
                  </a:lnTo>
                  <a:lnTo>
                    <a:pt x="1612582" y="746321"/>
                  </a:lnTo>
                  <a:lnTo>
                    <a:pt x="1576084" y="782819"/>
                  </a:lnTo>
                  <a:close/>
                  <a:moveTo>
                    <a:pt x="1631105" y="910830"/>
                  </a:moveTo>
                  <a:lnTo>
                    <a:pt x="1635666" y="915391"/>
                  </a:lnTo>
                  <a:lnTo>
                    <a:pt x="1599168" y="951889"/>
                  </a:lnTo>
                  <a:lnTo>
                    <a:pt x="1594607" y="947328"/>
                  </a:lnTo>
                  <a:lnTo>
                    <a:pt x="1631105" y="910830"/>
                  </a:lnTo>
                  <a:close/>
                  <a:moveTo>
                    <a:pt x="1624130" y="830859"/>
                  </a:moveTo>
                  <a:lnTo>
                    <a:pt x="1619569" y="826298"/>
                  </a:lnTo>
                  <a:lnTo>
                    <a:pt x="1656060" y="789800"/>
                  </a:lnTo>
                  <a:lnTo>
                    <a:pt x="1660622" y="794361"/>
                  </a:lnTo>
                  <a:lnTo>
                    <a:pt x="1624130" y="830859"/>
                  </a:lnTo>
                  <a:close/>
                  <a:moveTo>
                    <a:pt x="1679145" y="958864"/>
                  </a:moveTo>
                  <a:lnTo>
                    <a:pt x="1683706" y="963425"/>
                  </a:lnTo>
                  <a:lnTo>
                    <a:pt x="1647208" y="999923"/>
                  </a:lnTo>
                  <a:lnTo>
                    <a:pt x="1642647" y="995361"/>
                  </a:lnTo>
                  <a:lnTo>
                    <a:pt x="1679145" y="958864"/>
                  </a:lnTo>
                  <a:close/>
                  <a:moveTo>
                    <a:pt x="1672171" y="878893"/>
                  </a:moveTo>
                  <a:lnTo>
                    <a:pt x="1667609" y="874332"/>
                  </a:lnTo>
                  <a:lnTo>
                    <a:pt x="1704101" y="837834"/>
                  </a:lnTo>
                  <a:lnTo>
                    <a:pt x="1708662" y="842395"/>
                  </a:lnTo>
                  <a:lnTo>
                    <a:pt x="1672171" y="878893"/>
                  </a:lnTo>
                  <a:close/>
                  <a:moveTo>
                    <a:pt x="1697126" y="757863"/>
                  </a:moveTo>
                  <a:lnTo>
                    <a:pt x="1692565" y="753302"/>
                  </a:lnTo>
                  <a:lnTo>
                    <a:pt x="1729056" y="716804"/>
                  </a:lnTo>
                  <a:lnTo>
                    <a:pt x="1733618" y="721365"/>
                  </a:lnTo>
                  <a:lnTo>
                    <a:pt x="1697126" y="757863"/>
                  </a:lnTo>
                  <a:close/>
                  <a:moveTo>
                    <a:pt x="1923082" y="618852"/>
                  </a:moveTo>
                  <a:lnTo>
                    <a:pt x="1927643" y="623414"/>
                  </a:lnTo>
                  <a:lnTo>
                    <a:pt x="1891146" y="659912"/>
                  </a:lnTo>
                  <a:lnTo>
                    <a:pt x="1886584" y="655350"/>
                  </a:lnTo>
                  <a:lnTo>
                    <a:pt x="1923082" y="618852"/>
                  </a:lnTo>
                  <a:close/>
                  <a:moveTo>
                    <a:pt x="1911540" y="534321"/>
                  </a:moveTo>
                  <a:lnTo>
                    <a:pt x="1948038" y="497823"/>
                  </a:lnTo>
                  <a:lnTo>
                    <a:pt x="1952599" y="502384"/>
                  </a:lnTo>
                  <a:lnTo>
                    <a:pt x="1916101" y="538882"/>
                  </a:lnTo>
                  <a:lnTo>
                    <a:pt x="1911540" y="534321"/>
                  </a:lnTo>
                  <a:close/>
                  <a:moveTo>
                    <a:pt x="1868061" y="490842"/>
                  </a:moveTo>
                  <a:lnTo>
                    <a:pt x="1863499" y="486280"/>
                  </a:lnTo>
                  <a:lnTo>
                    <a:pt x="1899997" y="449782"/>
                  </a:lnTo>
                  <a:lnTo>
                    <a:pt x="1904559" y="454344"/>
                  </a:lnTo>
                  <a:lnTo>
                    <a:pt x="1868061" y="490842"/>
                  </a:lnTo>
                  <a:close/>
                  <a:moveTo>
                    <a:pt x="1875048" y="570812"/>
                  </a:moveTo>
                  <a:lnTo>
                    <a:pt x="1879610" y="575374"/>
                  </a:lnTo>
                  <a:lnTo>
                    <a:pt x="1843112" y="611872"/>
                  </a:lnTo>
                  <a:lnTo>
                    <a:pt x="1838550" y="607310"/>
                  </a:lnTo>
                  <a:lnTo>
                    <a:pt x="1875048" y="570812"/>
                  </a:lnTo>
                  <a:close/>
                  <a:moveTo>
                    <a:pt x="1820027" y="442808"/>
                  </a:moveTo>
                  <a:lnTo>
                    <a:pt x="1815466" y="438247"/>
                  </a:lnTo>
                  <a:lnTo>
                    <a:pt x="1851964" y="401749"/>
                  </a:lnTo>
                  <a:lnTo>
                    <a:pt x="1856525" y="406310"/>
                  </a:lnTo>
                  <a:lnTo>
                    <a:pt x="1820027" y="442808"/>
                  </a:lnTo>
                  <a:close/>
                  <a:moveTo>
                    <a:pt x="1827008" y="522778"/>
                  </a:moveTo>
                  <a:lnTo>
                    <a:pt x="1831569" y="527340"/>
                  </a:lnTo>
                  <a:lnTo>
                    <a:pt x="1795071" y="563838"/>
                  </a:lnTo>
                  <a:lnTo>
                    <a:pt x="1790510" y="559276"/>
                  </a:lnTo>
                  <a:lnTo>
                    <a:pt x="1827008" y="522778"/>
                  </a:lnTo>
                  <a:close/>
                  <a:moveTo>
                    <a:pt x="1806614" y="648370"/>
                  </a:moveTo>
                  <a:lnTo>
                    <a:pt x="1770116" y="684867"/>
                  </a:lnTo>
                  <a:lnTo>
                    <a:pt x="1765554" y="680306"/>
                  </a:lnTo>
                  <a:lnTo>
                    <a:pt x="1802052" y="643808"/>
                  </a:lnTo>
                  <a:lnTo>
                    <a:pt x="1806614" y="648370"/>
                  </a:lnTo>
                  <a:close/>
                  <a:moveTo>
                    <a:pt x="1771987" y="394768"/>
                  </a:moveTo>
                  <a:lnTo>
                    <a:pt x="1767425" y="390206"/>
                  </a:lnTo>
                  <a:lnTo>
                    <a:pt x="1803923" y="353708"/>
                  </a:lnTo>
                  <a:lnTo>
                    <a:pt x="1808485" y="358270"/>
                  </a:lnTo>
                  <a:lnTo>
                    <a:pt x="1771987" y="394768"/>
                  </a:lnTo>
                  <a:close/>
                  <a:moveTo>
                    <a:pt x="1778968" y="474738"/>
                  </a:moveTo>
                  <a:lnTo>
                    <a:pt x="1783529" y="479299"/>
                  </a:lnTo>
                  <a:lnTo>
                    <a:pt x="1747031" y="515797"/>
                  </a:lnTo>
                  <a:lnTo>
                    <a:pt x="1742470" y="511236"/>
                  </a:lnTo>
                  <a:lnTo>
                    <a:pt x="1778968" y="474738"/>
                  </a:lnTo>
                  <a:close/>
                  <a:moveTo>
                    <a:pt x="1754012" y="595774"/>
                  </a:moveTo>
                  <a:lnTo>
                    <a:pt x="1758573" y="600336"/>
                  </a:lnTo>
                  <a:lnTo>
                    <a:pt x="1722075" y="636834"/>
                  </a:lnTo>
                  <a:lnTo>
                    <a:pt x="1717514" y="632272"/>
                  </a:lnTo>
                  <a:lnTo>
                    <a:pt x="1754012" y="595774"/>
                  </a:lnTo>
                  <a:close/>
                  <a:moveTo>
                    <a:pt x="1752134" y="885874"/>
                  </a:moveTo>
                  <a:lnTo>
                    <a:pt x="1756696" y="890435"/>
                  </a:lnTo>
                  <a:lnTo>
                    <a:pt x="1720205" y="926933"/>
                  </a:lnTo>
                  <a:lnTo>
                    <a:pt x="1715643" y="922372"/>
                  </a:lnTo>
                  <a:lnTo>
                    <a:pt x="1752134" y="885874"/>
                  </a:lnTo>
                  <a:close/>
                  <a:moveTo>
                    <a:pt x="1745160" y="805904"/>
                  </a:moveTo>
                  <a:lnTo>
                    <a:pt x="1740599" y="801342"/>
                  </a:lnTo>
                  <a:lnTo>
                    <a:pt x="1777090" y="764844"/>
                  </a:lnTo>
                  <a:lnTo>
                    <a:pt x="1781652" y="769406"/>
                  </a:lnTo>
                  <a:lnTo>
                    <a:pt x="1745160" y="805904"/>
                  </a:lnTo>
                  <a:close/>
                  <a:moveTo>
                    <a:pt x="1800168" y="933908"/>
                  </a:moveTo>
                  <a:lnTo>
                    <a:pt x="1804730" y="938469"/>
                  </a:lnTo>
                  <a:lnTo>
                    <a:pt x="1768232" y="974967"/>
                  </a:lnTo>
                  <a:lnTo>
                    <a:pt x="1763670" y="970406"/>
                  </a:lnTo>
                  <a:lnTo>
                    <a:pt x="1800168" y="933908"/>
                  </a:lnTo>
                  <a:close/>
                  <a:moveTo>
                    <a:pt x="1793194" y="853938"/>
                  </a:moveTo>
                  <a:lnTo>
                    <a:pt x="1788632" y="849376"/>
                  </a:lnTo>
                  <a:lnTo>
                    <a:pt x="1825124" y="812878"/>
                  </a:lnTo>
                  <a:lnTo>
                    <a:pt x="1829685" y="817440"/>
                  </a:lnTo>
                  <a:lnTo>
                    <a:pt x="1793194" y="853938"/>
                  </a:lnTo>
                  <a:close/>
                  <a:moveTo>
                    <a:pt x="1818156" y="732908"/>
                  </a:moveTo>
                  <a:lnTo>
                    <a:pt x="1813594" y="728346"/>
                  </a:lnTo>
                  <a:lnTo>
                    <a:pt x="1850093" y="691848"/>
                  </a:lnTo>
                  <a:lnTo>
                    <a:pt x="1854654" y="696410"/>
                  </a:lnTo>
                  <a:lnTo>
                    <a:pt x="1818156" y="732908"/>
                  </a:lnTo>
                  <a:close/>
                  <a:moveTo>
                    <a:pt x="1873164" y="860918"/>
                  </a:moveTo>
                  <a:lnTo>
                    <a:pt x="1877726" y="865480"/>
                  </a:lnTo>
                  <a:lnTo>
                    <a:pt x="1841234" y="901978"/>
                  </a:lnTo>
                  <a:lnTo>
                    <a:pt x="1836673" y="897416"/>
                  </a:lnTo>
                  <a:lnTo>
                    <a:pt x="1873164" y="860918"/>
                  </a:lnTo>
                  <a:close/>
                  <a:moveTo>
                    <a:pt x="1866190" y="780942"/>
                  </a:moveTo>
                  <a:lnTo>
                    <a:pt x="1861628" y="776380"/>
                  </a:lnTo>
                  <a:lnTo>
                    <a:pt x="1898126" y="739882"/>
                  </a:lnTo>
                  <a:lnTo>
                    <a:pt x="1902688" y="744444"/>
                  </a:lnTo>
                  <a:lnTo>
                    <a:pt x="1866190" y="780942"/>
                  </a:lnTo>
                  <a:close/>
                  <a:moveTo>
                    <a:pt x="1921205" y="908959"/>
                  </a:moveTo>
                  <a:lnTo>
                    <a:pt x="1925766" y="913520"/>
                  </a:lnTo>
                  <a:lnTo>
                    <a:pt x="1889268" y="950018"/>
                  </a:lnTo>
                  <a:lnTo>
                    <a:pt x="1884706" y="945457"/>
                  </a:lnTo>
                  <a:lnTo>
                    <a:pt x="1921205" y="908959"/>
                  </a:lnTo>
                  <a:close/>
                  <a:moveTo>
                    <a:pt x="1914224" y="828982"/>
                  </a:moveTo>
                  <a:lnTo>
                    <a:pt x="1909662" y="824420"/>
                  </a:lnTo>
                  <a:lnTo>
                    <a:pt x="1946160" y="787923"/>
                  </a:lnTo>
                  <a:lnTo>
                    <a:pt x="1950722" y="792484"/>
                  </a:lnTo>
                  <a:lnTo>
                    <a:pt x="1914224" y="828982"/>
                  </a:lnTo>
                  <a:close/>
                  <a:moveTo>
                    <a:pt x="1939179" y="707952"/>
                  </a:moveTo>
                  <a:lnTo>
                    <a:pt x="1934618" y="703391"/>
                  </a:lnTo>
                  <a:lnTo>
                    <a:pt x="1971116" y="666893"/>
                  </a:lnTo>
                  <a:lnTo>
                    <a:pt x="1975677" y="671454"/>
                  </a:lnTo>
                  <a:lnTo>
                    <a:pt x="1939179" y="707952"/>
                  </a:lnTo>
                  <a:close/>
                  <a:moveTo>
                    <a:pt x="1959573" y="582354"/>
                  </a:moveTo>
                  <a:lnTo>
                    <a:pt x="1996072" y="545856"/>
                  </a:lnTo>
                  <a:lnTo>
                    <a:pt x="2000633" y="550418"/>
                  </a:lnTo>
                  <a:lnTo>
                    <a:pt x="1964135" y="586916"/>
                  </a:lnTo>
                  <a:lnTo>
                    <a:pt x="1959573" y="582354"/>
                  </a:lnTo>
                  <a:close/>
                  <a:moveTo>
                    <a:pt x="1994200" y="835963"/>
                  </a:moveTo>
                  <a:lnTo>
                    <a:pt x="1998762" y="840524"/>
                  </a:lnTo>
                  <a:lnTo>
                    <a:pt x="1962264" y="877022"/>
                  </a:lnTo>
                  <a:lnTo>
                    <a:pt x="1957702" y="872461"/>
                  </a:lnTo>
                  <a:lnTo>
                    <a:pt x="1994200" y="835963"/>
                  </a:lnTo>
                  <a:close/>
                  <a:moveTo>
                    <a:pt x="1987220" y="755986"/>
                  </a:moveTo>
                  <a:lnTo>
                    <a:pt x="1982658" y="751424"/>
                  </a:lnTo>
                  <a:lnTo>
                    <a:pt x="2019156" y="714927"/>
                  </a:lnTo>
                  <a:lnTo>
                    <a:pt x="2023718" y="719488"/>
                  </a:lnTo>
                  <a:lnTo>
                    <a:pt x="1987220" y="755986"/>
                  </a:lnTo>
                  <a:close/>
                  <a:moveTo>
                    <a:pt x="2021034" y="424827"/>
                  </a:moveTo>
                  <a:lnTo>
                    <a:pt x="2025595" y="429388"/>
                  </a:lnTo>
                  <a:lnTo>
                    <a:pt x="1989103" y="465886"/>
                  </a:lnTo>
                  <a:lnTo>
                    <a:pt x="1984542" y="461325"/>
                  </a:lnTo>
                  <a:lnTo>
                    <a:pt x="2021034" y="424827"/>
                  </a:lnTo>
                  <a:close/>
                  <a:moveTo>
                    <a:pt x="1972993" y="376793"/>
                  </a:moveTo>
                  <a:lnTo>
                    <a:pt x="1977555" y="381354"/>
                  </a:lnTo>
                  <a:lnTo>
                    <a:pt x="1941063" y="417852"/>
                  </a:lnTo>
                  <a:lnTo>
                    <a:pt x="1936502" y="413291"/>
                  </a:lnTo>
                  <a:lnTo>
                    <a:pt x="1972993" y="376793"/>
                  </a:lnTo>
                  <a:close/>
                  <a:moveTo>
                    <a:pt x="1924953" y="328753"/>
                  </a:moveTo>
                  <a:lnTo>
                    <a:pt x="1929514" y="333314"/>
                  </a:lnTo>
                  <a:lnTo>
                    <a:pt x="1893023" y="369812"/>
                  </a:lnTo>
                  <a:lnTo>
                    <a:pt x="1888461" y="365251"/>
                  </a:lnTo>
                  <a:lnTo>
                    <a:pt x="1924953" y="328753"/>
                  </a:lnTo>
                  <a:close/>
                  <a:moveTo>
                    <a:pt x="1876919" y="280719"/>
                  </a:moveTo>
                  <a:lnTo>
                    <a:pt x="1881481" y="285280"/>
                  </a:lnTo>
                  <a:lnTo>
                    <a:pt x="1844989" y="321778"/>
                  </a:lnTo>
                  <a:lnTo>
                    <a:pt x="1840428" y="317217"/>
                  </a:lnTo>
                  <a:lnTo>
                    <a:pt x="1876919" y="280719"/>
                  </a:lnTo>
                  <a:close/>
                  <a:moveTo>
                    <a:pt x="1828885" y="232679"/>
                  </a:moveTo>
                  <a:lnTo>
                    <a:pt x="1833447" y="237240"/>
                  </a:lnTo>
                  <a:lnTo>
                    <a:pt x="1796955" y="273738"/>
                  </a:lnTo>
                  <a:lnTo>
                    <a:pt x="1792394" y="269177"/>
                  </a:lnTo>
                  <a:lnTo>
                    <a:pt x="1828885" y="232679"/>
                  </a:lnTo>
                  <a:close/>
                  <a:moveTo>
                    <a:pt x="1780845" y="184645"/>
                  </a:moveTo>
                  <a:lnTo>
                    <a:pt x="1785407" y="189206"/>
                  </a:lnTo>
                  <a:lnTo>
                    <a:pt x="1748908" y="225704"/>
                  </a:lnTo>
                  <a:lnTo>
                    <a:pt x="1744347" y="221143"/>
                  </a:lnTo>
                  <a:lnTo>
                    <a:pt x="1780845" y="184645"/>
                  </a:lnTo>
                  <a:close/>
                  <a:moveTo>
                    <a:pt x="1755889" y="305675"/>
                  </a:moveTo>
                  <a:lnTo>
                    <a:pt x="1760451" y="310236"/>
                  </a:lnTo>
                  <a:lnTo>
                    <a:pt x="1723953" y="346734"/>
                  </a:lnTo>
                  <a:lnTo>
                    <a:pt x="1719392" y="342172"/>
                  </a:lnTo>
                  <a:lnTo>
                    <a:pt x="1755889" y="305675"/>
                  </a:lnTo>
                  <a:close/>
                  <a:moveTo>
                    <a:pt x="1730934" y="426704"/>
                  </a:moveTo>
                  <a:lnTo>
                    <a:pt x="1735495" y="431266"/>
                  </a:lnTo>
                  <a:lnTo>
                    <a:pt x="1698997" y="467764"/>
                  </a:lnTo>
                  <a:lnTo>
                    <a:pt x="1694436" y="463202"/>
                  </a:lnTo>
                  <a:lnTo>
                    <a:pt x="1730934" y="426704"/>
                  </a:lnTo>
                  <a:close/>
                  <a:moveTo>
                    <a:pt x="1707856" y="257634"/>
                  </a:moveTo>
                  <a:lnTo>
                    <a:pt x="1712417" y="262196"/>
                  </a:lnTo>
                  <a:lnTo>
                    <a:pt x="1675919" y="298694"/>
                  </a:lnTo>
                  <a:lnTo>
                    <a:pt x="1671358" y="294132"/>
                  </a:lnTo>
                  <a:lnTo>
                    <a:pt x="1707856" y="257634"/>
                  </a:lnTo>
                  <a:close/>
                  <a:moveTo>
                    <a:pt x="1659815" y="209600"/>
                  </a:moveTo>
                  <a:lnTo>
                    <a:pt x="1664377" y="214162"/>
                  </a:lnTo>
                  <a:lnTo>
                    <a:pt x="1627879" y="250660"/>
                  </a:lnTo>
                  <a:lnTo>
                    <a:pt x="1623317" y="246098"/>
                  </a:lnTo>
                  <a:lnTo>
                    <a:pt x="1659815" y="209600"/>
                  </a:lnTo>
                  <a:close/>
                  <a:moveTo>
                    <a:pt x="1634853" y="330630"/>
                  </a:moveTo>
                  <a:lnTo>
                    <a:pt x="1639415" y="335192"/>
                  </a:lnTo>
                  <a:lnTo>
                    <a:pt x="1602923" y="371690"/>
                  </a:lnTo>
                  <a:lnTo>
                    <a:pt x="1598362" y="367128"/>
                  </a:lnTo>
                  <a:lnTo>
                    <a:pt x="1634853" y="330630"/>
                  </a:lnTo>
                  <a:close/>
                  <a:moveTo>
                    <a:pt x="1586819" y="282596"/>
                  </a:moveTo>
                  <a:lnTo>
                    <a:pt x="1591381" y="287158"/>
                  </a:lnTo>
                  <a:lnTo>
                    <a:pt x="1554883" y="323656"/>
                  </a:lnTo>
                  <a:lnTo>
                    <a:pt x="1550321" y="319094"/>
                  </a:lnTo>
                  <a:lnTo>
                    <a:pt x="1586819" y="282596"/>
                  </a:lnTo>
                  <a:close/>
                  <a:moveTo>
                    <a:pt x="1538786" y="234556"/>
                  </a:moveTo>
                  <a:lnTo>
                    <a:pt x="1543347" y="239117"/>
                  </a:lnTo>
                  <a:lnTo>
                    <a:pt x="1506849" y="275615"/>
                  </a:lnTo>
                  <a:lnTo>
                    <a:pt x="1502288" y="271054"/>
                  </a:lnTo>
                  <a:lnTo>
                    <a:pt x="1538786" y="234556"/>
                  </a:lnTo>
                  <a:close/>
                  <a:moveTo>
                    <a:pt x="1513830" y="355586"/>
                  </a:moveTo>
                  <a:lnTo>
                    <a:pt x="1518391" y="360147"/>
                  </a:lnTo>
                  <a:lnTo>
                    <a:pt x="1481893" y="396645"/>
                  </a:lnTo>
                  <a:lnTo>
                    <a:pt x="1477332" y="392084"/>
                  </a:lnTo>
                  <a:lnTo>
                    <a:pt x="1513830" y="355586"/>
                  </a:lnTo>
                  <a:close/>
                  <a:moveTo>
                    <a:pt x="1465790" y="307552"/>
                  </a:moveTo>
                  <a:lnTo>
                    <a:pt x="1470351" y="312113"/>
                  </a:lnTo>
                  <a:lnTo>
                    <a:pt x="1433853" y="348611"/>
                  </a:lnTo>
                  <a:lnTo>
                    <a:pt x="1429292" y="344050"/>
                  </a:lnTo>
                  <a:lnTo>
                    <a:pt x="1465790" y="307552"/>
                  </a:lnTo>
                  <a:close/>
                  <a:moveTo>
                    <a:pt x="1440828" y="428582"/>
                  </a:moveTo>
                  <a:lnTo>
                    <a:pt x="1445389" y="433143"/>
                  </a:lnTo>
                  <a:lnTo>
                    <a:pt x="1408898" y="469641"/>
                  </a:lnTo>
                  <a:lnTo>
                    <a:pt x="1404336" y="465080"/>
                  </a:lnTo>
                  <a:lnTo>
                    <a:pt x="1440828" y="428582"/>
                  </a:lnTo>
                  <a:close/>
                  <a:moveTo>
                    <a:pt x="1392794" y="380541"/>
                  </a:moveTo>
                  <a:lnTo>
                    <a:pt x="1397355" y="385103"/>
                  </a:lnTo>
                  <a:lnTo>
                    <a:pt x="1360864" y="421601"/>
                  </a:lnTo>
                  <a:lnTo>
                    <a:pt x="1356302" y="417039"/>
                  </a:lnTo>
                  <a:lnTo>
                    <a:pt x="1392794" y="380541"/>
                  </a:lnTo>
                  <a:close/>
                  <a:moveTo>
                    <a:pt x="1367838" y="501578"/>
                  </a:moveTo>
                  <a:lnTo>
                    <a:pt x="1372400" y="506139"/>
                  </a:lnTo>
                  <a:lnTo>
                    <a:pt x="1335902" y="542637"/>
                  </a:lnTo>
                  <a:lnTo>
                    <a:pt x="1331340" y="538076"/>
                  </a:lnTo>
                  <a:lnTo>
                    <a:pt x="1367838" y="501578"/>
                  </a:lnTo>
                  <a:close/>
                  <a:moveTo>
                    <a:pt x="1347437" y="627169"/>
                  </a:moveTo>
                  <a:lnTo>
                    <a:pt x="1310946" y="663667"/>
                  </a:lnTo>
                  <a:lnTo>
                    <a:pt x="1306384" y="659105"/>
                  </a:lnTo>
                  <a:lnTo>
                    <a:pt x="1342876" y="622607"/>
                  </a:lnTo>
                  <a:lnTo>
                    <a:pt x="1347437" y="627169"/>
                  </a:lnTo>
                  <a:close/>
                  <a:moveTo>
                    <a:pt x="1319798" y="453537"/>
                  </a:moveTo>
                  <a:lnTo>
                    <a:pt x="1324359" y="458099"/>
                  </a:lnTo>
                  <a:lnTo>
                    <a:pt x="1287868" y="494597"/>
                  </a:lnTo>
                  <a:lnTo>
                    <a:pt x="1283306" y="490035"/>
                  </a:lnTo>
                  <a:lnTo>
                    <a:pt x="1319798" y="453537"/>
                  </a:lnTo>
                  <a:close/>
                  <a:moveTo>
                    <a:pt x="1294842" y="574567"/>
                  </a:moveTo>
                  <a:lnTo>
                    <a:pt x="1299404" y="579129"/>
                  </a:lnTo>
                  <a:lnTo>
                    <a:pt x="1262906" y="615627"/>
                  </a:lnTo>
                  <a:lnTo>
                    <a:pt x="1258344" y="611065"/>
                  </a:lnTo>
                  <a:lnTo>
                    <a:pt x="1294842" y="574567"/>
                  </a:lnTo>
                  <a:close/>
                  <a:moveTo>
                    <a:pt x="1274448" y="700165"/>
                  </a:moveTo>
                  <a:lnTo>
                    <a:pt x="1237950" y="736663"/>
                  </a:lnTo>
                  <a:lnTo>
                    <a:pt x="1233389" y="732101"/>
                  </a:lnTo>
                  <a:lnTo>
                    <a:pt x="1269887" y="695603"/>
                  </a:lnTo>
                  <a:lnTo>
                    <a:pt x="1274448" y="700165"/>
                  </a:lnTo>
                  <a:close/>
                  <a:moveTo>
                    <a:pt x="1246808" y="526533"/>
                  </a:moveTo>
                  <a:lnTo>
                    <a:pt x="1251370" y="531095"/>
                  </a:lnTo>
                  <a:lnTo>
                    <a:pt x="1214872" y="567593"/>
                  </a:lnTo>
                  <a:lnTo>
                    <a:pt x="1210310" y="563031"/>
                  </a:lnTo>
                  <a:lnTo>
                    <a:pt x="1246808" y="526533"/>
                  </a:lnTo>
                  <a:close/>
                  <a:moveTo>
                    <a:pt x="1198775" y="478493"/>
                  </a:moveTo>
                  <a:lnTo>
                    <a:pt x="1203336" y="483054"/>
                  </a:lnTo>
                  <a:lnTo>
                    <a:pt x="1166838" y="519552"/>
                  </a:lnTo>
                  <a:lnTo>
                    <a:pt x="1162277" y="514991"/>
                  </a:lnTo>
                  <a:lnTo>
                    <a:pt x="1198775" y="478493"/>
                  </a:lnTo>
                  <a:close/>
                  <a:moveTo>
                    <a:pt x="1173812" y="599529"/>
                  </a:moveTo>
                  <a:lnTo>
                    <a:pt x="1178374" y="604091"/>
                  </a:lnTo>
                  <a:lnTo>
                    <a:pt x="1141876" y="640589"/>
                  </a:lnTo>
                  <a:lnTo>
                    <a:pt x="1137314" y="636027"/>
                  </a:lnTo>
                  <a:lnTo>
                    <a:pt x="1173812" y="599529"/>
                  </a:lnTo>
                  <a:close/>
                  <a:moveTo>
                    <a:pt x="1153412" y="725120"/>
                  </a:moveTo>
                  <a:lnTo>
                    <a:pt x="1116920" y="761618"/>
                  </a:lnTo>
                  <a:lnTo>
                    <a:pt x="1112359" y="757057"/>
                  </a:lnTo>
                  <a:lnTo>
                    <a:pt x="1148850" y="720559"/>
                  </a:lnTo>
                  <a:lnTo>
                    <a:pt x="1153412" y="725120"/>
                  </a:lnTo>
                  <a:close/>
                  <a:moveTo>
                    <a:pt x="1125779" y="551489"/>
                  </a:moveTo>
                  <a:lnTo>
                    <a:pt x="1130340" y="556050"/>
                  </a:lnTo>
                  <a:lnTo>
                    <a:pt x="1093842" y="592548"/>
                  </a:lnTo>
                  <a:lnTo>
                    <a:pt x="1089281" y="587987"/>
                  </a:lnTo>
                  <a:lnTo>
                    <a:pt x="1125779" y="551489"/>
                  </a:lnTo>
                  <a:close/>
                  <a:moveTo>
                    <a:pt x="1105378" y="677080"/>
                  </a:moveTo>
                  <a:lnTo>
                    <a:pt x="1068886" y="713578"/>
                  </a:lnTo>
                  <a:lnTo>
                    <a:pt x="1064325" y="709017"/>
                  </a:lnTo>
                  <a:lnTo>
                    <a:pt x="1100817" y="672519"/>
                  </a:lnTo>
                  <a:lnTo>
                    <a:pt x="1105378" y="677080"/>
                  </a:lnTo>
                  <a:close/>
                  <a:moveTo>
                    <a:pt x="1077745" y="503455"/>
                  </a:moveTo>
                  <a:lnTo>
                    <a:pt x="1082306" y="508017"/>
                  </a:lnTo>
                  <a:lnTo>
                    <a:pt x="1045808" y="544515"/>
                  </a:lnTo>
                  <a:lnTo>
                    <a:pt x="1041247" y="539953"/>
                  </a:lnTo>
                  <a:lnTo>
                    <a:pt x="1077745" y="503455"/>
                  </a:lnTo>
                  <a:close/>
                  <a:moveTo>
                    <a:pt x="54473" y="575096"/>
                  </a:moveTo>
                  <a:lnTo>
                    <a:pt x="49911" y="570535"/>
                  </a:lnTo>
                  <a:lnTo>
                    <a:pt x="86403" y="534037"/>
                  </a:lnTo>
                  <a:lnTo>
                    <a:pt x="90964" y="538598"/>
                  </a:lnTo>
                  <a:lnTo>
                    <a:pt x="54473" y="575096"/>
                  </a:lnTo>
                  <a:close/>
                  <a:moveTo>
                    <a:pt x="66015" y="659628"/>
                  </a:moveTo>
                  <a:lnTo>
                    <a:pt x="29517" y="696126"/>
                  </a:lnTo>
                  <a:lnTo>
                    <a:pt x="24956" y="691564"/>
                  </a:lnTo>
                  <a:lnTo>
                    <a:pt x="61454" y="655067"/>
                  </a:lnTo>
                  <a:lnTo>
                    <a:pt x="66015" y="659628"/>
                  </a:lnTo>
                  <a:close/>
                  <a:moveTo>
                    <a:pt x="109494" y="703107"/>
                  </a:moveTo>
                  <a:lnTo>
                    <a:pt x="114055" y="707668"/>
                  </a:lnTo>
                  <a:lnTo>
                    <a:pt x="77557" y="744166"/>
                  </a:lnTo>
                  <a:lnTo>
                    <a:pt x="72996" y="739605"/>
                  </a:lnTo>
                  <a:lnTo>
                    <a:pt x="109494" y="703107"/>
                  </a:lnTo>
                  <a:close/>
                  <a:moveTo>
                    <a:pt x="883713" y="601407"/>
                  </a:moveTo>
                  <a:lnTo>
                    <a:pt x="888274" y="605968"/>
                  </a:lnTo>
                  <a:lnTo>
                    <a:pt x="851783" y="642466"/>
                  </a:lnTo>
                  <a:lnTo>
                    <a:pt x="847221" y="637905"/>
                  </a:lnTo>
                  <a:lnTo>
                    <a:pt x="883713" y="601407"/>
                  </a:lnTo>
                  <a:close/>
                  <a:moveTo>
                    <a:pt x="872170" y="516868"/>
                  </a:moveTo>
                  <a:lnTo>
                    <a:pt x="908662" y="480371"/>
                  </a:lnTo>
                  <a:lnTo>
                    <a:pt x="913223" y="484932"/>
                  </a:lnTo>
                  <a:lnTo>
                    <a:pt x="876732" y="521430"/>
                  </a:lnTo>
                  <a:lnTo>
                    <a:pt x="872170" y="516868"/>
                  </a:lnTo>
                  <a:close/>
                  <a:moveTo>
                    <a:pt x="863318" y="726991"/>
                  </a:moveTo>
                  <a:lnTo>
                    <a:pt x="826820" y="763489"/>
                  </a:lnTo>
                  <a:lnTo>
                    <a:pt x="822259" y="758928"/>
                  </a:lnTo>
                  <a:lnTo>
                    <a:pt x="858757" y="722430"/>
                  </a:lnTo>
                  <a:lnTo>
                    <a:pt x="863318" y="726991"/>
                  </a:lnTo>
                  <a:close/>
                  <a:moveTo>
                    <a:pt x="828698" y="473390"/>
                  </a:moveTo>
                  <a:lnTo>
                    <a:pt x="824136" y="468828"/>
                  </a:lnTo>
                  <a:lnTo>
                    <a:pt x="860628" y="432330"/>
                  </a:lnTo>
                  <a:lnTo>
                    <a:pt x="865189" y="436892"/>
                  </a:lnTo>
                  <a:lnTo>
                    <a:pt x="828698" y="473390"/>
                  </a:lnTo>
                  <a:close/>
                  <a:moveTo>
                    <a:pt x="835672" y="553366"/>
                  </a:moveTo>
                  <a:lnTo>
                    <a:pt x="840234" y="557928"/>
                  </a:lnTo>
                  <a:lnTo>
                    <a:pt x="803742" y="594426"/>
                  </a:lnTo>
                  <a:lnTo>
                    <a:pt x="799181" y="589864"/>
                  </a:lnTo>
                  <a:lnTo>
                    <a:pt x="835672" y="553366"/>
                  </a:lnTo>
                  <a:close/>
                  <a:moveTo>
                    <a:pt x="223543" y="598181"/>
                  </a:moveTo>
                  <a:lnTo>
                    <a:pt x="218981" y="593619"/>
                  </a:lnTo>
                  <a:lnTo>
                    <a:pt x="255473" y="557121"/>
                  </a:lnTo>
                  <a:lnTo>
                    <a:pt x="260034" y="561683"/>
                  </a:lnTo>
                  <a:lnTo>
                    <a:pt x="223543" y="598181"/>
                  </a:lnTo>
                  <a:close/>
                  <a:moveTo>
                    <a:pt x="235079" y="682713"/>
                  </a:moveTo>
                  <a:lnTo>
                    <a:pt x="198581" y="719211"/>
                  </a:lnTo>
                  <a:lnTo>
                    <a:pt x="194019" y="714649"/>
                  </a:lnTo>
                  <a:lnTo>
                    <a:pt x="230517" y="678151"/>
                  </a:lnTo>
                  <a:lnTo>
                    <a:pt x="235079" y="682713"/>
                  </a:lnTo>
                  <a:close/>
                  <a:moveTo>
                    <a:pt x="278557" y="726185"/>
                  </a:moveTo>
                  <a:lnTo>
                    <a:pt x="283119" y="730746"/>
                  </a:lnTo>
                  <a:lnTo>
                    <a:pt x="246621" y="767244"/>
                  </a:lnTo>
                  <a:lnTo>
                    <a:pt x="242059" y="762683"/>
                  </a:lnTo>
                  <a:lnTo>
                    <a:pt x="278557" y="726185"/>
                  </a:lnTo>
                  <a:close/>
                  <a:moveTo>
                    <a:pt x="271583" y="646215"/>
                  </a:moveTo>
                  <a:lnTo>
                    <a:pt x="267022" y="641653"/>
                  </a:lnTo>
                  <a:lnTo>
                    <a:pt x="303513" y="605155"/>
                  </a:lnTo>
                  <a:lnTo>
                    <a:pt x="308075" y="609717"/>
                  </a:lnTo>
                  <a:lnTo>
                    <a:pt x="271583" y="646215"/>
                  </a:lnTo>
                  <a:close/>
                  <a:moveTo>
                    <a:pt x="326591" y="774225"/>
                  </a:moveTo>
                  <a:lnTo>
                    <a:pt x="331153" y="778787"/>
                  </a:lnTo>
                  <a:lnTo>
                    <a:pt x="294661" y="815285"/>
                  </a:lnTo>
                  <a:lnTo>
                    <a:pt x="290100" y="810723"/>
                  </a:lnTo>
                  <a:lnTo>
                    <a:pt x="326591" y="774225"/>
                  </a:lnTo>
                  <a:close/>
                  <a:moveTo>
                    <a:pt x="319617" y="694255"/>
                  </a:moveTo>
                  <a:lnTo>
                    <a:pt x="315055" y="689693"/>
                  </a:lnTo>
                  <a:lnTo>
                    <a:pt x="351547" y="653196"/>
                  </a:lnTo>
                  <a:lnTo>
                    <a:pt x="356108" y="657757"/>
                  </a:lnTo>
                  <a:lnTo>
                    <a:pt x="319617" y="694255"/>
                  </a:lnTo>
                  <a:close/>
                  <a:moveTo>
                    <a:pt x="340011" y="568657"/>
                  </a:moveTo>
                  <a:lnTo>
                    <a:pt x="376509" y="532159"/>
                  </a:lnTo>
                  <a:lnTo>
                    <a:pt x="381071" y="536721"/>
                  </a:lnTo>
                  <a:lnTo>
                    <a:pt x="344572" y="573219"/>
                  </a:lnTo>
                  <a:lnTo>
                    <a:pt x="340011" y="568657"/>
                  </a:lnTo>
                  <a:close/>
                  <a:moveTo>
                    <a:pt x="374632" y="822266"/>
                  </a:moveTo>
                  <a:lnTo>
                    <a:pt x="379193" y="826827"/>
                  </a:lnTo>
                  <a:lnTo>
                    <a:pt x="342695" y="863325"/>
                  </a:lnTo>
                  <a:lnTo>
                    <a:pt x="338134" y="858763"/>
                  </a:lnTo>
                  <a:lnTo>
                    <a:pt x="374632" y="822266"/>
                  </a:lnTo>
                  <a:close/>
                  <a:moveTo>
                    <a:pt x="367651" y="742289"/>
                  </a:moveTo>
                  <a:lnTo>
                    <a:pt x="363089" y="737727"/>
                  </a:lnTo>
                  <a:lnTo>
                    <a:pt x="399581" y="701229"/>
                  </a:lnTo>
                  <a:lnTo>
                    <a:pt x="404142" y="705791"/>
                  </a:lnTo>
                  <a:lnTo>
                    <a:pt x="367651" y="742289"/>
                  </a:lnTo>
                  <a:close/>
                  <a:moveTo>
                    <a:pt x="424543" y="580200"/>
                  </a:moveTo>
                  <a:lnTo>
                    <a:pt x="429104" y="584761"/>
                  </a:lnTo>
                  <a:lnTo>
                    <a:pt x="392613" y="621259"/>
                  </a:lnTo>
                  <a:lnTo>
                    <a:pt x="388051" y="616698"/>
                  </a:lnTo>
                  <a:lnTo>
                    <a:pt x="424543" y="580200"/>
                  </a:lnTo>
                  <a:close/>
                  <a:moveTo>
                    <a:pt x="413001" y="495661"/>
                  </a:moveTo>
                  <a:lnTo>
                    <a:pt x="449498" y="459163"/>
                  </a:lnTo>
                  <a:lnTo>
                    <a:pt x="454060" y="463725"/>
                  </a:lnTo>
                  <a:lnTo>
                    <a:pt x="417562" y="500223"/>
                  </a:lnTo>
                  <a:lnTo>
                    <a:pt x="413001" y="495661"/>
                  </a:lnTo>
                  <a:close/>
                  <a:moveTo>
                    <a:pt x="422672" y="870299"/>
                  </a:moveTo>
                  <a:lnTo>
                    <a:pt x="427233" y="874861"/>
                  </a:lnTo>
                  <a:lnTo>
                    <a:pt x="390735" y="911359"/>
                  </a:lnTo>
                  <a:lnTo>
                    <a:pt x="386174" y="906797"/>
                  </a:lnTo>
                  <a:lnTo>
                    <a:pt x="422672" y="870299"/>
                  </a:lnTo>
                  <a:close/>
                  <a:moveTo>
                    <a:pt x="415691" y="790329"/>
                  </a:moveTo>
                  <a:lnTo>
                    <a:pt x="411130" y="785768"/>
                  </a:lnTo>
                  <a:lnTo>
                    <a:pt x="447621" y="749270"/>
                  </a:lnTo>
                  <a:lnTo>
                    <a:pt x="452182" y="753831"/>
                  </a:lnTo>
                  <a:lnTo>
                    <a:pt x="415691" y="790329"/>
                  </a:lnTo>
                  <a:close/>
                  <a:moveTo>
                    <a:pt x="440647" y="669299"/>
                  </a:moveTo>
                  <a:lnTo>
                    <a:pt x="436085" y="664738"/>
                  </a:lnTo>
                  <a:lnTo>
                    <a:pt x="472583" y="628240"/>
                  </a:lnTo>
                  <a:lnTo>
                    <a:pt x="477145" y="632801"/>
                  </a:lnTo>
                  <a:lnTo>
                    <a:pt x="440647" y="669299"/>
                  </a:lnTo>
                  <a:close/>
                  <a:moveTo>
                    <a:pt x="461041" y="543702"/>
                  </a:moveTo>
                  <a:lnTo>
                    <a:pt x="497539" y="507204"/>
                  </a:lnTo>
                  <a:lnTo>
                    <a:pt x="502100" y="511765"/>
                  </a:lnTo>
                  <a:lnTo>
                    <a:pt x="465602" y="548263"/>
                  </a:lnTo>
                  <a:lnTo>
                    <a:pt x="461041" y="543702"/>
                  </a:lnTo>
                  <a:close/>
                  <a:moveTo>
                    <a:pt x="495661" y="797303"/>
                  </a:moveTo>
                  <a:lnTo>
                    <a:pt x="500223" y="801865"/>
                  </a:lnTo>
                  <a:lnTo>
                    <a:pt x="463731" y="838363"/>
                  </a:lnTo>
                  <a:lnTo>
                    <a:pt x="459170" y="833801"/>
                  </a:lnTo>
                  <a:lnTo>
                    <a:pt x="495661" y="797303"/>
                  </a:lnTo>
                  <a:close/>
                  <a:moveTo>
                    <a:pt x="488687" y="717333"/>
                  </a:moveTo>
                  <a:lnTo>
                    <a:pt x="484125" y="712772"/>
                  </a:lnTo>
                  <a:lnTo>
                    <a:pt x="520617" y="676274"/>
                  </a:lnTo>
                  <a:lnTo>
                    <a:pt x="525178" y="680835"/>
                  </a:lnTo>
                  <a:lnTo>
                    <a:pt x="488687" y="717333"/>
                  </a:lnTo>
                  <a:close/>
                  <a:moveTo>
                    <a:pt x="509075" y="591742"/>
                  </a:moveTo>
                  <a:lnTo>
                    <a:pt x="545573" y="555244"/>
                  </a:lnTo>
                  <a:lnTo>
                    <a:pt x="550134" y="559805"/>
                  </a:lnTo>
                  <a:lnTo>
                    <a:pt x="513636" y="596303"/>
                  </a:lnTo>
                  <a:lnTo>
                    <a:pt x="509075" y="591742"/>
                  </a:lnTo>
                  <a:close/>
                  <a:moveTo>
                    <a:pt x="543695" y="845344"/>
                  </a:moveTo>
                  <a:lnTo>
                    <a:pt x="548257" y="849905"/>
                  </a:lnTo>
                  <a:lnTo>
                    <a:pt x="511765" y="886403"/>
                  </a:lnTo>
                  <a:lnTo>
                    <a:pt x="507204" y="881842"/>
                  </a:lnTo>
                  <a:lnTo>
                    <a:pt x="543695" y="845344"/>
                  </a:lnTo>
                  <a:close/>
                  <a:moveTo>
                    <a:pt x="536721" y="765367"/>
                  </a:moveTo>
                  <a:lnTo>
                    <a:pt x="532159" y="760805"/>
                  </a:lnTo>
                  <a:lnTo>
                    <a:pt x="568657" y="724308"/>
                  </a:lnTo>
                  <a:lnTo>
                    <a:pt x="573219" y="728869"/>
                  </a:lnTo>
                  <a:lnTo>
                    <a:pt x="536721" y="765367"/>
                  </a:lnTo>
                  <a:close/>
                  <a:moveTo>
                    <a:pt x="561676" y="644337"/>
                  </a:moveTo>
                  <a:lnTo>
                    <a:pt x="557115" y="639776"/>
                  </a:lnTo>
                  <a:lnTo>
                    <a:pt x="593613" y="603278"/>
                  </a:lnTo>
                  <a:lnTo>
                    <a:pt x="598174" y="607839"/>
                  </a:lnTo>
                  <a:lnTo>
                    <a:pt x="561676" y="644337"/>
                  </a:lnTo>
                  <a:close/>
                  <a:moveTo>
                    <a:pt x="582077" y="518746"/>
                  </a:moveTo>
                  <a:lnTo>
                    <a:pt x="618569" y="482248"/>
                  </a:lnTo>
                  <a:lnTo>
                    <a:pt x="623130" y="486809"/>
                  </a:lnTo>
                  <a:lnTo>
                    <a:pt x="586638" y="523307"/>
                  </a:lnTo>
                  <a:lnTo>
                    <a:pt x="582077" y="518746"/>
                  </a:lnTo>
                  <a:close/>
                  <a:moveTo>
                    <a:pt x="616691" y="772348"/>
                  </a:moveTo>
                  <a:lnTo>
                    <a:pt x="621252" y="776909"/>
                  </a:lnTo>
                  <a:lnTo>
                    <a:pt x="584761" y="813407"/>
                  </a:lnTo>
                  <a:lnTo>
                    <a:pt x="580200" y="808846"/>
                  </a:lnTo>
                  <a:lnTo>
                    <a:pt x="616691" y="772348"/>
                  </a:lnTo>
                  <a:close/>
                  <a:moveTo>
                    <a:pt x="609717" y="692377"/>
                  </a:moveTo>
                  <a:lnTo>
                    <a:pt x="605155" y="687816"/>
                  </a:lnTo>
                  <a:lnTo>
                    <a:pt x="641653" y="651318"/>
                  </a:lnTo>
                  <a:lnTo>
                    <a:pt x="646215" y="655879"/>
                  </a:lnTo>
                  <a:lnTo>
                    <a:pt x="609717" y="692377"/>
                  </a:lnTo>
                  <a:close/>
                  <a:moveTo>
                    <a:pt x="630111" y="566780"/>
                  </a:moveTo>
                  <a:lnTo>
                    <a:pt x="666609" y="530282"/>
                  </a:lnTo>
                  <a:lnTo>
                    <a:pt x="671170" y="534843"/>
                  </a:lnTo>
                  <a:lnTo>
                    <a:pt x="634672" y="571341"/>
                  </a:lnTo>
                  <a:lnTo>
                    <a:pt x="630111" y="566780"/>
                  </a:lnTo>
                  <a:close/>
                  <a:moveTo>
                    <a:pt x="664731" y="820388"/>
                  </a:moveTo>
                  <a:lnTo>
                    <a:pt x="669293" y="824950"/>
                  </a:lnTo>
                  <a:lnTo>
                    <a:pt x="632795" y="861447"/>
                  </a:lnTo>
                  <a:lnTo>
                    <a:pt x="628233" y="856886"/>
                  </a:lnTo>
                  <a:lnTo>
                    <a:pt x="664731" y="820388"/>
                  </a:lnTo>
                  <a:close/>
                  <a:moveTo>
                    <a:pt x="657750" y="740418"/>
                  </a:moveTo>
                  <a:lnTo>
                    <a:pt x="653189" y="735856"/>
                  </a:lnTo>
                  <a:lnTo>
                    <a:pt x="689687" y="699358"/>
                  </a:lnTo>
                  <a:lnTo>
                    <a:pt x="694248" y="703920"/>
                  </a:lnTo>
                  <a:lnTo>
                    <a:pt x="657750" y="740418"/>
                  </a:lnTo>
                  <a:close/>
                  <a:moveTo>
                    <a:pt x="682706" y="619382"/>
                  </a:moveTo>
                  <a:lnTo>
                    <a:pt x="678145" y="614820"/>
                  </a:lnTo>
                  <a:lnTo>
                    <a:pt x="714643" y="578322"/>
                  </a:lnTo>
                  <a:lnTo>
                    <a:pt x="719204" y="582883"/>
                  </a:lnTo>
                  <a:lnTo>
                    <a:pt x="682706" y="619382"/>
                  </a:lnTo>
                  <a:close/>
                  <a:moveTo>
                    <a:pt x="737727" y="747392"/>
                  </a:moveTo>
                  <a:lnTo>
                    <a:pt x="742289" y="751954"/>
                  </a:lnTo>
                  <a:lnTo>
                    <a:pt x="705791" y="788451"/>
                  </a:lnTo>
                  <a:lnTo>
                    <a:pt x="701229" y="783890"/>
                  </a:lnTo>
                  <a:lnTo>
                    <a:pt x="737727" y="747392"/>
                  </a:lnTo>
                  <a:close/>
                  <a:moveTo>
                    <a:pt x="730746" y="667422"/>
                  </a:moveTo>
                  <a:lnTo>
                    <a:pt x="726185" y="662860"/>
                  </a:lnTo>
                  <a:lnTo>
                    <a:pt x="762683" y="626362"/>
                  </a:lnTo>
                  <a:lnTo>
                    <a:pt x="767244" y="630924"/>
                  </a:lnTo>
                  <a:lnTo>
                    <a:pt x="730746" y="667422"/>
                  </a:lnTo>
                  <a:close/>
                  <a:moveTo>
                    <a:pt x="785768" y="795426"/>
                  </a:moveTo>
                  <a:lnTo>
                    <a:pt x="790329" y="799987"/>
                  </a:lnTo>
                  <a:lnTo>
                    <a:pt x="753831" y="836485"/>
                  </a:lnTo>
                  <a:lnTo>
                    <a:pt x="749270" y="831924"/>
                  </a:lnTo>
                  <a:lnTo>
                    <a:pt x="785768" y="795426"/>
                  </a:lnTo>
                  <a:close/>
                  <a:moveTo>
                    <a:pt x="778780" y="715456"/>
                  </a:moveTo>
                  <a:lnTo>
                    <a:pt x="774219" y="710894"/>
                  </a:lnTo>
                  <a:lnTo>
                    <a:pt x="810717" y="674396"/>
                  </a:lnTo>
                  <a:lnTo>
                    <a:pt x="815278" y="678958"/>
                  </a:lnTo>
                  <a:lnTo>
                    <a:pt x="778780" y="715456"/>
                  </a:lnTo>
                  <a:close/>
                  <a:moveTo>
                    <a:pt x="780664" y="425356"/>
                  </a:moveTo>
                  <a:lnTo>
                    <a:pt x="776103" y="420794"/>
                  </a:lnTo>
                  <a:lnTo>
                    <a:pt x="812594" y="384296"/>
                  </a:lnTo>
                  <a:lnTo>
                    <a:pt x="817156" y="388858"/>
                  </a:lnTo>
                  <a:lnTo>
                    <a:pt x="780664" y="425356"/>
                  </a:lnTo>
                  <a:close/>
                  <a:moveTo>
                    <a:pt x="787639" y="505333"/>
                  </a:moveTo>
                  <a:lnTo>
                    <a:pt x="792200" y="509894"/>
                  </a:lnTo>
                  <a:lnTo>
                    <a:pt x="755709" y="546392"/>
                  </a:lnTo>
                  <a:lnTo>
                    <a:pt x="751147" y="541831"/>
                  </a:lnTo>
                  <a:lnTo>
                    <a:pt x="787639" y="505333"/>
                  </a:lnTo>
                  <a:close/>
                  <a:moveTo>
                    <a:pt x="732624" y="377322"/>
                  </a:moveTo>
                  <a:lnTo>
                    <a:pt x="728062" y="372761"/>
                  </a:lnTo>
                  <a:lnTo>
                    <a:pt x="764560" y="336263"/>
                  </a:lnTo>
                  <a:lnTo>
                    <a:pt x="769122" y="340824"/>
                  </a:lnTo>
                  <a:lnTo>
                    <a:pt x="732624" y="377322"/>
                  </a:lnTo>
                  <a:close/>
                  <a:moveTo>
                    <a:pt x="739605" y="457292"/>
                  </a:moveTo>
                  <a:lnTo>
                    <a:pt x="744166" y="461854"/>
                  </a:lnTo>
                  <a:lnTo>
                    <a:pt x="707675" y="498352"/>
                  </a:lnTo>
                  <a:lnTo>
                    <a:pt x="703113" y="493790"/>
                  </a:lnTo>
                  <a:lnTo>
                    <a:pt x="739605" y="457292"/>
                  </a:lnTo>
                  <a:close/>
                  <a:moveTo>
                    <a:pt x="684584" y="329282"/>
                  </a:moveTo>
                  <a:lnTo>
                    <a:pt x="680022" y="324720"/>
                  </a:lnTo>
                  <a:lnTo>
                    <a:pt x="716514" y="288222"/>
                  </a:lnTo>
                  <a:lnTo>
                    <a:pt x="721075" y="292784"/>
                  </a:lnTo>
                  <a:lnTo>
                    <a:pt x="684584" y="329282"/>
                  </a:lnTo>
                  <a:close/>
                  <a:moveTo>
                    <a:pt x="691558" y="409252"/>
                  </a:moveTo>
                  <a:lnTo>
                    <a:pt x="696119" y="413814"/>
                  </a:lnTo>
                  <a:lnTo>
                    <a:pt x="659628" y="450311"/>
                  </a:lnTo>
                  <a:lnTo>
                    <a:pt x="655066" y="445750"/>
                  </a:lnTo>
                  <a:lnTo>
                    <a:pt x="691558" y="409252"/>
                  </a:lnTo>
                  <a:close/>
                  <a:moveTo>
                    <a:pt x="636550" y="281241"/>
                  </a:moveTo>
                  <a:lnTo>
                    <a:pt x="631988" y="276680"/>
                  </a:lnTo>
                  <a:lnTo>
                    <a:pt x="668480" y="240182"/>
                  </a:lnTo>
                  <a:lnTo>
                    <a:pt x="673041" y="244743"/>
                  </a:lnTo>
                  <a:lnTo>
                    <a:pt x="636550" y="281241"/>
                  </a:lnTo>
                  <a:close/>
                  <a:moveTo>
                    <a:pt x="643524" y="361218"/>
                  </a:moveTo>
                  <a:lnTo>
                    <a:pt x="648086" y="365780"/>
                  </a:lnTo>
                  <a:lnTo>
                    <a:pt x="611594" y="402278"/>
                  </a:lnTo>
                  <a:lnTo>
                    <a:pt x="607033" y="397716"/>
                  </a:lnTo>
                  <a:lnTo>
                    <a:pt x="643524" y="361218"/>
                  </a:lnTo>
                  <a:close/>
                  <a:moveTo>
                    <a:pt x="588516" y="233208"/>
                  </a:moveTo>
                  <a:lnTo>
                    <a:pt x="583955" y="228646"/>
                  </a:lnTo>
                  <a:lnTo>
                    <a:pt x="620446" y="192148"/>
                  </a:lnTo>
                  <a:lnTo>
                    <a:pt x="625007" y="196710"/>
                  </a:lnTo>
                  <a:lnTo>
                    <a:pt x="588516" y="233208"/>
                  </a:lnTo>
                  <a:close/>
                  <a:moveTo>
                    <a:pt x="595490" y="313178"/>
                  </a:moveTo>
                  <a:lnTo>
                    <a:pt x="600052" y="317739"/>
                  </a:lnTo>
                  <a:lnTo>
                    <a:pt x="563560" y="354237"/>
                  </a:lnTo>
                  <a:lnTo>
                    <a:pt x="558999" y="349676"/>
                  </a:lnTo>
                  <a:lnTo>
                    <a:pt x="595490" y="313178"/>
                  </a:lnTo>
                  <a:close/>
                  <a:moveTo>
                    <a:pt x="570535" y="434214"/>
                  </a:moveTo>
                  <a:lnTo>
                    <a:pt x="575096" y="438776"/>
                  </a:lnTo>
                  <a:lnTo>
                    <a:pt x="538598" y="475274"/>
                  </a:lnTo>
                  <a:lnTo>
                    <a:pt x="534037" y="470712"/>
                  </a:lnTo>
                  <a:lnTo>
                    <a:pt x="570535" y="434214"/>
                  </a:lnTo>
                  <a:close/>
                  <a:moveTo>
                    <a:pt x="515520" y="306204"/>
                  </a:moveTo>
                  <a:lnTo>
                    <a:pt x="510959" y="301642"/>
                  </a:lnTo>
                  <a:lnTo>
                    <a:pt x="547450" y="265144"/>
                  </a:lnTo>
                  <a:lnTo>
                    <a:pt x="552012" y="269706"/>
                  </a:lnTo>
                  <a:lnTo>
                    <a:pt x="515520" y="306204"/>
                  </a:lnTo>
                  <a:close/>
                  <a:moveTo>
                    <a:pt x="522494" y="386174"/>
                  </a:moveTo>
                  <a:lnTo>
                    <a:pt x="527056" y="390735"/>
                  </a:lnTo>
                  <a:lnTo>
                    <a:pt x="490558" y="427233"/>
                  </a:lnTo>
                  <a:lnTo>
                    <a:pt x="485997" y="422672"/>
                  </a:lnTo>
                  <a:lnTo>
                    <a:pt x="522494" y="386174"/>
                  </a:lnTo>
                  <a:close/>
                  <a:moveTo>
                    <a:pt x="467486" y="258163"/>
                  </a:moveTo>
                  <a:lnTo>
                    <a:pt x="462925" y="253602"/>
                  </a:lnTo>
                  <a:lnTo>
                    <a:pt x="499416" y="217104"/>
                  </a:lnTo>
                  <a:lnTo>
                    <a:pt x="503978" y="221665"/>
                  </a:lnTo>
                  <a:lnTo>
                    <a:pt x="467486" y="258163"/>
                  </a:lnTo>
                  <a:close/>
                  <a:moveTo>
                    <a:pt x="474461" y="338134"/>
                  </a:moveTo>
                  <a:lnTo>
                    <a:pt x="479022" y="342695"/>
                  </a:lnTo>
                  <a:lnTo>
                    <a:pt x="442524" y="379193"/>
                  </a:lnTo>
                  <a:lnTo>
                    <a:pt x="437963" y="374632"/>
                  </a:lnTo>
                  <a:lnTo>
                    <a:pt x="474461" y="338134"/>
                  </a:lnTo>
                  <a:close/>
                  <a:moveTo>
                    <a:pt x="419446" y="210129"/>
                  </a:moveTo>
                  <a:lnTo>
                    <a:pt x="414884" y="205568"/>
                  </a:lnTo>
                  <a:lnTo>
                    <a:pt x="451376" y="169070"/>
                  </a:lnTo>
                  <a:lnTo>
                    <a:pt x="455937" y="173631"/>
                  </a:lnTo>
                  <a:lnTo>
                    <a:pt x="419446" y="210129"/>
                  </a:lnTo>
                  <a:close/>
                  <a:moveTo>
                    <a:pt x="426427" y="290100"/>
                  </a:moveTo>
                  <a:lnTo>
                    <a:pt x="430988" y="294661"/>
                  </a:lnTo>
                  <a:lnTo>
                    <a:pt x="394490" y="331159"/>
                  </a:lnTo>
                  <a:lnTo>
                    <a:pt x="389929" y="326598"/>
                  </a:lnTo>
                  <a:lnTo>
                    <a:pt x="426427" y="290100"/>
                  </a:lnTo>
                  <a:close/>
                  <a:moveTo>
                    <a:pt x="401465" y="411130"/>
                  </a:moveTo>
                  <a:lnTo>
                    <a:pt x="406026" y="415691"/>
                  </a:lnTo>
                  <a:lnTo>
                    <a:pt x="369528" y="452189"/>
                  </a:lnTo>
                  <a:lnTo>
                    <a:pt x="364967" y="447628"/>
                  </a:lnTo>
                  <a:lnTo>
                    <a:pt x="401465" y="411130"/>
                  </a:lnTo>
                  <a:close/>
                  <a:moveTo>
                    <a:pt x="346450" y="283125"/>
                  </a:moveTo>
                  <a:lnTo>
                    <a:pt x="341888" y="278564"/>
                  </a:lnTo>
                  <a:lnTo>
                    <a:pt x="378380" y="242066"/>
                  </a:lnTo>
                  <a:lnTo>
                    <a:pt x="382941" y="246627"/>
                  </a:lnTo>
                  <a:lnTo>
                    <a:pt x="346450" y="283125"/>
                  </a:lnTo>
                  <a:close/>
                  <a:moveTo>
                    <a:pt x="353431" y="363096"/>
                  </a:moveTo>
                  <a:lnTo>
                    <a:pt x="357992" y="367657"/>
                  </a:lnTo>
                  <a:lnTo>
                    <a:pt x="321494" y="404155"/>
                  </a:lnTo>
                  <a:lnTo>
                    <a:pt x="316933" y="399594"/>
                  </a:lnTo>
                  <a:lnTo>
                    <a:pt x="353431" y="363096"/>
                  </a:lnTo>
                  <a:close/>
                  <a:moveTo>
                    <a:pt x="328475" y="484125"/>
                  </a:moveTo>
                  <a:lnTo>
                    <a:pt x="333037" y="488687"/>
                  </a:lnTo>
                  <a:lnTo>
                    <a:pt x="296539" y="525185"/>
                  </a:lnTo>
                  <a:lnTo>
                    <a:pt x="291977" y="520623"/>
                  </a:lnTo>
                  <a:lnTo>
                    <a:pt x="328475" y="484125"/>
                  </a:lnTo>
                  <a:close/>
                  <a:moveTo>
                    <a:pt x="273454" y="356115"/>
                  </a:moveTo>
                  <a:lnTo>
                    <a:pt x="268893" y="351553"/>
                  </a:lnTo>
                  <a:lnTo>
                    <a:pt x="305391" y="315055"/>
                  </a:lnTo>
                  <a:lnTo>
                    <a:pt x="309952" y="319617"/>
                  </a:lnTo>
                  <a:lnTo>
                    <a:pt x="273454" y="356115"/>
                  </a:lnTo>
                  <a:close/>
                  <a:moveTo>
                    <a:pt x="280441" y="436085"/>
                  </a:moveTo>
                  <a:lnTo>
                    <a:pt x="285003" y="440647"/>
                  </a:lnTo>
                  <a:lnTo>
                    <a:pt x="248505" y="477145"/>
                  </a:lnTo>
                  <a:lnTo>
                    <a:pt x="243943" y="472583"/>
                  </a:lnTo>
                  <a:lnTo>
                    <a:pt x="280441" y="436085"/>
                  </a:lnTo>
                  <a:close/>
                  <a:moveTo>
                    <a:pt x="225414" y="308081"/>
                  </a:moveTo>
                  <a:lnTo>
                    <a:pt x="220852" y="303520"/>
                  </a:lnTo>
                  <a:lnTo>
                    <a:pt x="257350" y="267022"/>
                  </a:lnTo>
                  <a:lnTo>
                    <a:pt x="261912" y="271583"/>
                  </a:lnTo>
                  <a:lnTo>
                    <a:pt x="225414" y="308081"/>
                  </a:lnTo>
                  <a:close/>
                  <a:moveTo>
                    <a:pt x="232395" y="388051"/>
                  </a:moveTo>
                  <a:lnTo>
                    <a:pt x="236956" y="392613"/>
                  </a:lnTo>
                  <a:lnTo>
                    <a:pt x="200458" y="429111"/>
                  </a:lnTo>
                  <a:lnTo>
                    <a:pt x="195897" y="424549"/>
                  </a:lnTo>
                  <a:lnTo>
                    <a:pt x="232395" y="388051"/>
                  </a:lnTo>
                  <a:close/>
                  <a:moveTo>
                    <a:pt x="207439" y="509081"/>
                  </a:moveTo>
                  <a:lnTo>
                    <a:pt x="212000" y="513643"/>
                  </a:lnTo>
                  <a:lnTo>
                    <a:pt x="175509" y="550141"/>
                  </a:lnTo>
                  <a:lnTo>
                    <a:pt x="170947" y="545579"/>
                  </a:lnTo>
                  <a:lnTo>
                    <a:pt x="207439" y="509081"/>
                  </a:lnTo>
                  <a:close/>
                  <a:moveTo>
                    <a:pt x="187045" y="634672"/>
                  </a:moveTo>
                  <a:lnTo>
                    <a:pt x="150547" y="671170"/>
                  </a:lnTo>
                  <a:lnTo>
                    <a:pt x="145985" y="666609"/>
                  </a:lnTo>
                  <a:lnTo>
                    <a:pt x="182483" y="630111"/>
                  </a:lnTo>
                  <a:lnTo>
                    <a:pt x="187045" y="634672"/>
                  </a:lnTo>
                  <a:close/>
                  <a:moveTo>
                    <a:pt x="152424" y="381070"/>
                  </a:moveTo>
                  <a:lnTo>
                    <a:pt x="147863" y="376509"/>
                  </a:lnTo>
                  <a:lnTo>
                    <a:pt x="184354" y="340011"/>
                  </a:lnTo>
                  <a:lnTo>
                    <a:pt x="188916" y="344573"/>
                  </a:lnTo>
                  <a:lnTo>
                    <a:pt x="152424" y="381070"/>
                  </a:lnTo>
                  <a:close/>
                  <a:moveTo>
                    <a:pt x="159399" y="461047"/>
                  </a:moveTo>
                  <a:lnTo>
                    <a:pt x="163960" y="465609"/>
                  </a:lnTo>
                  <a:lnTo>
                    <a:pt x="127469" y="502107"/>
                  </a:lnTo>
                  <a:lnTo>
                    <a:pt x="122907" y="497545"/>
                  </a:lnTo>
                  <a:lnTo>
                    <a:pt x="159399" y="461047"/>
                  </a:lnTo>
                  <a:close/>
                  <a:moveTo>
                    <a:pt x="134450" y="582077"/>
                  </a:moveTo>
                  <a:lnTo>
                    <a:pt x="139011" y="586638"/>
                  </a:lnTo>
                  <a:lnTo>
                    <a:pt x="102513" y="623136"/>
                  </a:lnTo>
                  <a:lnTo>
                    <a:pt x="97952" y="618575"/>
                  </a:lnTo>
                  <a:lnTo>
                    <a:pt x="134450" y="582077"/>
                  </a:lnTo>
                  <a:close/>
                  <a:moveTo>
                    <a:pt x="132572" y="872177"/>
                  </a:moveTo>
                  <a:lnTo>
                    <a:pt x="137133" y="876738"/>
                  </a:lnTo>
                  <a:lnTo>
                    <a:pt x="100636" y="913236"/>
                  </a:lnTo>
                  <a:lnTo>
                    <a:pt x="96074" y="908675"/>
                  </a:lnTo>
                  <a:lnTo>
                    <a:pt x="132572" y="872177"/>
                  </a:lnTo>
                  <a:close/>
                  <a:moveTo>
                    <a:pt x="125591" y="792200"/>
                  </a:moveTo>
                  <a:lnTo>
                    <a:pt x="121030" y="787639"/>
                  </a:lnTo>
                  <a:lnTo>
                    <a:pt x="157528" y="751141"/>
                  </a:lnTo>
                  <a:lnTo>
                    <a:pt x="162089" y="755702"/>
                  </a:lnTo>
                  <a:lnTo>
                    <a:pt x="125591" y="792200"/>
                  </a:lnTo>
                  <a:close/>
                  <a:moveTo>
                    <a:pt x="180606" y="920211"/>
                  </a:moveTo>
                  <a:lnTo>
                    <a:pt x="185167" y="924772"/>
                  </a:lnTo>
                  <a:lnTo>
                    <a:pt x="148669" y="961270"/>
                  </a:lnTo>
                  <a:lnTo>
                    <a:pt x="144108" y="956709"/>
                  </a:lnTo>
                  <a:lnTo>
                    <a:pt x="180606" y="920211"/>
                  </a:lnTo>
                  <a:close/>
                  <a:moveTo>
                    <a:pt x="173625" y="840240"/>
                  </a:moveTo>
                  <a:lnTo>
                    <a:pt x="169064" y="835679"/>
                  </a:lnTo>
                  <a:lnTo>
                    <a:pt x="205562" y="799181"/>
                  </a:lnTo>
                  <a:lnTo>
                    <a:pt x="210123" y="803742"/>
                  </a:lnTo>
                  <a:lnTo>
                    <a:pt x="173625" y="840240"/>
                  </a:lnTo>
                  <a:close/>
                  <a:moveTo>
                    <a:pt x="228646" y="968251"/>
                  </a:moveTo>
                  <a:lnTo>
                    <a:pt x="233208" y="972812"/>
                  </a:lnTo>
                  <a:lnTo>
                    <a:pt x="196710" y="1009310"/>
                  </a:lnTo>
                  <a:lnTo>
                    <a:pt x="192148" y="1004749"/>
                  </a:lnTo>
                  <a:lnTo>
                    <a:pt x="228646" y="968251"/>
                  </a:lnTo>
                  <a:close/>
                  <a:moveTo>
                    <a:pt x="221659" y="888281"/>
                  </a:moveTo>
                  <a:lnTo>
                    <a:pt x="217097" y="883719"/>
                  </a:lnTo>
                  <a:lnTo>
                    <a:pt x="253595" y="847221"/>
                  </a:lnTo>
                  <a:lnTo>
                    <a:pt x="258157" y="851783"/>
                  </a:lnTo>
                  <a:lnTo>
                    <a:pt x="221659" y="888281"/>
                  </a:lnTo>
                  <a:close/>
                  <a:moveTo>
                    <a:pt x="276686" y="1016285"/>
                  </a:moveTo>
                  <a:lnTo>
                    <a:pt x="281248" y="1020846"/>
                  </a:lnTo>
                  <a:lnTo>
                    <a:pt x="244750" y="1057344"/>
                  </a:lnTo>
                  <a:lnTo>
                    <a:pt x="240188" y="1052783"/>
                  </a:lnTo>
                  <a:lnTo>
                    <a:pt x="276686" y="1016285"/>
                  </a:lnTo>
                  <a:close/>
                  <a:moveTo>
                    <a:pt x="269706" y="936314"/>
                  </a:moveTo>
                  <a:lnTo>
                    <a:pt x="265144" y="931753"/>
                  </a:lnTo>
                  <a:lnTo>
                    <a:pt x="301642" y="895255"/>
                  </a:lnTo>
                  <a:lnTo>
                    <a:pt x="306204" y="899816"/>
                  </a:lnTo>
                  <a:lnTo>
                    <a:pt x="269706" y="936314"/>
                  </a:lnTo>
                  <a:close/>
                  <a:moveTo>
                    <a:pt x="324720" y="1064325"/>
                  </a:moveTo>
                  <a:lnTo>
                    <a:pt x="329282" y="1068887"/>
                  </a:lnTo>
                  <a:lnTo>
                    <a:pt x="292784" y="1105384"/>
                  </a:lnTo>
                  <a:lnTo>
                    <a:pt x="288222" y="1100823"/>
                  </a:lnTo>
                  <a:lnTo>
                    <a:pt x="324720" y="1064325"/>
                  </a:lnTo>
                  <a:close/>
                  <a:moveTo>
                    <a:pt x="317739" y="984355"/>
                  </a:moveTo>
                  <a:lnTo>
                    <a:pt x="313178" y="979793"/>
                  </a:lnTo>
                  <a:lnTo>
                    <a:pt x="349676" y="943295"/>
                  </a:lnTo>
                  <a:lnTo>
                    <a:pt x="354237" y="947857"/>
                  </a:lnTo>
                  <a:lnTo>
                    <a:pt x="317739" y="984355"/>
                  </a:lnTo>
                  <a:close/>
                  <a:moveTo>
                    <a:pt x="372754" y="1112359"/>
                  </a:moveTo>
                  <a:lnTo>
                    <a:pt x="377316" y="1116920"/>
                  </a:lnTo>
                  <a:lnTo>
                    <a:pt x="340817" y="1153418"/>
                  </a:lnTo>
                  <a:lnTo>
                    <a:pt x="336256" y="1148857"/>
                  </a:lnTo>
                  <a:lnTo>
                    <a:pt x="372754" y="1112359"/>
                  </a:lnTo>
                  <a:close/>
                  <a:moveTo>
                    <a:pt x="365773" y="1032388"/>
                  </a:moveTo>
                  <a:lnTo>
                    <a:pt x="361212" y="1027827"/>
                  </a:lnTo>
                  <a:lnTo>
                    <a:pt x="397710" y="991329"/>
                  </a:lnTo>
                  <a:lnTo>
                    <a:pt x="402271" y="995891"/>
                  </a:lnTo>
                  <a:lnTo>
                    <a:pt x="365773" y="1032388"/>
                  </a:lnTo>
                  <a:close/>
                  <a:moveTo>
                    <a:pt x="420794" y="1160399"/>
                  </a:moveTo>
                  <a:lnTo>
                    <a:pt x="425356" y="1164961"/>
                  </a:lnTo>
                  <a:lnTo>
                    <a:pt x="388858" y="1201458"/>
                  </a:lnTo>
                  <a:lnTo>
                    <a:pt x="384296" y="1196897"/>
                  </a:lnTo>
                  <a:lnTo>
                    <a:pt x="420794" y="1160399"/>
                  </a:lnTo>
                  <a:close/>
                  <a:moveTo>
                    <a:pt x="413807" y="1080429"/>
                  </a:moveTo>
                  <a:lnTo>
                    <a:pt x="409246" y="1075867"/>
                  </a:lnTo>
                  <a:lnTo>
                    <a:pt x="445743" y="1039369"/>
                  </a:lnTo>
                  <a:lnTo>
                    <a:pt x="450305" y="1043931"/>
                  </a:lnTo>
                  <a:lnTo>
                    <a:pt x="413807" y="1080429"/>
                  </a:lnTo>
                  <a:close/>
                  <a:moveTo>
                    <a:pt x="438769" y="959393"/>
                  </a:moveTo>
                  <a:lnTo>
                    <a:pt x="434208" y="954831"/>
                  </a:lnTo>
                  <a:lnTo>
                    <a:pt x="470706" y="918333"/>
                  </a:lnTo>
                  <a:lnTo>
                    <a:pt x="475267" y="922895"/>
                  </a:lnTo>
                  <a:lnTo>
                    <a:pt x="438769" y="959393"/>
                  </a:lnTo>
                  <a:close/>
                  <a:moveTo>
                    <a:pt x="493790" y="1087403"/>
                  </a:moveTo>
                  <a:lnTo>
                    <a:pt x="498352" y="1091965"/>
                  </a:lnTo>
                  <a:lnTo>
                    <a:pt x="461854" y="1128463"/>
                  </a:lnTo>
                  <a:lnTo>
                    <a:pt x="457292" y="1123901"/>
                  </a:lnTo>
                  <a:lnTo>
                    <a:pt x="493790" y="1087403"/>
                  </a:lnTo>
                  <a:close/>
                  <a:moveTo>
                    <a:pt x="486803" y="1007433"/>
                  </a:moveTo>
                  <a:lnTo>
                    <a:pt x="482242" y="1002871"/>
                  </a:lnTo>
                  <a:lnTo>
                    <a:pt x="518739" y="966373"/>
                  </a:lnTo>
                  <a:lnTo>
                    <a:pt x="523301" y="970935"/>
                  </a:lnTo>
                  <a:lnTo>
                    <a:pt x="486803" y="1007433"/>
                  </a:lnTo>
                  <a:close/>
                  <a:moveTo>
                    <a:pt x="541824" y="1135443"/>
                  </a:moveTo>
                  <a:lnTo>
                    <a:pt x="546386" y="1140005"/>
                  </a:lnTo>
                  <a:lnTo>
                    <a:pt x="509888" y="1176503"/>
                  </a:lnTo>
                  <a:lnTo>
                    <a:pt x="505326" y="1171941"/>
                  </a:lnTo>
                  <a:lnTo>
                    <a:pt x="541824" y="1135443"/>
                  </a:lnTo>
                  <a:close/>
                  <a:moveTo>
                    <a:pt x="534843" y="1055467"/>
                  </a:moveTo>
                  <a:lnTo>
                    <a:pt x="530282" y="1050905"/>
                  </a:lnTo>
                  <a:lnTo>
                    <a:pt x="566780" y="1014407"/>
                  </a:lnTo>
                  <a:lnTo>
                    <a:pt x="571341" y="1018969"/>
                  </a:lnTo>
                  <a:lnTo>
                    <a:pt x="534843" y="1055467"/>
                  </a:lnTo>
                  <a:close/>
                  <a:moveTo>
                    <a:pt x="559799" y="934437"/>
                  </a:moveTo>
                  <a:lnTo>
                    <a:pt x="555237" y="929876"/>
                  </a:lnTo>
                  <a:lnTo>
                    <a:pt x="591729" y="893377"/>
                  </a:lnTo>
                  <a:lnTo>
                    <a:pt x="596290" y="897939"/>
                  </a:lnTo>
                  <a:lnTo>
                    <a:pt x="559799" y="934437"/>
                  </a:lnTo>
                  <a:close/>
                  <a:moveTo>
                    <a:pt x="614820" y="1062448"/>
                  </a:moveTo>
                  <a:lnTo>
                    <a:pt x="619381" y="1067009"/>
                  </a:lnTo>
                  <a:lnTo>
                    <a:pt x="582884" y="1103507"/>
                  </a:lnTo>
                  <a:lnTo>
                    <a:pt x="578322" y="1098946"/>
                  </a:lnTo>
                  <a:lnTo>
                    <a:pt x="614820" y="1062448"/>
                  </a:lnTo>
                  <a:close/>
                  <a:moveTo>
                    <a:pt x="607846" y="982477"/>
                  </a:moveTo>
                  <a:lnTo>
                    <a:pt x="603284" y="977916"/>
                  </a:lnTo>
                  <a:lnTo>
                    <a:pt x="639776" y="941418"/>
                  </a:lnTo>
                  <a:lnTo>
                    <a:pt x="644337" y="945979"/>
                  </a:lnTo>
                  <a:lnTo>
                    <a:pt x="607846" y="982477"/>
                  </a:lnTo>
                  <a:close/>
                  <a:moveTo>
                    <a:pt x="662854" y="1110481"/>
                  </a:moveTo>
                  <a:lnTo>
                    <a:pt x="667415" y="1115043"/>
                  </a:lnTo>
                  <a:lnTo>
                    <a:pt x="630917" y="1151541"/>
                  </a:lnTo>
                  <a:lnTo>
                    <a:pt x="626356" y="1146979"/>
                  </a:lnTo>
                  <a:lnTo>
                    <a:pt x="662854" y="1110481"/>
                  </a:lnTo>
                  <a:close/>
                  <a:moveTo>
                    <a:pt x="655879" y="1030511"/>
                  </a:moveTo>
                  <a:lnTo>
                    <a:pt x="651318" y="1025950"/>
                  </a:lnTo>
                  <a:lnTo>
                    <a:pt x="687810" y="989452"/>
                  </a:lnTo>
                  <a:lnTo>
                    <a:pt x="692371" y="994013"/>
                  </a:lnTo>
                  <a:lnTo>
                    <a:pt x="655879" y="1030511"/>
                  </a:lnTo>
                  <a:close/>
                  <a:moveTo>
                    <a:pt x="680835" y="909481"/>
                  </a:moveTo>
                  <a:lnTo>
                    <a:pt x="676274" y="904920"/>
                  </a:lnTo>
                  <a:lnTo>
                    <a:pt x="712772" y="868422"/>
                  </a:lnTo>
                  <a:lnTo>
                    <a:pt x="717333" y="872983"/>
                  </a:lnTo>
                  <a:lnTo>
                    <a:pt x="680835" y="909481"/>
                  </a:lnTo>
                  <a:close/>
                  <a:moveTo>
                    <a:pt x="735850" y="1037485"/>
                  </a:moveTo>
                  <a:lnTo>
                    <a:pt x="740411" y="1042047"/>
                  </a:lnTo>
                  <a:lnTo>
                    <a:pt x="703920" y="1078545"/>
                  </a:lnTo>
                  <a:lnTo>
                    <a:pt x="699358" y="1073983"/>
                  </a:lnTo>
                  <a:lnTo>
                    <a:pt x="735850" y="1037485"/>
                  </a:lnTo>
                  <a:close/>
                  <a:moveTo>
                    <a:pt x="728869" y="957515"/>
                  </a:moveTo>
                  <a:lnTo>
                    <a:pt x="724307" y="952954"/>
                  </a:lnTo>
                  <a:lnTo>
                    <a:pt x="760805" y="916456"/>
                  </a:lnTo>
                  <a:lnTo>
                    <a:pt x="765367" y="921017"/>
                  </a:lnTo>
                  <a:lnTo>
                    <a:pt x="728869" y="957515"/>
                  </a:lnTo>
                  <a:close/>
                  <a:moveTo>
                    <a:pt x="783884" y="1085526"/>
                  </a:moveTo>
                  <a:lnTo>
                    <a:pt x="788445" y="1090087"/>
                  </a:lnTo>
                  <a:lnTo>
                    <a:pt x="751954" y="1126585"/>
                  </a:lnTo>
                  <a:lnTo>
                    <a:pt x="747392" y="1122024"/>
                  </a:lnTo>
                  <a:lnTo>
                    <a:pt x="783884" y="1085526"/>
                  </a:lnTo>
                  <a:close/>
                  <a:moveTo>
                    <a:pt x="776909" y="1005555"/>
                  </a:moveTo>
                  <a:lnTo>
                    <a:pt x="772348" y="1000994"/>
                  </a:lnTo>
                  <a:lnTo>
                    <a:pt x="808846" y="964496"/>
                  </a:lnTo>
                  <a:lnTo>
                    <a:pt x="813407" y="969057"/>
                  </a:lnTo>
                  <a:lnTo>
                    <a:pt x="776909" y="1005555"/>
                  </a:lnTo>
                  <a:close/>
                  <a:moveTo>
                    <a:pt x="801865" y="884526"/>
                  </a:moveTo>
                  <a:lnTo>
                    <a:pt x="797303" y="879964"/>
                  </a:lnTo>
                  <a:lnTo>
                    <a:pt x="833801" y="843466"/>
                  </a:lnTo>
                  <a:lnTo>
                    <a:pt x="838363" y="848028"/>
                  </a:lnTo>
                  <a:lnTo>
                    <a:pt x="801865" y="884526"/>
                  </a:lnTo>
                  <a:close/>
                  <a:moveTo>
                    <a:pt x="856873" y="1012536"/>
                  </a:moveTo>
                  <a:lnTo>
                    <a:pt x="861435" y="1017098"/>
                  </a:lnTo>
                  <a:lnTo>
                    <a:pt x="824943" y="1053596"/>
                  </a:lnTo>
                  <a:lnTo>
                    <a:pt x="820382" y="1049034"/>
                  </a:lnTo>
                  <a:lnTo>
                    <a:pt x="856873" y="1012536"/>
                  </a:lnTo>
                  <a:close/>
                  <a:moveTo>
                    <a:pt x="849899" y="932559"/>
                  </a:moveTo>
                  <a:lnTo>
                    <a:pt x="845337" y="927998"/>
                  </a:lnTo>
                  <a:lnTo>
                    <a:pt x="881835" y="891500"/>
                  </a:lnTo>
                  <a:lnTo>
                    <a:pt x="886397" y="896061"/>
                  </a:lnTo>
                  <a:lnTo>
                    <a:pt x="849899" y="932559"/>
                  </a:lnTo>
                  <a:close/>
                  <a:moveTo>
                    <a:pt x="874854" y="811530"/>
                  </a:moveTo>
                  <a:lnTo>
                    <a:pt x="870293" y="806968"/>
                  </a:lnTo>
                  <a:lnTo>
                    <a:pt x="906791" y="770470"/>
                  </a:lnTo>
                  <a:lnTo>
                    <a:pt x="911352" y="775032"/>
                  </a:lnTo>
                  <a:lnTo>
                    <a:pt x="874854" y="811530"/>
                  </a:lnTo>
                  <a:close/>
                  <a:moveTo>
                    <a:pt x="899823" y="690500"/>
                  </a:moveTo>
                  <a:lnTo>
                    <a:pt x="895261" y="685938"/>
                  </a:lnTo>
                  <a:lnTo>
                    <a:pt x="931753" y="649441"/>
                  </a:lnTo>
                  <a:lnTo>
                    <a:pt x="936314" y="654002"/>
                  </a:lnTo>
                  <a:lnTo>
                    <a:pt x="899823" y="690500"/>
                  </a:lnTo>
                  <a:close/>
                  <a:moveTo>
                    <a:pt x="924772" y="569464"/>
                  </a:moveTo>
                  <a:lnTo>
                    <a:pt x="920211" y="564902"/>
                  </a:lnTo>
                  <a:lnTo>
                    <a:pt x="956702" y="528404"/>
                  </a:lnTo>
                  <a:lnTo>
                    <a:pt x="961264" y="532966"/>
                  </a:lnTo>
                  <a:lnTo>
                    <a:pt x="924772" y="569464"/>
                  </a:lnTo>
                  <a:close/>
                  <a:moveTo>
                    <a:pt x="979787" y="697481"/>
                  </a:moveTo>
                  <a:lnTo>
                    <a:pt x="984348" y="702042"/>
                  </a:lnTo>
                  <a:lnTo>
                    <a:pt x="947857" y="738540"/>
                  </a:lnTo>
                  <a:lnTo>
                    <a:pt x="943295" y="733979"/>
                  </a:lnTo>
                  <a:lnTo>
                    <a:pt x="979787" y="697481"/>
                  </a:lnTo>
                  <a:close/>
                  <a:moveTo>
                    <a:pt x="972812" y="617504"/>
                  </a:moveTo>
                  <a:lnTo>
                    <a:pt x="968251" y="612943"/>
                  </a:lnTo>
                  <a:lnTo>
                    <a:pt x="1004742" y="576445"/>
                  </a:lnTo>
                  <a:lnTo>
                    <a:pt x="1009304" y="581006"/>
                  </a:lnTo>
                  <a:lnTo>
                    <a:pt x="972812" y="617504"/>
                  </a:lnTo>
                  <a:close/>
                  <a:moveTo>
                    <a:pt x="1027821" y="745515"/>
                  </a:moveTo>
                  <a:lnTo>
                    <a:pt x="1032382" y="750076"/>
                  </a:lnTo>
                  <a:lnTo>
                    <a:pt x="995890" y="786574"/>
                  </a:lnTo>
                  <a:lnTo>
                    <a:pt x="991329" y="782013"/>
                  </a:lnTo>
                  <a:lnTo>
                    <a:pt x="1027821" y="745515"/>
                  </a:lnTo>
                  <a:close/>
                  <a:moveTo>
                    <a:pt x="1020846" y="665544"/>
                  </a:moveTo>
                  <a:lnTo>
                    <a:pt x="1016285" y="660983"/>
                  </a:lnTo>
                  <a:lnTo>
                    <a:pt x="1052776" y="624485"/>
                  </a:lnTo>
                  <a:lnTo>
                    <a:pt x="1057338" y="629046"/>
                  </a:lnTo>
                  <a:lnTo>
                    <a:pt x="1020846" y="665544"/>
                  </a:lnTo>
                  <a:close/>
                  <a:moveTo>
                    <a:pt x="1029698" y="455415"/>
                  </a:moveTo>
                  <a:lnTo>
                    <a:pt x="1034260" y="459976"/>
                  </a:lnTo>
                  <a:lnTo>
                    <a:pt x="997762" y="496474"/>
                  </a:lnTo>
                  <a:lnTo>
                    <a:pt x="993200" y="491913"/>
                  </a:lnTo>
                  <a:lnTo>
                    <a:pt x="1029698" y="455415"/>
                  </a:lnTo>
                  <a:close/>
                  <a:moveTo>
                    <a:pt x="981664" y="407375"/>
                  </a:moveTo>
                  <a:lnTo>
                    <a:pt x="986226" y="411936"/>
                  </a:lnTo>
                  <a:lnTo>
                    <a:pt x="949728" y="448434"/>
                  </a:lnTo>
                  <a:lnTo>
                    <a:pt x="945166" y="443873"/>
                  </a:lnTo>
                  <a:lnTo>
                    <a:pt x="981664" y="407375"/>
                  </a:lnTo>
                  <a:close/>
                  <a:moveTo>
                    <a:pt x="933630" y="359341"/>
                  </a:moveTo>
                  <a:lnTo>
                    <a:pt x="938192" y="363902"/>
                  </a:lnTo>
                  <a:lnTo>
                    <a:pt x="901694" y="400400"/>
                  </a:lnTo>
                  <a:lnTo>
                    <a:pt x="897132" y="395839"/>
                  </a:lnTo>
                  <a:lnTo>
                    <a:pt x="933630" y="359341"/>
                  </a:lnTo>
                  <a:close/>
                  <a:moveTo>
                    <a:pt x="885597" y="311300"/>
                  </a:moveTo>
                  <a:lnTo>
                    <a:pt x="890158" y="315862"/>
                  </a:lnTo>
                  <a:lnTo>
                    <a:pt x="853660" y="352360"/>
                  </a:lnTo>
                  <a:lnTo>
                    <a:pt x="849099" y="347798"/>
                  </a:lnTo>
                  <a:lnTo>
                    <a:pt x="885597" y="311300"/>
                  </a:lnTo>
                  <a:close/>
                  <a:moveTo>
                    <a:pt x="837550" y="263267"/>
                  </a:moveTo>
                  <a:lnTo>
                    <a:pt x="842111" y="267828"/>
                  </a:lnTo>
                  <a:lnTo>
                    <a:pt x="805613" y="304326"/>
                  </a:lnTo>
                  <a:lnTo>
                    <a:pt x="801052" y="299765"/>
                  </a:lnTo>
                  <a:lnTo>
                    <a:pt x="837550" y="263267"/>
                  </a:lnTo>
                  <a:close/>
                  <a:moveTo>
                    <a:pt x="789516" y="215226"/>
                  </a:moveTo>
                  <a:lnTo>
                    <a:pt x="794077" y="219788"/>
                  </a:lnTo>
                  <a:lnTo>
                    <a:pt x="757580" y="256286"/>
                  </a:lnTo>
                  <a:lnTo>
                    <a:pt x="753018" y="251724"/>
                  </a:lnTo>
                  <a:lnTo>
                    <a:pt x="789516" y="215226"/>
                  </a:lnTo>
                  <a:close/>
                  <a:moveTo>
                    <a:pt x="741482" y="167193"/>
                  </a:moveTo>
                  <a:lnTo>
                    <a:pt x="746044" y="171754"/>
                  </a:lnTo>
                  <a:lnTo>
                    <a:pt x="709546" y="208252"/>
                  </a:lnTo>
                  <a:lnTo>
                    <a:pt x="704984" y="203691"/>
                  </a:lnTo>
                  <a:lnTo>
                    <a:pt x="741482" y="167193"/>
                  </a:lnTo>
                  <a:close/>
                  <a:moveTo>
                    <a:pt x="693442" y="119159"/>
                  </a:moveTo>
                  <a:lnTo>
                    <a:pt x="698003" y="123720"/>
                  </a:lnTo>
                  <a:lnTo>
                    <a:pt x="661505" y="160218"/>
                  </a:lnTo>
                  <a:lnTo>
                    <a:pt x="656944" y="155657"/>
                  </a:lnTo>
                  <a:lnTo>
                    <a:pt x="693442" y="119159"/>
                  </a:lnTo>
                  <a:close/>
                  <a:moveTo>
                    <a:pt x="645408" y="71118"/>
                  </a:moveTo>
                  <a:lnTo>
                    <a:pt x="649970" y="75680"/>
                  </a:lnTo>
                  <a:lnTo>
                    <a:pt x="613472" y="112178"/>
                  </a:lnTo>
                  <a:lnTo>
                    <a:pt x="608910" y="107616"/>
                  </a:lnTo>
                  <a:lnTo>
                    <a:pt x="645408" y="71118"/>
                  </a:lnTo>
                  <a:close/>
                  <a:moveTo>
                    <a:pt x="597368" y="23078"/>
                  </a:moveTo>
                  <a:lnTo>
                    <a:pt x="601929" y="27640"/>
                  </a:lnTo>
                  <a:lnTo>
                    <a:pt x="565431" y="64138"/>
                  </a:lnTo>
                  <a:lnTo>
                    <a:pt x="560870" y="59576"/>
                  </a:lnTo>
                  <a:lnTo>
                    <a:pt x="597368" y="23078"/>
                  </a:lnTo>
                  <a:close/>
                  <a:moveTo>
                    <a:pt x="572412" y="144108"/>
                  </a:moveTo>
                  <a:lnTo>
                    <a:pt x="576974" y="148669"/>
                  </a:lnTo>
                  <a:lnTo>
                    <a:pt x="540482" y="185167"/>
                  </a:lnTo>
                  <a:lnTo>
                    <a:pt x="535921" y="180606"/>
                  </a:lnTo>
                  <a:lnTo>
                    <a:pt x="572412" y="144108"/>
                  </a:lnTo>
                  <a:close/>
                  <a:moveTo>
                    <a:pt x="524372" y="96074"/>
                  </a:moveTo>
                  <a:lnTo>
                    <a:pt x="528933" y="100636"/>
                  </a:lnTo>
                  <a:lnTo>
                    <a:pt x="492435" y="137133"/>
                  </a:lnTo>
                  <a:lnTo>
                    <a:pt x="487874" y="132572"/>
                  </a:lnTo>
                  <a:lnTo>
                    <a:pt x="524372" y="96074"/>
                  </a:lnTo>
                  <a:close/>
                  <a:moveTo>
                    <a:pt x="476332" y="48040"/>
                  </a:moveTo>
                  <a:lnTo>
                    <a:pt x="480893" y="52602"/>
                  </a:lnTo>
                  <a:lnTo>
                    <a:pt x="444402" y="89100"/>
                  </a:lnTo>
                  <a:lnTo>
                    <a:pt x="439840" y="84538"/>
                  </a:lnTo>
                  <a:lnTo>
                    <a:pt x="476332" y="48040"/>
                  </a:lnTo>
                  <a:close/>
                  <a:moveTo>
                    <a:pt x="428298" y="0"/>
                  </a:moveTo>
                  <a:lnTo>
                    <a:pt x="432859" y="4561"/>
                  </a:lnTo>
                  <a:lnTo>
                    <a:pt x="396368" y="41059"/>
                  </a:lnTo>
                  <a:lnTo>
                    <a:pt x="391806" y="36498"/>
                  </a:lnTo>
                  <a:lnTo>
                    <a:pt x="428298" y="0"/>
                  </a:lnTo>
                  <a:close/>
                  <a:moveTo>
                    <a:pt x="403336" y="121030"/>
                  </a:moveTo>
                  <a:lnTo>
                    <a:pt x="407897" y="125591"/>
                  </a:lnTo>
                  <a:lnTo>
                    <a:pt x="371406" y="162089"/>
                  </a:lnTo>
                  <a:lnTo>
                    <a:pt x="366844" y="157528"/>
                  </a:lnTo>
                  <a:lnTo>
                    <a:pt x="403336" y="121030"/>
                  </a:lnTo>
                  <a:close/>
                  <a:moveTo>
                    <a:pt x="355302" y="72996"/>
                  </a:moveTo>
                  <a:lnTo>
                    <a:pt x="359863" y="77557"/>
                  </a:lnTo>
                  <a:lnTo>
                    <a:pt x="323372" y="114055"/>
                  </a:lnTo>
                  <a:lnTo>
                    <a:pt x="318810" y="109494"/>
                  </a:lnTo>
                  <a:lnTo>
                    <a:pt x="355302" y="72996"/>
                  </a:lnTo>
                  <a:close/>
                  <a:moveTo>
                    <a:pt x="330346" y="194026"/>
                  </a:moveTo>
                  <a:lnTo>
                    <a:pt x="334908" y="198587"/>
                  </a:lnTo>
                  <a:lnTo>
                    <a:pt x="298410" y="235085"/>
                  </a:lnTo>
                  <a:lnTo>
                    <a:pt x="293848" y="230524"/>
                  </a:lnTo>
                  <a:lnTo>
                    <a:pt x="330346" y="194026"/>
                  </a:lnTo>
                  <a:close/>
                  <a:moveTo>
                    <a:pt x="282312" y="145985"/>
                  </a:moveTo>
                  <a:lnTo>
                    <a:pt x="286874" y="150547"/>
                  </a:lnTo>
                  <a:lnTo>
                    <a:pt x="250376" y="187045"/>
                  </a:lnTo>
                  <a:lnTo>
                    <a:pt x="245814" y="182483"/>
                  </a:lnTo>
                  <a:lnTo>
                    <a:pt x="282312" y="145985"/>
                  </a:lnTo>
                  <a:close/>
                  <a:moveTo>
                    <a:pt x="234272" y="97952"/>
                  </a:moveTo>
                  <a:lnTo>
                    <a:pt x="238834" y="102513"/>
                  </a:lnTo>
                  <a:lnTo>
                    <a:pt x="202336" y="139011"/>
                  </a:lnTo>
                  <a:lnTo>
                    <a:pt x="197774" y="134450"/>
                  </a:lnTo>
                  <a:lnTo>
                    <a:pt x="234272" y="97952"/>
                  </a:lnTo>
                  <a:close/>
                  <a:moveTo>
                    <a:pt x="209316" y="218981"/>
                  </a:moveTo>
                  <a:lnTo>
                    <a:pt x="213878" y="223543"/>
                  </a:lnTo>
                  <a:lnTo>
                    <a:pt x="177380" y="260041"/>
                  </a:lnTo>
                  <a:lnTo>
                    <a:pt x="172819" y="255479"/>
                  </a:lnTo>
                  <a:lnTo>
                    <a:pt x="209316" y="218981"/>
                  </a:lnTo>
                  <a:close/>
                  <a:moveTo>
                    <a:pt x="161283" y="170941"/>
                  </a:moveTo>
                  <a:lnTo>
                    <a:pt x="165844" y="175503"/>
                  </a:lnTo>
                  <a:lnTo>
                    <a:pt x="129346" y="212000"/>
                  </a:lnTo>
                  <a:lnTo>
                    <a:pt x="124785" y="207439"/>
                  </a:lnTo>
                  <a:lnTo>
                    <a:pt x="161283" y="170941"/>
                  </a:lnTo>
                  <a:close/>
                  <a:moveTo>
                    <a:pt x="136327" y="291977"/>
                  </a:moveTo>
                  <a:lnTo>
                    <a:pt x="140888" y="296539"/>
                  </a:lnTo>
                  <a:lnTo>
                    <a:pt x="104391" y="333037"/>
                  </a:lnTo>
                  <a:lnTo>
                    <a:pt x="99829" y="328475"/>
                  </a:lnTo>
                  <a:lnTo>
                    <a:pt x="136327" y="291977"/>
                  </a:lnTo>
                  <a:close/>
                  <a:moveTo>
                    <a:pt x="111365" y="413007"/>
                  </a:moveTo>
                  <a:lnTo>
                    <a:pt x="115926" y="417569"/>
                  </a:lnTo>
                  <a:lnTo>
                    <a:pt x="79435" y="454066"/>
                  </a:lnTo>
                  <a:lnTo>
                    <a:pt x="74873" y="449505"/>
                  </a:lnTo>
                  <a:lnTo>
                    <a:pt x="111365" y="413007"/>
                  </a:lnTo>
                  <a:close/>
                  <a:moveTo>
                    <a:pt x="63325" y="364967"/>
                  </a:moveTo>
                  <a:lnTo>
                    <a:pt x="67886" y="369528"/>
                  </a:lnTo>
                  <a:lnTo>
                    <a:pt x="31395" y="406026"/>
                  </a:lnTo>
                  <a:lnTo>
                    <a:pt x="26833" y="401465"/>
                  </a:lnTo>
                  <a:lnTo>
                    <a:pt x="63325" y="364967"/>
                  </a:lnTo>
                  <a:close/>
                  <a:moveTo>
                    <a:pt x="6432" y="527062"/>
                  </a:moveTo>
                  <a:lnTo>
                    <a:pt x="1871" y="522501"/>
                  </a:lnTo>
                  <a:lnTo>
                    <a:pt x="38369" y="486003"/>
                  </a:lnTo>
                  <a:lnTo>
                    <a:pt x="42930" y="490564"/>
                  </a:lnTo>
                  <a:lnTo>
                    <a:pt x="6432" y="527062"/>
                  </a:lnTo>
                  <a:close/>
                  <a:moveTo>
                    <a:pt x="4561" y="817162"/>
                  </a:moveTo>
                  <a:lnTo>
                    <a:pt x="0" y="812601"/>
                  </a:lnTo>
                  <a:lnTo>
                    <a:pt x="36498" y="776103"/>
                  </a:lnTo>
                  <a:lnTo>
                    <a:pt x="41059" y="780664"/>
                  </a:lnTo>
                  <a:lnTo>
                    <a:pt x="4561" y="817162"/>
                  </a:lnTo>
                  <a:close/>
                  <a:moveTo>
                    <a:pt x="52595" y="865196"/>
                  </a:moveTo>
                  <a:lnTo>
                    <a:pt x="48034" y="860634"/>
                  </a:lnTo>
                  <a:lnTo>
                    <a:pt x="84532" y="824137"/>
                  </a:lnTo>
                  <a:lnTo>
                    <a:pt x="89093" y="828698"/>
                  </a:lnTo>
                  <a:lnTo>
                    <a:pt x="52595" y="865196"/>
                  </a:lnTo>
                  <a:close/>
                  <a:moveTo>
                    <a:pt x="75673" y="1034266"/>
                  </a:moveTo>
                  <a:lnTo>
                    <a:pt x="71112" y="1029705"/>
                  </a:lnTo>
                  <a:lnTo>
                    <a:pt x="107603" y="993207"/>
                  </a:lnTo>
                  <a:lnTo>
                    <a:pt x="112165" y="997768"/>
                  </a:lnTo>
                  <a:lnTo>
                    <a:pt x="75673" y="1034266"/>
                  </a:lnTo>
                  <a:close/>
                  <a:moveTo>
                    <a:pt x="123720" y="1082306"/>
                  </a:moveTo>
                  <a:lnTo>
                    <a:pt x="119159" y="1077745"/>
                  </a:lnTo>
                  <a:lnTo>
                    <a:pt x="155650" y="1041247"/>
                  </a:lnTo>
                  <a:lnTo>
                    <a:pt x="160212" y="1045808"/>
                  </a:lnTo>
                  <a:lnTo>
                    <a:pt x="123720" y="1082306"/>
                  </a:lnTo>
                  <a:close/>
                  <a:moveTo>
                    <a:pt x="171754" y="1130340"/>
                  </a:moveTo>
                  <a:lnTo>
                    <a:pt x="167193" y="1125779"/>
                  </a:lnTo>
                  <a:lnTo>
                    <a:pt x="203684" y="1089281"/>
                  </a:lnTo>
                  <a:lnTo>
                    <a:pt x="208245" y="1093842"/>
                  </a:lnTo>
                  <a:lnTo>
                    <a:pt x="171754" y="1130340"/>
                  </a:lnTo>
                  <a:close/>
                  <a:moveTo>
                    <a:pt x="219788" y="1178380"/>
                  </a:moveTo>
                  <a:lnTo>
                    <a:pt x="215226" y="1173819"/>
                  </a:lnTo>
                  <a:lnTo>
                    <a:pt x="251718" y="1137321"/>
                  </a:lnTo>
                  <a:lnTo>
                    <a:pt x="256279" y="1141882"/>
                  </a:lnTo>
                  <a:lnTo>
                    <a:pt x="219788" y="1178380"/>
                  </a:lnTo>
                  <a:close/>
                  <a:moveTo>
                    <a:pt x="267828" y="1226414"/>
                  </a:moveTo>
                  <a:lnTo>
                    <a:pt x="263267" y="1221853"/>
                  </a:lnTo>
                  <a:lnTo>
                    <a:pt x="299758" y="1185355"/>
                  </a:lnTo>
                  <a:lnTo>
                    <a:pt x="304320" y="1189916"/>
                  </a:lnTo>
                  <a:lnTo>
                    <a:pt x="267828" y="1226414"/>
                  </a:lnTo>
                  <a:close/>
                  <a:moveTo>
                    <a:pt x="315868" y="1274448"/>
                  </a:moveTo>
                  <a:lnTo>
                    <a:pt x="311307" y="1269887"/>
                  </a:lnTo>
                  <a:lnTo>
                    <a:pt x="347798" y="1233389"/>
                  </a:lnTo>
                  <a:lnTo>
                    <a:pt x="352360" y="1237950"/>
                  </a:lnTo>
                  <a:lnTo>
                    <a:pt x="315868" y="1274448"/>
                  </a:lnTo>
                  <a:close/>
                  <a:moveTo>
                    <a:pt x="363902" y="1322488"/>
                  </a:moveTo>
                  <a:lnTo>
                    <a:pt x="359341" y="1317927"/>
                  </a:lnTo>
                  <a:lnTo>
                    <a:pt x="395832" y="1281429"/>
                  </a:lnTo>
                  <a:lnTo>
                    <a:pt x="400394" y="1285990"/>
                  </a:lnTo>
                  <a:lnTo>
                    <a:pt x="363902" y="1322488"/>
                  </a:lnTo>
                  <a:close/>
                  <a:moveTo>
                    <a:pt x="411936" y="1370529"/>
                  </a:moveTo>
                  <a:lnTo>
                    <a:pt x="407375" y="1365967"/>
                  </a:lnTo>
                  <a:lnTo>
                    <a:pt x="443866" y="1329469"/>
                  </a:lnTo>
                  <a:lnTo>
                    <a:pt x="448427" y="1334031"/>
                  </a:lnTo>
                  <a:lnTo>
                    <a:pt x="411936" y="1370529"/>
                  </a:lnTo>
                  <a:close/>
                  <a:moveTo>
                    <a:pt x="436898" y="1249492"/>
                  </a:moveTo>
                  <a:lnTo>
                    <a:pt x="432337" y="1244931"/>
                  </a:lnTo>
                  <a:lnTo>
                    <a:pt x="468835" y="1208433"/>
                  </a:lnTo>
                  <a:lnTo>
                    <a:pt x="473396" y="1212994"/>
                  </a:lnTo>
                  <a:lnTo>
                    <a:pt x="436898" y="1249492"/>
                  </a:lnTo>
                  <a:close/>
                  <a:moveTo>
                    <a:pt x="484932" y="1297533"/>
                  </a:moveTo>
                  <a:lnTo>
                    <a:pt x="480370" y="1292971"/>
                  </a:lnTo>
                  <a:lnTo>
                    <a:pt x="516868" y="1256473"/>
                  </a:lnTo>
                  <a:lnTo>
                    <a:pt x="521430" y="1261035"/>
                  </a:lnTo>
                  <a:lnTo>
                    <a:pt x="484932" y="1297533"/>
                  </a:lnTo>
                  <a:close/>
                  <a:moveTo>
                    <a:pt x="532966" y="1345567"/>
                  </a:moveTo>
                  <a:lnTo>
                    <a:pt x="528404" y="1341005"/>
                  </a:lnTo>
                  <a:lnTo>
                    <a:pt x="564902" y="1304507"/>
                  </a:lnTo>
                  <a:lnTo>
                    <a:pt x="569464" y="1309068"/>
                  </a:lnTo>
                  <a:lnTo>
                    <a:pt x="532966" y="1345567"/>
                  </a:lnTo>
                  <a:close/>
                  <a:moveTo>
                    <a:pt x="557921" y="1224537"/>
                  </a:moveTo>
                  <a:lnTo>
                    <a:pt x="553360" y="1219975"/>
                  </a:lnTo>
                  <a:lnTo>
                    <a:pt x="589858" y="1183477"/>
                  </a:lnTo>
                  <a:lnTo>
                    <a:pt x="594419" y="1188039"/>
                  </a:lnTo>
                  <a:lnTo>
                    <a:pt x="557921" y="1224537"/>
                  </a:lnTo>
                  <a:close/>
                  <a:moveTo>
                    <a:pt x="605962" y="1272577"/>
                  </a:moveTo>
                  <a:lnTo>
                    <a:pt x="601400" y="1268016"/>
                  </a:lnTo>
                  <a:lnTo>
                    <a:pt x="637898" y="1231518"/>
                  </a:lnTo>
                  <a:lnTo>
                    <a:pt x="642460" y="1236079"/>
                  </a:lnTo>
                  <a:lnTo>
                    <a:pt x="605962" y="1272577"/>
                  </a:lnTo>
                  <a:close/>
                  <a:moveTo>
                    <a:pt x="653995" y="1320611"/>
                  </a:moveTo>
                  <a:lnTo>
                    <a:pt x="649434" y="1316049"/>
                  </a:lnTo>
                  <a:lnTo>
                    <a:pt x="685932" y="1279551"/>
                  </a:lnTo>
                  <a:lnTo>
                    <a:pt x="690493" y="1284113"/>
                  </a:lnTo>
                  <a:lnTo>
                    <a:pt x="653995" y="1320611"/>
                  </a:lnTo>
                  <a:close/>
                  <a:moveTo>
                    <a:pt x="678951" y="1199581"/>
                  </a:moveTo>
                  <a:lnTo>
                    <a:pt x="674390" y="1195020"/>
                  </a:lnTo>
                  <a:lnTo>
                    <a:pt x="710888" y="1158522"/>
                  </a:lnTo>
                  <a:lnTo>
                    <a:pt x="715449" y="1163083"/>
                  </a:lnTo>
                  <a:lnTo>
                    <a:pt x="678951" y="1199581"/>
                  </a:lnTo>
                  <a:close/>
                  <a:moveTo>
                    <a:pt x="726991" y="1247615"/>
                  </a:moveTo>
                  <a:lnTo>
                    <a:pt x="722430" y="1243053"/>
                  </a:lnTo>
                  <a:lnTo>
                    <a:pt x="758921" y="1206555"/>
                  </a:lnTo>
                  <a:lnTo>
                    <a:pt x="763483" y="1211117"/>
                  </a:lnTo>
                  <a:lnTo>
                    <a:pt x="726991" y="1247615"/>
                  </a:lnTo>
                  <a:close/>
                  <a:moveTo>
                    <a:pt x="775032" y="1295655"/>
                  </a:moveTo>
                  <a:lnTo>
                    <a:pt x="770470" y="1291094"/>
                  </a:lnTo>
                  <a:lnTo>
                    <a:pt x="806968" y="1254596"/>
                  </a:lnTo>
                  <a:lnTo>
                    <a:pt x="811530" y="1259157"/>
                  </a:lnTo>
                  <a:lnTo>
                    <a:pt x="775032" y="1295655"/>
                  </a:lnTo>
                  <a:close/>
                  <a:moveTo>
                    <a:pt x="799987" y="1174625"/>
                  </a:moveTo>
                  <a:lnTo>
                    <a:pt x="795426" y="1170064"/>
                  </a:lnTo>
                  <a:lnTo>
                    <a:pt x="831917" y="1133566"/>
                  </a:lnTo>
                  <a:lnTo>
                    <a:pt x="836479" y="1138127"/>
                  </a:lnTo>
                  <a:lnTo>
                    <a:pt x="799987" y="1174625"/>
                  </a:lnTo>
                  <a:close/>
                  <a:moveTo>
                    <a:pt x="848028" y="1222666"/>
                  </a:moveTo>
                  <a:lnTo>
                    <a:pt x="843466" y="1218104"/>
                  </a:lnTo>
                  <a:lnTo>
                    <a:pt x="879958" y="1181606"/>
                  </a:lnTo>
                  <a:lnTo>
                    <a:pt x="884519" y="1186168"/>
                  </a:lnTo>
                  <a:lnTo>
                    <a:pt x="848028" y="1222666"/>
                  </a:lnTo>
                  <a:close/>
                  <a:moveTo>
                    <a:pt x="872977" y="1101629"/>
                  </a:moveTo>
                  <a:lnTo>
                    <a:pt x="868415" y="1097068"/>
                  </a:lnTo>
                  <a:lnTo>
                    <a:pt x="904913" y="1060570"/>
                  </a:lnTo>
                  <a:lnTo>
                    <a:pt x="909475" y="1065132"/>
                  </a:lnTo>
                  <a:lnTo>
                    <a:pt x="872977" y="1101629"/>
                  </a:lnTo>
                  <a:close/>
                  <a:moveTo>
                    <a:pt x="897939" y="980600"/>
                  </a:moveTo>
                  <a:lnTo>
                    <a:pt x="893378" y="976038"/>
                  </a:lnTo>
                  <a:lnTo>
                    <a:pt x="929875" y="939540"/>
                  </a:lnTo>
                  <a:lnTo>
                    <a:pt x="934437" y="944102"/>
                  </a:lnTo>
                  <a:lnTo>
                    <a:pt x="897939" y="980600"/>
                  </a:lnTo>
                  <a:close/>
                  <a:moveTo>
                    <a:pt x="922895" y="859563"/>
                  </a:moveTo>
                  <a:lnTo>
                    <a:pt x="918333" y="855002"/>
                  </a:lnTo>
                  <a:lnTo>
                    <a:pt x="954831" y="818504"/>
                  </a:lnTo>
                  <a:lnTo>
                    <a:pt x="959393" y="823066"/>
                  </a:lnTo>
                  <a:lnTo>
                    <a:pt x="922895" y="859563"/>
                  </a:lnTo>
                  <a:close/>
                  <a:moveTo>
                    <a:pt x="945973" y="1028634"/>
                  </a:moveTo>
                  <a:lnTo>
                    <a:pt x="941411" y="1024072"/>
                  </a:lnTo>
                  <a:lnTo>
                    <a:pt x="977909" y="987574"/>
                  </a:lnTo>
                  <a:lnTo>
                    <a:pt x="982471" y="992136"/>
                  </a:lnTo>
                  <a:lnTo>
                    <a:pt x="945973" y="1028634"/>
                  </a:lnTo>
                  <a:close/>
                  <a:moveTo>
                    <a:pt x="970928" y="907604"/>
                  </a:moveTo>
                  <a:lnTo>
                    <a:pt x="966367" y="903042"/>
                  </a:lnTo>
                  <a:lnTo>
                    <a:pt x="1002865" y="866544"/>
                  </a:lnTo>
                  <a:lnTo>
                    <a:pt x="1007426" y="871106"/>
                  </a:lnTo>
                  <a:lnTo>
                    <a:pt x="970928" y="907604"/>
                  </a:lnTo>
                  <a:close/>
                  <a:moveTo>
                    <a:pt x="1018969" y="955644"/>
                  </a:moveTo>
                  <a:lnTo>
                    <a:pt x="1014407" y="951083"/>
                  </a:lnTo>
                  <a:lnTo>
                    <a:pt x="1050899" y="914585"/>
                  </a:lnTo>
                  <a:lnTo>
                    <a:pt x="1055460" y="919146"/>
                  </a:lnTo>
                  <a:lnTo>
                    <a:pt x="1018969" y="955644"/>
                  </a:lnTo>
                  <a:close/>
                  <a:moveTo>
                    <a:pt x="1043931" y="834614"/>
                  </a:moveTo>
                  <a:lnTo>
                    <a:pt x="1039369" y="830053"/>
                  </a:lnTo>
                  <a:lnTo>
                    <a:pt x="1075861" y="793555"/>
                  </a:lnTo>
                  <a:lnTo>
                    <a:pt x="1080422" y="798116"/>
                  </a:lnTo>
                  <a:lnTo>
                    <a:pt x="1043931" y="834614"/>
                  </a:lnTo>
                  <a:close/>
                  <a:moveTo>
                    <a:pt x="1091965" y="882648"/>
                  </a:moveTo>
                  <a:lnTo>
                    <a:pt x="1087403" y="878087"/>
                  </a:lnTo>
                  <a:lnTo>
                    <a:pt x="1123895" y="841589"/>
                  </a:lnTo>
                  <a:lnTo>
                    <a:pt x="1128456" y="846150"/>
                  </a:lnTo>
                  <a:lnTo>
                    <a:pt x="1091965" y="882648"/>
                  </a:lnTo>
                  <a:close/>
                  <a:moveTo>
                    <a:pt x="1140005" y="930688"/>
                  </a:moveTo>
                  <a:lnTo>
                    <a:pt x="1135443" y="926127"/>
                  </a:lnTo>
                  <a:lnTo>
                    <a:pt x="1171935" y="889629"/>
                  </a:lnTo>
                  <a:lnTo>
                    <a:pt x="1176496" y="894190"/>
                  </a:lnTo>
                  <a:lnTo>
                    <a:pt x="1140005" y="930688"/>
                  </a:lnTo>
                  <a:close/>
                  <a:moveTo>
                    <a:pt x="1164954" y="809652"/>
                  </a:moveTo>
                  <a:lnTo>
                    <a:pt x="1160393" y="805091"/>
                  </a:lnTo>
                  <a:lnTo>
                    <a:pt x="1196891" y="768593"/>
                  </a:lnTo>
                  <a:lnTo>
                    <a:pt x="1201452" y="773154"/>
                  </a:lnTo>
                  <a:lnTo>
                    <a:pt x="1164954" y="809652"/>
                  </a:lnTo>
                  <a:close/>
                  <a:moveTo>
                    <a:pt x="1189910" y="688622"/>
                  </a:moveTo>
                  <a:lnTo>
                    <a:pt x="1185348" y="684061"/>
                  </a:lnTo>
                  <a:lnTo>
                    <a:pt x="1221846" y="647563"/>
                  </a:lnTo>
                  <a:lnTo>
                    <a:pt x="1226408" y="652125"/>
                  </a:lnTo>
                  <a:lnTo>
                    <a:pt x="1189910" y="688622"/>
                  </a:lnTo>
                  <a:close/>
                  <a:moveTo>
                    <a:pt x="1213001" y="857692"/>
                  </a:moveTo>
                  <a:lnTo>
                    <a:pt x="1208439" y="853131"/>
                  </a:lnTo>
                  <a:lnTo>
                    <a:pt x="1244931" y="816633"/>
                  </a:lnTo>
                  <a:lnTo>
                    <a:pt x="1249492" y="821195"/>
                  </a:lnTo>
                  <a:lnTo>
                    <a:pt x="1213001" y="857692"/>
                  </a:lnTo>
                  <a:close/>
                  <a:moveTo>
                    <a:pt x="1261035" y="905726"/>
                  </a:moveTo>
                  <a:lnTo>
                    <a:pt x="1256473" y="901165"/>
                  </a:lnTo>
                  <a:lnTo>
                    <a:pt x="1292965" y="864667"/>
                  </a:lnTo>
                  <a:lnTo>
                    <a:pt x="1297526" y="869228"/>
                  </a:lnTo>
                  <a:lnTo>
                    <a:pt x="1261035" y="905726"/>
                  </a:lnTo>
                  <a:close/>
                  <a:moveTo>
                    <a:pt x="1285990" y="784697"/>
                  </a:moveTo>
                  <a:lnTo>
                    <a:pt x="1281429" y="780135"/>
                  </a:lnTo>
                  <a:lnTo>
                    <a:pt x="1317927" y="743637"/>
                  </a:lnTo>
                  <a:lnTo>
                    <a:pt x="1322488" y="748199"/>
                  </a:lnTo>
                  <a:lnTo>
                    <a:pt x="1285990" y="784697"/>
                  </a:lnTo>
                  <a:close/>
                  <a:moveTo>
                    <a:pt x="1334024" y="832737"/>
                  </a:moveTo>
                  <a:lnTo>
                    <a:pt x="1329463" y="828175"/>
                  </a:lnTo>
                  <a:lnTo>
                    <a:pt x="1365961" y="791677"/>
                  </a:lnTo>
                  <a:lnTo>
                    <a:pt x="1370522" y="796239"/>
                  </a:lnTo>
                  <a:lnTo>
                    <a:pt x="1334024" y="832737"/>
                  </a:lnTo>
                  <a:close/>
                  <a:moveTo>
                    <a:pt x="1382064" y="880771"/>
                  </a:moveTo>
                  <a:lnTo>
                    <a:pt x="1377503" y="876209"/>
                  </a:lnTo>
                  <a:lnTo>
                    <a:pt x="1414001" y="839711"/>
                  </a:lnTo>
                  <a:lnTo>
                    <a:pt x="1418562" y="844273"/>
                  </a:lnTo>
                  <a:lnTo>
                    <a:pt x="1382064" y="880771"/>
                  </a:lnTo>
                  <a:close/>
                  <a:moveTo>
                    <a:pt x="1430098" y="928811"/>
                  </a:moveTo>
                  <a:lnTo>
                    <a:pt x="1425537" y="924249"/>
                  </a:lnTo>
                  <a:lnTo>
                    <a:pt x="1462035" y="887752"/>
                  </a:lnTo>
                  <a:lnTo>
                    <a:pt x="1466596" y="892313"/>
                  </a:lnTo>
                  <a:lnTo>
                    <a:pt x="1430098" y="928811"/>
                  </a:lnTo>
                  <a:close/>
                  <a:moveTo>
                    <a:pt x="1478138" y="976845"/>
                  </a:moveTo>
                  <a:lnTo>
                    <a:pt x="1473577" y="972283"/>
                  </a:lnTo>
                  <a:lnTo>
                    <a:pt x="1510075" y="935785"/>
                  </a:lnTo>
                  <a:lnTo>
                    <a:pt x="1514637" y="940347"/>
                  </a:lnTo>
                  <a:lnTo>
                    <a:pt x="1478138" y="976845"/>
                  </a:lnTo>
                  <a:close/>
                  <a:moveTo>
                    <a:pt x="1526179" y="1024885"/>
                  </a:moveTo>
                  <a:lnTo>
                    <a:pt x="1521617" y="1020324"/>
                  </a:lnTo>
                  <a:lnTo>
                    <a:pt x="1558115" y="983826"/>
                  </a:lnTo>
                  <a:lnTo>
                    <a:pt x="1562677" y="988387"/>
                  </a:lnTo>
                  <a:lnTo>
                    <a:pt x="1526179" y="1024885"/>
                  </a:lnTo>
                  <a:close/>
                  <a:moveTo>
                    <a:pt x="1574213" y="1072919"/>
                  </a:moveTo>
                  <a:lnTo>
                    <a:pt x="1569651" y="1068357"/>
                  </a:lnTo>
                  <a:lnTo>
                    <a:pt x="1606149" y="1031859"/>
                  </a:lnTo>
                  <a:lnTo>
                    <a:pt x="1610711" y="1036421"/>
                  </a:lnTo>
                  <a:lnTo>
                    <a:pt x="1574213" y="1072919"/>
                  </a:lnTo>
                  <a:close/>
                  <a:moveTo>
                    <a:pt x="1622246" y="1120959"/>
                  </a:moveTo>
                  <a:lnTo>
                    <a:pt x="1617685" y="1116398"/>
                  </a:lnTo>
                  <a:lnTo>
                    <a:pt x="1654183" y="1079900"/>
                  </a:lnTo>
                  <a:lnTo>
                    <a:pt x="1658744" y="1084461"/>
                  </a:lnTo>
                  <a:lnTo>
                    <a:pt x="1622246" y="1120959"/>
                  </a:lnTo>
                  <a:close/>
                  <a:moveTo>
                    <a:pt x="1670287" y="1168993"/>
                  </a:moveTo>
                  <a:lnTo>
                    <a:pt x="1665725" y="1164432"/>
                  </a:lnTo>
                  <a:lnTo>
                    <a:pt x="1702223" y="1127933"/>
                  </a:lnTo>
                  <a:lnTo>
                    <a:pt x="1706785" y="1132495"/>
                  </a:lnTo>
                  <a:lnTo>
                    <a:pt x="1670287" y="1168993"/>
                  </a:lnTo>
                  <a:close/>
                  <a:moveTo>
                    <a:pt x="1695242" y="1047963"/>
                  </a:moveTo>
                  <a:lnTo>
                    <a:pt x="1690681" y="1043402"/>
                  </a:lnTo>
                  <a:lnTo>
                    <a:pt x="1727179" y="1006904"/>
                  </a:lnTo>
                  <a:lnTo>
                    <a:pt x="1731740" y="1011465"/>
                  </a:lnTo>
                  <a:lnTo>
                    <a:pt x="1695242" y="1047963"/>
                  </a:lnTo>
                  <a:close/>
                  <a:moveTo>
                    <a:pt x="1743283" y="1096004"/>
                  </a:moveTo>
                  <a:lnTo>
                    <a:pt x="1738721" y="1091442"/>
                  </a:lnTo>
                  <a:lnTo>
                    <a:pt x="1775213" y="1054944"/>
                  </a:lnTo>
                  <a:lnTo>
                    <a:pt x="1779774" y="1059506"/>
                  </a:lnTo>
                  <a:lnTo>
                    <a:pt x="1743283" y="1096004"/>
                  </a:lnTo>
                  <a:close/>
                  <a:moveTo>
                    <a:pt x="1791317" y="1144037"/>
                  </a:moveTo>
                  <a:lnTo>
                    <a:pt x="1786755" y="1139476"/>
                  </a:lnTo>
                  <a:lnTo>
                    <a:pt x="1823253" y="1102978"/>
                  </a:lnTo>
                  <a:lnTo>
                    <a:pt x="1827814" y="1107539"/>
                  </a:lnTo>
                  <a:lnTo>
                    <a:pt x="1791317" y="1144037"/>
                  </a:lnTo>
                  <a:close/>
                  <a:moveTo>
                    <a:pt x="1816272" y="1023007"/>
                  </a:moveTo>
                  <a:lnTo>
                    <a:pt x="1811711" y="1018446"/>
                  </a:lnTo>
                  <a:lnTo>
                    <a:pt x="1848209" y="981948"/>
                  </a:lnTo>
                  <a:lnTo>
                    <a:pt x="1852770" y="986510"/>
                  </a:lnTo>
                  <a:lnTo>
                    <a:pt x="1816272" y="1023007"/>
                  </a:lnTo>
                  <a:close/>
                  <a:moveTo>
                    <a:pt x="1864312" y="1071048"/>
                  </a:moveTo>
                  <a:lnTo>
                    <a:pt x="1859751" y="1066486"/>
                  </a:lnTo>
                  <a:lnTo>
                    <a:pt x="1896249" y="1029988"/>
                  </a:lnTo>
                  <a:lnTo>
                    <a:pt x="1900810" y="1034550"/>
                  </a:lnTo>
                  <a:lnTo>
                    <a:pt x="1864312" y="1071048"/>
                  </a:lnTo>
                  <a:close/>
                  <a:moveTo>
                    <a:pt x="1912346" y="1119082"/>
                  </a:moveTo>
                  <a:lnTo>
                    <a:pt x="1907785" y="1114520"/>
                  </a:lnTo>
                  <a:lnTo>
                    <a:pt x="1944283" y="1078022"/>
                  </a:lnTo>
                  <a:lnTo>
                    <a:pt x="1948844" y="1082584"/>
                  </a:lnTo>
                  <a:lnTo>
                    <a:pt x="1912346" y="1119082"/>
                  </a:lnTo>
                  <a:close/>
                  <a:moveTo>
                    <a:pt x="1937308" y="998052"/>
                  </a:moveTo>
                  <a:lnTo>
                    <a:pt x="1932747" y="993490"/>
                  </a:lnTo>
                  <a:lnTo>
                    <a:pt x="1969238" y="956992"/>
                  </a:lnTo>
                  <a:lnTo>
                    <a:pt x="1973800" y="961554"/>
                  </a:lnTo>
                  <a:lnTo>
                    <a:pt x="1937308" y="998052"/>
                  </a:lnTo>
                  <a:close/>
                  <a:moveTo>
                    <a:pt x="1985348" y="1046086"/>
                  </a:moveTo>
                  <a:lnTo>
                    <a:pt x="1980787" y="1041524"/>
                  </a:lnTo>
                  <a:lnTo>
                    <a:pt x="2017279" y="1005026"/>
                  </a:lnTo>
                  <a:lnTo>
                    <a:pt x="2021840" y="1009588"/>
                  </a:lnTo>
                  <a:lnTo>
                    <a:pt x="1985348" y="1046086"/>
                  </a:lnTo>
                  <a:close/>
                  <a:moveTo>
                    <a:pt x="2010304" y="925056"/>
                  </a:moveTo>
                  <a:lnTo>
                    <a:pt x="2005743" y="920494"/>
                  </a:lnTo>
                  <a:lnTo>
                    <a:pt x="2042241" y="883997"/>
                  </a:lnTo>
                  <a:lnTo>
                    <a:pt x="2046802" y="888558"/>
                  </a:lnTo>
                  <a:lnTo>
                    <a:pt x="2010304" y="925056"/>
                  </a:lnTo>
                  <a:close/>
                  <a:moveTo>
                    <a:pt x="2035260" y="804026"/>
                  </a:moveTo>
                  <a:lnTo>
                    <a:pt x="2030698" y="799465"/>
                  </a:lnTo>
                  <a:lnTo>
                    <a:pt x="2067190" y="762967"/>
                  </a:lnTo>
                  <a:lnTo>
                    <a:pt x="2071751" y="767528"/>
                  </a:lnTo>
                  <a:lnTo>
                    <a:pt x="2035260" y="804026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C912509-210A-7D94-8829-682CC7140C2F}"/>
                </a:ext>
              </a:extLst>
            </p:cNvPr>
            <p:cNvSpPr/>
            <p:nvPr/>
          </p:nvSpPr>
          <p:spPr>
            <a:xfrm rot="-2700000">
              <a:off x="4890020" y="196362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E14AE68-37F7-FF3F-8A19-23E24D2CCD24}"/>
                </a:ext>
              </a:extLst>
            </p:cNvPr>
            <p:cNvSpPr/>
            <p:nvPr/>
          </p:nvSpPr>
          <p:spPr>
            <a:xfrm rot="-2700000">
              <a:off x="4963015" y="189063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8910205D-754B-A891-AE5C-14F94A8AD8D8}"/>
                </a:ext>
              </a:extLst>
            </p:cNvPr>
            <p:cNvSpPr/>
            <p:nvPr/>
          </p:nvSpPr>
          <p:spPr>
            <a:xfrm rot="-2700000">
              <a:off x="4792070" y="215764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85653D4D-1B3E-6A5C-D803-7349481D5463}"/>
                </a:ext>
              </a:extLst>
            </p:cNvPr>
            <p:cNvSpPr/>
            <p:nvPr/>
          </p:nvSpPr>
          <p:spPr>
            <a:xfrm rot="-2700000">
              <a:off x="4865069" y="20846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AE98FEFE-57B8-C946-4054-39B6517DA972}"/>
                </a:ext>
              </a:extLst>
            </p:cNvPr>
            <p:cNvSpPr/>
            <p:nvPr/>
          </p:nvSpPr>
          <p:spPr>
            <a:xfrm rot="-2700000">
              <a:off x="5157041" y="179268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165DADB3-B520-CECB-8F3C-6A9E28A0286E}"/>
                </a:ext>
              </a:extLst>
            </p:cNvPr>
            <p:cNvSpPr/>
            <p:nvPr/>
          </p:nvSpPr>
          <p:spPr>
            <a:xfrm rot="-2700000">
              <a:off x="5084051" y="186567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28AEA14C-C316-6A3B-44E3-8C27F8B7F5FF}"/>
                </a:ext>
              </a:extLst>
            </p:cNvPr>
            <p:cNvSpPr/>
            <p:nvPr/>
          </p:nvSpPr>
          <p:spPr>
            <a:xfrm rot="-2700000">
              <a:off x="5011047" y="193866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DB7BC3FF-EB6E-67E0-06F4-43588F0B7FE7}"/>
                </a:ext>
              </a:extLst>
            </p:cNvPr>
            <p:cNvSpPr/>
            <p:nvPr/>
          </p:nvSpPr>
          <p:spPr>
            <a:xfrm rot="-2700000">
              <a:off x="4938057" y="201165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6652C4C9-ADE7-92A6-EC33-87F5855207B0}"/>
                </a:ext>
              </a:extLst>
            </p:cNvPr>
            <p:cNvSpPr/>
            <p:nvPr/>
          </p:nvSpPr>
          <p:spPr>
            <a:xfrm rot="-2700000">
              <a:off x="4767127" y="227862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D295BE84-9FE7-CB3E-980C-5718FC2A90AD}"/>
                </a:ext>
              </a:extLst>
            </p:cNvPr>
            <p:cNvSpPr/>
            <p:nvPr/>
          </p:nvSpPr>
          <p:spPr>
            <a:xfrm rot="-2700000">
              <a:off x="4840104" y="22056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BB8AFB75-D1F1-323B-9AD3-5D1287BAEE18}"/>
                </a:ext>
              </a:extLst>
            </p:cNvPr>
            <p:cNvSpPr/>
            <p:nvPr/>
          </p:nvSpPr>
          <p:spPr>
            <a:xfrm rot="-2700000">
              <a:off x="5132081" y="191370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2B9284B4-4AA0-F6ED-2F38-B93F3E21F4DF}"/>
                </a:ext>
              </a:extLst>
            </p:cNvPr>
            <p:cNvSpPr/>
            <p:nvPr/>
          </p:nvSpPr>
          <p:spPr>
            <a:xfrm rot="-2700000">
              <a:off x="5059086" y="198670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E893FCF5-8693-0F6E-C459-1F956E6E1EE9}"/>
                </a:ext>
              </a:extLst>
            </p:cNvPr>
            <p:cNvSpPr/>
            <p:nvPr/>
          </p:nvSpPr>
          <p:spPr>
            <a:xfrm rot="-2700000">
              <a:off x="4986092" y="205969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DAE23952-83EA-25FF-515B-CB91EB9F2FAE}"/>
                </a:ext>
              </a:extLst>
            </p:cNvPr>
            <p:cNvSpPr/>
            <p:nvPr/>
          </p:nvSpPr>
          <p:spPr>
            <a:xfrm>
              <a:off x="5283356" y="1755973"/>
              <a:ext cx="39285" cy="35504"/>
            </a:xfrm>
            <a:custGeom>
              <a:avLst/>
              <a:gdLst>
                <a:gd name="connsiteX0" fmla="*/ 4561 w 39285"/>
                <a:gd name="connsiteY0" fmla="*/ 35504 h 35504"/>
                <a:gd name="connsiteX1" fmla="*/ 39285 w 39285"/>
                <a:gd name="connsiteY1" fmla="*/ 781 h 35504"/>
                <a:gd name="connsiteX2" fmla="*/ 30943 w 39285"/>
                <a:gd name="connsiteY2" fmla="*/ 0 h 35504"/>
                <a:gd name="connsiteX3" fmla="*/ 0 w 39285"/>
                <a:gd name="connsiteY3" fmla="*/ 30943 h 35504"/>
                <a:gd name="connsiteX4" fmla="*/ 4561 w 39285"/>
                <a:gd name="connsiteY4" fmla="*/ 35504 h 3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85" h="35504">
                  <a:moveTo>
                    <a:pt x="4561" y="35504"/>
                  </a:moveTo>
                  <a:lnTo>
                    <a:pt x="39285" y="781"/>
                  </a:lnTo>
                  <a:cubicBezTo>
                    <a:pt x="36504" y="510"/>
                    <a:pt x="33737" y="213"/>
                    <a:pt x="30943" y="0"/>
                  </a:cubicBezTo>
                  <a:lnTo>
                    <a:pt x="0" y="30943"/>
                  </a:lnTo>
                  <a:lnTo>
                    <a:pt x="4561" y="35504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55AA99DF-10FD-ED59-D1E3-1E3B3C5D387A}"/>
                </a:ext>
              </a:extLst>
            </p:cNvPr>
            <p:cNvSpPr/>
            <p:nvPr/>
          </p:nvSpPr>
          <p:spPr>
            <a:xfrm rot="-2700000">
              <a:off x="5205080" y="184071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7282D146-C545-25E7-D386-C59749168A45}"/>
                </a:ext>
              </a:extLst>
            </p:cNvPr>
            <p:cNvSpPr/>
            <p:nvPr/>
          </p:nvSpPr>
          <p:spPr>
            <a:xfrm rot="-2700000">
              <a:off x="4913099" y="213268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7060EBCD-E4C8-9FF4-B795-14CD1424CE95}"/>
                </a:ext>
              </a:extLst>
            </p:cNvPr>
            <p:cNvSpPr/>
            <p:nvPr/>
          </p:nvSpPr>
          <p:spPr>
            <a:xfrm rot="-2700000">
              <a:off x="4961134" y="218072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4A1B7348-8A63-5463-C209-3B80606C56D9}"/>
                </a:ext>
              </a:extLst>
            </p:cNvPr>
            <p:cNvSpPr/>
            <p:nvPr/>
          </p:nvSpPr>
          <p:spPr>
            <a:xfrm rot="-2700000">
              <a:off x="5180118" y="196174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FFDD34F0-B186-191C-EFD2-400FEE35BC6A}"/>
                </a:ext>
              </a:extLst>
            </p:cNvPr>
            <p:cNvSpPr/>
            <p:nvPr/>
          </p:nvSpPr>
          <p:spPr>
            <a:xfrm rot="-2700000">
              <a:off x="5107127" y="203473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57C46CCF-327C-DF82-5BAD-5FB15DDED76E}"/>
                </a:ext>
              </a:extLst>
            </p:cNvPr>
            <p:cNvSpPr/>
            <p:nvPr/>
          </p:nvSpPr>
          <p:spPr>
            <a:xfrm rot="-2700000">
              <a:off x="5034129" y="210773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CA428728-F476-CD54-0FD2-BF71A2B5FBEF}"/>
                </a:ext>
              </a:extLst>
            </p:cNvPr>
            <p:cNvSpPr/>
            <p:nvPr/>
          </p:nvSpPr>
          <p:spPr>
            <a:xfrm rot="-2700000">
              <a:off x="5326100" y="18157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F9D8BB89-0948-219C-8CC8-8AA68A270152}"/>
                </a:ext>
              </a:extLst>
            </p:cNvPr>
            <p:cNvSpPr/>
            <p:nvPr/>
          </p:nvSpPr>
          <p:spPr>
            <a:xfrm rot="-2700000">
              <a:off x="4815132" y="232676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920CBE83-AF4D-E58E-3C1D-09166D72CF73}"/>
                </a:ext>
              </a:extLst>
            </p:cNvPr>
            <p:cNvSpPr/>
            <p:nvPr/>
          </p:nvSpPr>
          <p:spPr>
            <a:xfrm>
              <a:off x="4748539" y="2382406"/>
              <a:ext cx="39962" cy="41052"/>
            </a:xfrm>
            <a:custGeom>
              <a:avLst/>
              <a:gdLst>
                <a:gd name="connsiteX0" fmla="*/ 39963 w 39962"/>
                <a:gd name="connsiteY0" fmla="*/ 4561 h 41052"/>
                <a:gd name="connsiteX1" fmla="*/ 35401 w 39962"/>
                <a:gd name="connsiteY1" fmla="*/ 0 h 41052"/>
                <a:gd name="connsiteX2" fmla="*/ 110 w 39962"/>
                <a:gd name="connsiteY2" fmla="*/ 35285 h 41052"/>
                <a:gd name="connsiteX3" fmla="*/ 0 w 39962"/>
                <a:gd name="connsiteY3" fmla="*/ 37588 h 41052"/>
                <a:gd name="connsiteX4" fmla="*/ 3465 w 39962"/>
                <a:gd name="connsiteY4" fmla="*/ 41053 h 41052"/>
                <a:gd name="connsiteX5" fmla="*/ 39963 w 39962"/>
                <a:gd name="connsiteY5" fmla="*/ 4561 h 4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962" h="41052">
                  <a:moveTo>
                    <a:pt x="39963" y="4561"/>
                  </a:moveTo>
                  <a:lnTo>
                    <a:pt x="35401" y="0"/>
                  </a:lnTo>
                  <a:lnTo>
                    <a:pt x="110" y="35285"/>
                  </a:lnTo>
                  <a:cubicBezTo>
                    <a:pt x="71" y="36053"/>
                    <a:pt x="39" y="36821"/>
                    <a:pt x="0" y="37588"/>
                  </a:cubicBezTo>
                  <a:lnTo>
                    <a:pt x="3465" y="41053"/>
                  </a:lnTo>
                  <a:lnTo>
                    <a:pt x="39963" y="4561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FDD42578-1417-BF00-167F-D3224B7C5A14}"/>
                </a:ext>
              </a:extLst>
            </p:cNvPr>
            <p:cNvSpPr/>
            <p:nvPr/>
          </p:nvSpPr>
          <p:spPr>
            <a:xfrm rot="-2700000">
              <a:off x="5253110" y="188875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14D70E4C-41BB-DE98-35F0-2CC4EA3D083B}"/>
                </a:ext>
              </a:extLst>
            </p:cNvPr>
            <p:cNvSpPr/>
            <p:nvPr/>
          </p:nvSpPr>
          <p:spPr>
            <a:xfrm rot="-2700000">
              <a:off x="4888132" y="225377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46E7D7F8-7789-D551-08BB-9A04DBB30E5C}"/>
                </a:ext>
              </a:extLst>
            </p:cNvPr>
            <p:cNvSpPr/>
            <p:nvPr/>
          </p:nvSpPr>
          <p:spPr>
            <a:xfrm rot="-2700000">
              <a:off x="5009185" y="22287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21940821-C5C7-25E7-13A4-7DBBCE892642}"/>
                </a:ext>
              </a:extLst>
            </p:cNvPr>
            <p:cNvSpPr/>
            <p:nvPr/>
          </p:nvSpPr>
          <p:spPr>
            <a:xfrm rot="-2700486">
              <a:off x="4936203" y="23016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DD974509-A6C0-943B-B27F-1DDDBCF7F404}"/>
                </a:ext>
              </a:extLst>
            </p:cNvPr>
            <p:cNvSpPr/>
            <p:nvPr/>
          </p:nvSpPr>
          <p:spPr>
            <a:xfrm rot="-2700000">
              <a:off x="4863202" y="237469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2FCFF681-8456-25D7-46D5-05FAA2CB2C28}"/>
                </a:ext>
              </a:extLst>
            </p:cNvPr>
            <p:cNvSpPr/>
            <p:nvPr/>
          </p:nvSpPr>
          <p:spPr>
            <a:xfrm rot="-2700000">
              <a:off x="5374149" y="18637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7B1E94AA-9BEB-70F3-6CE0-B3CC491CCAEB}"/>
                </a:ext>
              </a:extLst>
            </p:cNvPr>
            <p:cNvSpPr/>
            <p:nvPr/>
          </p:nvSpPr>
          <p:spPr>
            <a:xfrm rot="-2700000">
              <a:off x="4790191" y="244773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C2A825FF-3237-40FE-FA75-510C78985AA8}"/>
                </a:ext>
              </a:extLst>
            </p:cNvPr>
            <p:cNvSpPr/>
            <p:nvPr/>
          </p:nvSpPr>
          <p:spPr>
            <a:xfrm rot="-2700000">
              <a:off x="5301152" y="193679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2B955961-21B5-B3C1-DE7A-EB8FDCD6D005}"/>
                </a:ext>
              </a:extLst>
            </p:cNvPr>
            <p:cNvSpPr/>
            <p:nvPr/>
          </p:nvSpPr>
          <p:spPr>
            <a:xfrm rot="-2700000">
              <a:off x="5082178" y="21557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DDA9A50A-CD7D-BFE9-FABF-41734989BE26}"/>
                </a:ext>
              </a:extLst>
            </p:cNvPr>
            <p:cNvSpPr/>
            <p:nvPr/>
          </p:nvSpPr>
          <p:spPr>
            <a:xfrm rot="-2700000">
              <a:off x="5155163" y="208272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CCC8E591-0A53-34C7-BCFC-6DD4A5679FE8}"/>
                </a:ext>
              </a:extLst>
            </p:cNvPr>
            <p:cNvSpPr/>
            <p:nvPr/>
          </p:nvSpPr>
          <p:spPr>
            <a:xfrm rot="-2700000">
              <a:off x="5228161" y="200978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8A8760B5-7872-7E9C-2943-4F118232AED9}"/>
                </a:ext>
              </a:extLst>
            </p:cNvPr>
            <p:cNvSpPr/>
            <p:nvPr/>
          </p:nvSpPr>
          <p:spPr>
            <a:xfrm rot="-2700000">
              <a:off x="5422179" y="19118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D0A29E27-C0F0-3ED5-904D-984113CE6AAE}"/>
                </a:ext>
              </a:extLst>
            </p:cNvPr>
            <p:cNvSpPr/>
            <p:nvPr/>
          </p:nvSpPr>
          <p:spPr>
            <a:xfrm rot="-2700000">
              <a:off x="5130208" y="220374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2E229A64-078B-B3F5-724F-992298C38761}"/>
                </a:ext>
              </a:extLst>
            </p:cNvPr>
            <p:cNvSpPr/>
            <p:nvPr/>
          </p:nvSpPr>
          <p:spPr>
            <a:xfrm rot="-2700486">
              <a:off x="4984238" y="234971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F6A15FE8-ABFD-95A5-0F33-63BC76264CEB}"/>
                </a:ext>
              </a:extLst>
            </p:cNvPr>
            <p:cNvSpPr/>
            <p:nvPr/>
          </p:nvSpPr>
          <p:spPr>
            <a:xfrm rot="-2700000">
              <a:off x="4911237" y="24227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3C3AF35E-B7FB-2D66-57DB-67E8C8769B93}"/>
                </a:ext>
              </a:extLst>
            </p:cNvPr>
            <p:cNvSpPr/>
            <p:nvPr/>
          </p:nvSpPr>
          <p:spPr>
            <a:xfrm rot="-2700000">
              <a:off x="4838227" y="249577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F7A017A6-EE37-DDA4-A6E4-60BEA197D707}"/>
                </a:ext>
              </a:extLst>
            </p:cNvPr>
            <p:cNvSpPr/>
            <p:nvPr/>
          </p:nvSpPr>
          <p:spPr>
            <a:xfrm>
              <a:off x="5500473" y="1832175"/>
              <a:ext cx="31226" cy="30413"/>
            </a:xfrm>
            <a:custGeom>
              <a:avLst/>
              <a:gdLst>
                <a:gd name="connsiteX0" fmla="*/ 4555 w 31226"/>
                <a:gd name="connsiteY0" fmla="*/ 30414 h 30413"/>
                <a:gd name="connsiteX1" fmla="*/ 31227 w 31226"/>
                <a:gd name="connsiteY1" fmla="*/ 3749 h 30413"/>
                <a:gd name="connsiteX2" fmla="*/ 25852 w 31226"/>
                <a:gd name="connsiteY2" fmla="*/ 0 h 30413"/>
                <a:gd name="connsiteX3" fmla="*/ 0 w 31226"/>
                <a:gd name="connsiteY3" fmla="*/ 25852 h 30413"/>
                <a:gd name="connsiteX4" fmla="*/ 4555 w 31226"/>
                <a:gd name="connsiteY4" fmla="*/ 30414 h 30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6" h="30413">
                  <a:moveTo>
                    <a:pt x="4555" y="30414"/>
                  </a:moveTo>
                  <a:lnTo>
                    <a:pt x="31227" y="3749"/>
                  </a:lnTo>
                  <a:cubicBezTo>
                    <a:pt x="29433" y="2497"/>
                    <a:pt x="27653" y="1226"/>
                    <a:pt x="25852" y="0"/>
                  </a:cubicBezTo>
                  <a:lnTo>
                    <a:pt x="0" y="25852"/>
                  </a:lnTo>
                  <a:lnTo>
                    <a:pt x="4555" y="30414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911E6680-755F-9DAA-190B-C7EF4FF2CE38}"/>
                </a:ext>
              </a:extLst>
            </p:cNvPr>
            <p:cNvSpPr/>
            <p:nvPr/>
          </p:nvSpPr>
          <p:spPr>
            <a:xfrm rot="-2700000">
              <a:off x="5349186" y="198483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A72866F2-3874-F9FD-D64B-9CC7F1331C3F}"/>
                </a:ext>
              </a:extLst>
            </p:cNvPr>
            <p:cNvSpPr/>
            <p:nvPr/>
          </p:nvSpPr>
          <p:spPr>
            <a:xfrm rot="-2700000">
              <a:off x="5276196" y="205782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F9F23EDE-26C7-C166-6965-D1C9A664A71B}"/>
                </a:ext>
              </a:extLst>
            </p:cNvPr>
            <p:cNvSpPr/>
            <p:nvPr/>
          </p:nvSpPr>
          <p:spPr>
            <a:xfrm rot="-2700000">
              <a:off x="5203198" y="21307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74D1A757-B58C-5CF4-C70F-E1148AD2D641}"/>
                </a:ext>
              </a:extLst>
            </p:cNvPr>
            <p:cNvSpPr/>
            <p:nvPr/>
          </p:nvSpPr>
          <p:spPr>
            <a:xfrm rot="-2700000">
              <a:off x="5057224" y="227674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29E1D136-BDF2-23AF-0DC4-B51DC1D6F5B4}"/>
                </a:ext>
              </a:extLst>
            </p:cNvPr>
            <p:cNvSpPr/>
            <p:nvPr/>
          </p:nvSpPr>
          <p:spPr>
            <a:xfrm rot="-2700000">
              <a:off x="4765237" y="256877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38403457-B7EC-5BA3-90FD-CAC0FB92723F}"/>
                </a:ext>
              </a:extLst>
            </p:cNvPr>
            <p:cNvSpPr/>
            <p:nvPr/>
          </p:nvSpPr>
          <p:spPr>
            <a:xfrm rot="-2700486">
              <a:off x="5032272" y="23977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A51F1C05-95DD-28FB-8C1E-65CC0932C72D}"/>
                </a:ext>
              </a:extLst>
            </p:cNvPr>
            <p:cNvSpPr/>
            <p:nvPr/>
          </p:nvSpPr>
          <p:spPr>
            <a:xfrm rot="-2700000">
              <a:off x="4959273" y="247076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9B6C3030-B7BD-6063-B1FA-422BB4311E17}"/>
                </a:ext>
              </a:extLst>
            </p:cNvPr>
            <p:cNvSpPr/>
            <p:nvPr/>
          </p:nvSpPr>
          <p:spPr>
            <a:xfrm>
              <a:off x="5548501" y="1874261"/>
              <a:ext cx="36601" cy="36368"/>
            </a:xfrm>
            <a:custGeom>
              <a:avLst/>
              <a:gdLst>
                <a:gd name="connsiteX0" fmla="*/ 4561 w 36601"/>
                <a:gd name="connsiteY0" fmla="*/ 36369 h 36368"/>
                <a:gd name="connsiteX1" fmla="*/ 36601 w 36601"/>
                <a:gd name="connsiteY1" fmla="*/ 4329 h 36368"/>
                <a:gd name="connsiteX2" fmla="*/ 31808 w 36601"/>
                <a:gd name="connsiteY2" fmla="*/ 0 h 36368"/>
                <a:gd name="connsiteX3" fmla="*/ 0 w 36601"/>
                <a:gd name="connsiteY3" fmla="*/ 31807 h 36368"/>
                <a:gd name="connsiteX4" fmla="*/ 4561 w 36601"/>
                <a:gd name="connsiteY4" fmla="*/ 36369 h 3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01" h="36368">
                  <a:moveTo>
                    <a:pt x="4561" y="36369"/>
                  </a:moveTo>
                  <a:lnTo>
                    <a:pt x="36601" y="4329"/>
                  </a:lnTo>
                  <a:cubicBezTo>
                    <a:pt x="35008" y="2878"/>
                    <a:pt x="33414" y="1426"/>
                    <a:pt x="31808" y="0"/>
                  </a:cubicBezTo>
                  <a:lnTo>
                    <a:pt x="0" y="31807"/>
                  </a:lnTo>
                  <a:lnTo>
                    <a:pt x="4561" y="36369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5109AA1F-9A40-813F-BB72-C1DE30ABD62A}"/>
                </a:ext>
              </a:extLst>
            </p:cNvPr>
            <p:cNvSpPr/>
            <p:nvPr/>
          </p:nvSpPr>
          <p:spPr>
            <a:xfrm rot="-2700000">
              <a:off x="5105256" y="232477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451F1528-CE27-1C21-12B3-2C5E4FB8C388}"/>
                </a:ext>
              </a:extLst>
            </p:cNvPr>
            <p:cNvSpPr/>
            <p:nvPr/>
          </p:nvSpPr>
          <p:spPr>
            <a:xfrm rot="-2700000">
              <a:off x="5251235" y="217878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9A4E1B3D-F8F3-88A5-476C-E7F31BBA5075}"/>
                </a:ext>
              </a:extLst>
            </p:cNvPr>
            <p:cNvSpPr/>
            <p:nvPr/>
          </p:nvSpPr>
          <p:spPr>
            <a:xfrm rot="-2700000">
              <a:off x="5397223" y="203285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B2BA1F23-ACA6-41D6-DB2D-BF1954EEFDCF}"/>
                </a:ext>
              </a:extLst>
            </p:cNvPr>
            <p:cNvSpPr/>
            <p:nvPr/>
          </p:nvSpPr>
          <p:spPr>
            <a:xfrm rot="-2700000">
              <a:off x="4886259" y="2543811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36061A2C-5BF9-78B4-4377-B4853A5EEDE5}"/>
                </a:ext>
              </a:extLst>
            </p:cNvPr>
            <p:cNvSpPr/>
            <p:nvPr/>
          </p:nvSpPr>
          <p:spPr>
            <a:xfrm rot="-2700000">
              <a:off x="5470215" y="195987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C8FB1A73-AC36-D436-A8C8-3C139C4AD209}"/>
                </a:ext>
              </a:extLst>
            </p:cNvPr>
            <p:cNvSpPr/>
            <p:nvPr/>
          </p:nvSpPr>
          <p:spPr>
            <a:xfrm rot="-2700000">
              <a:off x="5324231" y="210592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DC57712A-F178-BE4D-FC81-0B2B82D0FA18}"/>
                </a:ext>
              </a:extLst>
            </p:cNvPr>
            <p:cNvSpPr/>
            <p:nvPr/>
          </p:nvSpPr>
          <p:spPr>
            <a:xfrm rot="-2700000">
              <a:off x="5178249" y="22517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9531401D-3F6D-DF09-3A93-4ED9D44F5EED}"/>
                </a:ext>
              </a:extLst>
            </p:cNvPr>
            <p:cNvSpPr/>
            <p:nvPr/>
          </p:nvSpPr>
          <p:spPr>
            <a:xfrm rot="-2700000">
              <a:off x="4813301" y="26167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0F33A187-4D25-927C-8CAD-A15045CDFFB3}"/>
                </a:ext>
              </a:extLst>
            </p:cNvPr>
            <p:cNvSpPr/>
            <p:nvPr/>
          </p:nvSpPr>
          <p:spPr>
            <a:xfrm rot="-2700000">
              <a:off x="5518250" y="200790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52812AEA-637A-ED3A-8485-16CC1151DA81}"/>
                </a:ext>
              </a:extLst>
            </p:cNvPr>
            <p:cNvSpPr/>
            <p:nvPr/>
          </p:nvSpPr>
          <p:spPr>
            <a:xfrm rot="-2700000">
              <a:off x="5226274" y="229987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9C042EA3-6F11-3E42-4DBB-E150B9F19D3A}"/>
                </a:ext>
              </a:extLst>
            </p:cNvPr>
            <p:cNvSpPr/>
            <p:nvPr/>
          </p:nvSpPr>
          <p:spPr>
            <a:xfrm rot="-2700000">
              <a:off x="5153271" y="237294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EDE5507C-E7FA-E79F-A157-94F491C046D6}"/>
                </a:ext>
              </a:extLst>
            </p:cNvPr>
            <p:cNvSpPr/>
            <p:nvPr/>
          </p:nvSpPr>
          <p:spPr>
            <a:xfrm rot="-2700486">
              <a:off x="5080313" y="244578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62503946-A288-7B4B-E360-E2F2F6C4053E}"/>
                </a:ext>
              </a:extLst>
            </p:cNvPr>
            <p:cNvSpPr/>
            <p:nvPr/>
          </p:nvSpPr>
          <p:spPr>
            <a:xfrm rot="-2700000">
              <a:off x="4934294" y="259185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C9215465-827A-FE50-DD1F-92CB5FD27FE0}"/>
                </a:ext>
              </a:extLst>
            </p:cNvPr>
            <p:cNvSpPr/>
            <p:nvPr/>
          </p:nvSpPr>
          <p:spPr>
            <a:xfrm rot="-2700486">
              <a:off x="5372259" y="21538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72ACCB29-E461-CD10-6EB2-3492CCABEFFF}"/>
                </a:ext>
              </a:extLst>
            </p:cNvPr>
            <p:cNvSpPr/>
            <p:nvPr/>
          </p:nvSpPr>
          <p:spPr>
            <a:xfrm rot="-2700000">
              <a:off x="5299269" y="222682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77F8CB61-0CE4-01CA-D3D7-84F2E45D5BD8}"/>
                </a:ext>
              </a:extLst>
            </p:cNvPr>
            <p:cNvSpPr/>
            <p:nvPr/>
          </p:nvSpPr>
          <p:spPr>
            <a:xfrm rot="-2700000">
              <a:off x="4861305" y="266485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AD1C0944-ECE5-8E20-99FD-F8460E9CE97A}"/>
                </a:ext>
              </a:extLst>
            </p:cNvPr>
            <p:cNvSpPr/>
            <p:nvPr/>
          </p:nvSpPr>
          <p:spPr>
            <a:xfrm>
              <a:off x="5596534" y="1922269"/>
              <a:ext cx="36091" cy="36394"/>
            </a:xfrm>
            <a:custGeom>
              <a:avLst/>
              <a:gdLst>
                <a:gd name="connsiteX0" fmla="*/ 4561 w 36091"/>
                <a:gd name="connsiteY0" fmla="*/ 36395 h 36394"/>
                <a:gd name="connsiteX1" fmla="*/ 36091 w 36091"/>
                <a:gd name="connsiteY1" fmla="*/ 4865 h 36394"/>
                <a:gd name="connsiteX2" fmla="*/ 31833 w 36091"/>
                <a:gd name="connsiteY2" fmla="*/ 0 h 36394"/>
                <a:gd name="connsiteX3" fmla="*/ 0 w 36091"/>
                <a:gd name="connsiteY3" fmla="*/ 31833 h 36394"/>
                <a:gd name="connsiteX4" fmla="*/ 4561 w 36091"/>
                <a:gd name="connsiteY4" fmla="*/ 36395 h 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1" h="36394">
                  <a:moveTo>
                    <a:pt x="4561" y="36395"/>
                  </a:moveTo>
                  <a:lnTo>
                    <a:pt x="36091" y="4865"/>
                  </a:lnTo>
                  <a:cubicBezTo>
                    <a:pt x="34672" y="3239"/>
                    <a:pt x="33259" y="1607"/>
                    <a:pt x="31833" y="0"/>
                  </a:cubicBezTo>
                  <a:lnTo>
                    <a:pt x="0" y="31833"/>
                  </a:lnTo>
                  <a:lnTo>
                    <a:pt x="4561" y="36395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CFBDBF89-5521-76D2-337F-F1519E79B9CD}"/>
                </a:ext>
              </a:extLst>
            </p:cNvPr>
            <p:cNvSpPr/>
            <p:nvPr/>
          </p:nvSpPr>
          <p:spPr>
            <a:xfrm rot="-2700000">
              <a:off x="5445257" y="208090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65995C8F-6F38-D043-950A-98287E495F7F}"/>
                </a:ext>
              </a:extLst>
            </p:cNvPr>
            <p:cNvSpPr/>
            <p:nvPr/>
          </p:nvSpPr>
          <p:spPr>
            <a:xfrm rot="-2700000">
              <a:off x="5007286" y="25188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82745C42-10E9-3C75-D4E1-86D6E723F565}"/>
                </a:ext>
              </a:extLst>
            </p:cNvPr>
            <p:cNvSpPr/>
            <p:nvPr/>
          </p:nvSpPr>
          <p:spPr>
            <a:xfrm>
              <a:off x="4794605" y="2720540"/>
              <a:ext cx="40052" cy="41059"/>
            </a:xfrm>
            <a:custGeom>
              <a:avLst/>
              <a:gdLst>
                <a:gd name="connsiteX0" fmla="*/ 40053 w 40052"/>
                <a:gd name="connsiteY0" fmla="*/ 4561 h 41059"/>
                <a:gd name="connsiteX1" fmla="*/ 35491 w 40052"/>
                <a:gd name="connsiteY1" fmla="*/ 0 h 41059"/>
                <a:gd name="connsiteX2" fmla="*/ 0 w 40052"/>
                <a:gd name="connsiteY2" fmla="*/ 35498 h 41059"/>
                <a:gd name="connsiteX3" fmla="*/ 1077 w 40052"/>
                <a:gd name="connsiteY3" fmla="*/ 38575 h 41059"/>
                <a:gd name="connsiteX4" fmla="*/ 3561 w 40052"/>
                <a:gd name="connsiteY4" fmla="*/ 41059 h 41059"/>
                <a:gd name="connsiteX5" fmla="*/ 40053 w 40052"/>
                <a:gd name="connsiteY5" fmla="*/ 4561 h 4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52" h="41059">
                  <a:moveTo>
                    <a:pt x="40053" y="4561"/>
                  </a:moveTo>
                  <a:lnTo>
                    <a:pt x="35491" y="0"/>
                  </a:lnTo>
                  <a:lnTo>
                    <a:pt x="0" y="35498"/>
                  </a:lnTo>
                  <a:cubicBezTo>
                    <a:pt x="348" y="36530"/>
                    <a:pt x="723" y="37550"/>
                    <a:pt x="1077" y="38575"/>
                  </a:cubicBezTo>
                  <a:lnTo>
                    <a:pt x="3561" y="41059"/>
                  </a:lnTo>
                  <a:lnTo>
                    <a:pt x="40053" y="4561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8C01CD18-AB83-E7F6-9194-E6E4CA1CFB3B}"/>
                </a:ext>
              </a:extLst>
            </p:cNvPr>
            <p:cNvSpPr/>
            <p:nvPr/>
          </p:nvSpPr>
          <p:spPr>
            <a:xfrm rot="-2700000">
              <a:off x="4982357" y="263982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E04B1FE7-DBD7-F812-DCBA-ED2174D3891A}"/>
                </a:ext>
              </a:extLst>
            </p:cNvPr>
            <p:cNvSpPr/>
            <p:nvPr/>
          </p:nvSpPr>
          <p:spPr>
            <a:xfrm rot="-2700000">
              <a:off x="5274316" y="23478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0D5A03B6-4010-CA78-0FAC-84A9118082DE}"/>
                </a:ext>
              </a:extLst>
            </p:cNvPr>
            <p:cNvSpPr/>
            <p:nvPr/>
          </p:nvSpPr>
          <p:spPr>
            <a:xfrm rot="-2700486">
              <a:off x="5347306" y="22748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B147BD78-18F4-9CCE-CB57-16DD6EB44385}"/>
                </a:ext>
              </a:extLst>
            </p:cNvPr>
            <p:cNvSpPr/>
            <p:nvPr/>
          </p:nvSpPr>
          <p:spPr>
            <a:xfrm rot="-2700000">
              <a:off x="5420303" y="220200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08E13781-B51F-8653-E588-B0D61083124C}"/>
                </a:ext>
              </a:extLst>
            </p:cNvPr>
            <p:cNvSpPr/>
            <p:nvPr/>
          </p:nvSpPr>
          <p:spPr>
            <a:xfrm rot="-2700000">
              <a:off x="5493297" y="212894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1249B96C-E669-AB61-EF98-3964D0F754C9}"/>
                </a:ext>
              </a:extLst>
            </p:cNvPr>
            <p:cNvSpPr/>
            <p:nvPr/>
          </p:nvSpPr>
          <p:spPr>
            <a:xfrm rot="-2700000">
              <a:off x="4836346" y="27858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3C8E4710-90D9-17BA-DF56-6814DC74CC83}"/>
                </a:ext>
              </a:extLst>
            </p:cNvPr>
            <p:cNvSpPr/>
            <p:nvPr/>
          </p:nvSpPr>
          <p:spPr>
            <a:xfrm rot="-2700000">
              <a:off x="5566287" y="20559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385FD51A-A65A-9F9C-0847-0B40AD9E326C}"/>
                </a:ext>
              </a:extLst>
            </p:cNvPr>
            <p:cNvSpPr/>
            <p:nvPr/>
          </p:nvSpPr>
          <p:spPr>
            <a:xfrm rot="-2700000">
              <a:off x="5128311" y="249397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4C27D8EE-A341-3A3C-F63A-B20E05AC71E6}"/>
                </a:ext>
              </a:extLst>
            </p:cNvPr>
            <p:cNvSpPr/>
            <p:nvPr/>
          </p:nvSpPr>
          <p:spPr>
            <a:xfrm rot="-2700000">
              <a:off x="5201320" y="242090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A619A3CB-2628-1A38-7419-A2746DCD7208}"/>
                </a:ext>
              </a:extLst>
            </p:cNvPr>
            <p:cNvSpPr/>
            <p:nvPr/>
          </p:nvSpPr>
          <p:spPr>
            <a:xfrm rot="-2700000">
              <a:off x="5055333" y="256689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A913A002-A205-C494-2C80-74E0B64A02D0}"/>
                </a:ext>
              </a:extLst>
            </p:cNvPr>
            <p:cNvSpPr/>
            <p:nvPr/>
          </p:nvSpPr>
          <p:spPr>
            <a:xfrm>
              <a:off x="5644575" y="1975651"/>
              <a:ext cx="30246" cy="31052"/>
            </a:xfrm>
            <a:custGeom>
              <a:avLst/>
              <a:gdLst>
                <a:gd name="connsiteX0" fmla="*/ 4561 w 30246"/>
                <a:gd name="connsiteY0" fmla="*/ 31053 h 31052"/>
                <a:gd name="connsiteX1" fmla="*/ 30246 w 30246"/>
                <a:gd name="connsiteY1" fmla="*/ 5368 h 31052"/>
                <a:gd name="connsiteX2" fmla="*/ 26491 w 30246"/>
                <a:gd name="connsiteY2" fmla="*/ 0 h 31052"/>
                <a:gd name="connsiteX3" fmla="*/ 0 w 30246"/>
                <a:gd name="connsiteY3" fmla="*/ 26491 h 31052"/>
                <a:gd name="connsiteX4" fmla="*/ 4561 w 30246"/>
                <a:gd name="connsiteY4" fmla="*/ 31053 h 3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46" h="31052">
                  <a:moveTo>
                    <a:pt x="4561" y="31053"/>
                  </a:moveTo>
                  <a:lnTo>
                    <a:pt x="30246" y="5368"/>
                  </a:lnTo>
                  <a:cubicBezTo>
                    <a:pt x="28995" y="3581"/>
                    <a:pt x="27762" y="1768"/>
                    <a:pt x="26491" y="0"/>
                  </a:cubicBezTo>
                  <a:lnTo>
                    <a:pt x="0" y="26491"/>
                  </a:lnTo>
                  <a:lnTo>
                    <a:pt x="4561" y="31053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1E077779-9411-0599-1694-B05A9F42D240}"/>
                </a:ext>
              </a:extLst>
            </p:cNvPr>
            <p:cNvSpPr/>
            <p:nvPr/>
          </p:nvSpPr>
          <p:spPr>
            <a:xfrm rot="-2700000">
              <a:off x="4909342" y="27128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8B1CAE14-45B7-05BA-DEE4-A2802BBD98C6}"/>
                </a:ext>
              </a:extLst>
            </p:cNvPr>
            <p:cNvSpPr/>
            <p:nvPr/>
          </p:nvSpPr>
          <p:spPr>
            <a:xfrm rot="-2700000">
              <a:off x="4957383" y="276092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99A8DAD2-BFCF-C0F4-D9F9-CD061E909727}"/>
                </a:ext>
              </a:extLst>
            </p:cNvPr>
            <p:cNvSpPr/>
            <p:nvPr/>
          </p:nvSpPr>
          <p:spPr>
            <a:xfrm rot="-2700000">
              <a:off x="5030373" y="268792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712CAB23-47BF-8465-034B-40DCA5ED83B5}"/>
                </a:ext>
              </a:extLst>
            </p:cNvPr>
            <p:cNvSpPr/>
            <p:nvPr/>
          </p:nvSpPr>
          <p:spPr>
            <a:xfrm rot="-2700486">
              <a:off x="5176380" y="254185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248FCFC5-C969-F946-E947-041FFA74C4FC}"/>
                </a:ext>
              </a:extLst>
            </p:cNvPr>
            <p:cNvSpPr/>
            <p:nvPr/>
          </p:nvSpPr>
          <p:spPr>
            <a:xfrm rot="-2700000">
              <a:off x="5103368" y="26149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4C249B5C-01A8-838E-EB4D-8AE2914B49CC}"/>
                </a:ext>
              </a:extLst>
            </p:cNvPr>
            <p:cNvSpPr/>
            <p:nvPr/>
          </p:nvSpPr>
          <p:spPr>
            <a:xfrm rot="-2700486">
              <a:off x="5468337" y="224987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36BA7003-93D4-C70A-EEC8-69F0BAF086A2}"/>
                </a:ext>
              </a:extLst>
            </p:cNvPr>
            <p:cNvSpPr/>
            <p:nvPr/>
          </p:nvSpPr>
          <p:spPr>
            <a:xfrm rot="-2700000">
              <a:off x="5249348" y="246902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EC320120-A50D-AFBD-C4D5-974FB4E93B19}"/>
                </a:ext>
              </a:extLst>
            </p:cNvPr>
            <p:cNvSpPr/>
            <p:nvPr/>
          </p:nvSpPr>
          <p:spPr>
            <a:xfrm rot="-2700000">
              <a:off x="5541336" y="217697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375C140F-9311-AF11-A414-8491615650D4}"/>
                </a:ext>
              </a:extLst>
            </p:cNvPr>
            <p:cNvSpPr/>
            <p:nvPr/>
          </p:nvSpPr>
          <p:spPr>
            <a:xfrm rot="-2700000">
              <a:off x="5322347" y="239595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1754EBCB-F964-15AB-E281-F6A10532AA6C}"/>
                </a:ext>
              </a:extLst>
            </p:cNvPr>
            <p:cNvSpPr/>
            <p:nvPr/>
          </p:nvSpPr>
          <p:spPr>
            <a:xfrm rot="-2700000">
              <a:off x="5395348" y="23228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AEECD0A8-CE83-5D80-936F-7D966D400377}"/>
                </a:ext>
              </a:extLst>
            </p:cNvPr>
            <p:cNvSpPr/>
            <p:nvPr/>
          </p:nvSpPr>
          <p:spPr>
            <a:xfrm rot="-2700000">
              <a:off x="4884387" y="28339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F88F462E-1BA0-76A7-A283-A7F95035CC71}"/>
                </a:ext>
              </a:extLst>
            </p:cNvPr>
            <p:cNvSpPr/>
            <p:nvPr/>
          </p:nvSpPr>
          <p:spPr>
            <a:xfrm rot="-2700000">
              <a:off x="5614323" y="210398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87EB785A-8045-24C6-AE83-E6343B920B7D}"/>
                </a:ext>
              </a:extLst>
            </p:cNvPr>
            <p:cNvSpPr/>
            <p:nvPr/>
          </p:nvSpPr>
          <p:spPr>
            <a:xfrm rot="-2700000">
              <a:off x="5589372" y="222501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C2DC985C-7BCC-098F-BDB4-8CA056424E6B}"/>
                </a:ext>
              </a:extLst>
            </p:cNvPr>
            <p:cNvSpPr/>
            <p:nvPr/>
          </p:nvSpPr>
          <p:spPr>
            <a:xfrm rot="-2700000">
              <a:off x="4932424" y="288194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6BFEBF13-2B27-B629-6BEB-05C73DBF6316}"/>
                </a:ext>
              </a:extLst>
            </p:cNvPr>
            <p:cNvSpPr/>
            <p:nvPr/>
          </p:nvSpPr>
          <p:spPr>
            <a:xfrm rot="-2700000">
              <a:off x="5516381" y="229807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E7D8DF8A-8AEF-C211-E611-DF30396F5A95}"/>
                </a:ext>
              </a:extLst>
            </p:cNvPr>
            <p:cNvSpPr/>
            <p:nvPr/>
          </p:nvSpPr>
          <p:spPr>
            <a:xfrm rot="-2700000">
              <a:off x="5443380" y="237092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DB4F3829-5248-F46A-A8BB-B4CECA405857}"/>
                </a:ext>
              </a:extLst>
            </p:cNvPr>
            <p:cNvSpPr/>
            <p:nvPr/>
          </p:nvSpPr>
          <p:spPr>
            <a:xfrm rot="-2700000">
              <a:off x="5005415" y="28089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6EA64CC0-721E-855C-FB63-AFBF0F31E9BF}"/>
                </a:ext>
              </a:extLst>
            </p:cNvPr>
            <p:cNvSpPr/>
            <p:nvPr/>
          </p:nvSpPr>
          <p:spPr>
            <a:xfrm rot="-2700000">
              <a:off x="5662365" y="21520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24124305-0EE7-F8AE-C4F7-BDA2B22419E2}"/>
                </a:ext>
              </a:extLst>
            </p:cNvPr>
            <p:cNvSpPr/>
            <p:nvPr/>
          </p:nvSpPr>
          <p:spPr>
            <a:xfrm rot="-2700000">
              <a:off x="5151400" y="266297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0999337E-D735-62DE-B604-53A858552D47}"/>
                </a:ext>
              </a:extLst>
            </p:cNvPr>
            <p:cNvSpPr/>
            <p:nvPr/>
          </p:nvSpPr>
          <p:spPr>
            <a:xfrm rot="-2700000">
              <a:off x="5224396" y="25899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A65226A3-EB6E-980B-C161-93C714B0DB49}"/>
                </a:ext>
              </a:extLst>
            </p:cNvPr>
            <p:cNvSpPr/>
            <p:nvPr/>
          </p:nvSpPr>
          <p:spPr>
            <a:xfrm rot="-2700000">
              <a:off x="5297399" y="251690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51EC3DD9-57D2-68AB-3A8A-1B70FD24C69C}"/>
                </a:ext>
              </a:extLst>
            </p:cNvPr>
            <p:cNvSpPr/>
            <p:nvPr/>
          </p:nvSpPr>
          <p:spPr>
            <a:xfrm rot="-2700000">
              <a:off x="5370394" y="244391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112ED575-40D6-ADBE-D668-775A81574143}"/>
                </a:ext>
              </a:extLst>
            </p:cNvPr>
            <p:cNvSpPr/>
            <p:nvPr/>
          </p:nvSpPr>
          <p:spPr>
            <a:xfrm rot="-2700000">
              <a:off x="5078415" y="273596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6446FFBB-887D-1482-76F7-471EBD424BF7}"/>
                </a:ext>
              </a:extLst>
            </p:cNvPr>
            <p:cNvSpPr/>
            <p:nvPr/>
          </p:nvSpPr>
          <p:spPr>
            <a:xfrm rot="-2700000">
              <a:off x="5126440" y="2784000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ED814632-A9BB-E98E-937D-9AD3A9D3DB12}"/>
                </a:ext>
              </a:extLst>
            </p:cNvPr>
            <p:cNvSpPr/>
            <p:nvPr/>
          </p:nvSpPr>
          <p:spPr>
            <a:xfrm rot="-2700486">
              <a:off x="5564408" y="234594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5DD8D154-06A0-BFF9-C89E-D55099E3A137}"/>
                </a:ext>
              </a:extLst>
            </p:cNvPr>
            <p:cNvSpPr/>
            <p:nvPr/>
          </p:nvSpPr>
          <p:spPr>
            <a:xfrm rot="-2700000">
              <a:off x="5637410" y="227313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0BC3CE18-DDEE-E9D3-2413-35436B3ADB60}"/>
                </a:ext>
              </a:extLst>
            </p:cNvPr>
            <p:cNvSpPr/>
            <p:nvPr/>
          </p:nvSpPr>
          <p:spPr>
            <a:xfrm rot="-2700000">
              <a:off x="5491419" y="241895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A7871A7C-C10D-4A8A-4473-4484537951E3}"/>
                </a:ext>
              </a:extLst>
            </p:cNvPr>
            <p:cNvSpPr/>
            <p:nvPr/>
          </p:nvSpPr>
          <p:spPr>
            <a:xfrm rot="-2700000">
              <a:off x="5272437" y="263801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19950504-2343-72C2-3779-01AE500BD3B9}"/>
                </a:ext>
              </a:extLst>
            </p:cNvPr>
            <p:cNvSpPr/>
            <p:nvPr/>
          </p:nvSpPr>
          <p:spPr>
            <a:xfrm rot="-2700000">
              <a:off x="5710400" y="220005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80A3FDA7-C11D-229F-60A1-40FC5CCD302D}"/>
                </a:ext>
              </a:extLst>
            </p:cNvPr>
            <p:cNvSpPr/>
            <p:nvPr/>
          </p:nvSpPr>
          <p:spPr>
            <a:xfrm rot="-2700000">
              <a:off x="5199461" y="271093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D4B30A51-517E-0A87-EF4A-E10439BA5109}"/>
                </a:ext>
              </a:extLst>
            </p:cNvPr>
            <p:cNvSpPr/>
            <p:nvPr/>
          </p:nvSpPr>
          <p:spPr>
            <a:xfrm rot="-2700000">
              <a:off x="5418419" y="249202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4550E2D2-F1FD-06E5-BF19-9FEFB169B685}"/>
                </a:ext>
              </a:extLst>
            </p:cNvPr>
            <p:cNvSpPr/>
            <p:nvPr/>
          </p:nvSpPr>
          <p:spPr>
            <a:xfrm rot="-2700000">
              <a:off x="5345423" y="256502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887B1170-2641-386E-2B00-E423ECDD8C83}"/>
                </a:ext>
              </a:extLst>
            </p:cNvPr>
            <p:cNvSpPr/>
            <p:nvPr/>
          </p:nvSpPr>
          <p:spPr>
            <a:xfrm rot="-2700000">
              <a:off x="5053456" y="285699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62273573-D8AD-547A-0B68-887B47DE62C9}"/>
                </a:ext>
              </a:extLst>
            </p:cNvPr>
            <p:cNvSpPr/>
            <p:nvPr/>
          </p:nvSpPr>
          <p:spPr>
            <a:xfrm rot="-2700000">
              <a:off x="4980460" y="292998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B3245F02-E7DD-49E4-2B27-831E3BE38DBA}"/>
                </a:ext>
              </a:extLst>
            </p:cNvPr>
            <p:cNvSpPr/>
            <p:nvPr/>
          </p:nvSpPr>
          <p:spPr>
            <a:xfrm rot="-2700000">
              <a:off x="5539451" y="246699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EE40738E-E73C-2842-E7F8-53AEAE82A903}"/>
                </a:ext>
              </a:extLst>
            </p:cNvPr>
            <p:cNvSpPr/>
            <p:nvPr/>
          </p:nvSpPr>
          <p:spPr>
            <a:xfrm rot="-2700000">
              <a:off x="5101488" y="290502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41AA30EB-730D-514E-2F61-713513084F14}"/>
                </a:ext>
              </a:extLst>
            </p:cNvPr>
            <p:cNvSpPr/>
            <p:nvPr/>
          </p:nvSpPr>
          <p:spPr>
            <a:xfrm rot="-2700000">
              <a:off x="5685452" y="232117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E4DC9D33-3A43-31B6-968C-5B60994A36E3}"/>
                </a:ext>
              </a:extLst>
            </p:cNvPr>
            <p:cNvSpPr/>
            <p:nvPr/>
          </p:nvSpPr>
          <p:spPr>
            <a:xfrm rot="-2700000">
              <a:off x="5028492" y="297802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0C21705B-15F2-309D-F05A-E9D9DCDA6E1A}"/>
                </a:ext>
              </a:extLst>
            </p:cNvPr>
            <p:cNvSpPr/>
            <p:nvPr/>
          </p:nvSpPr>
          <p:spPr>
            <a:xfrm rot="-2700000">
              <a:off x="5174477" y="283203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5B9E3F72-1957-3173-FA05-05AFA3921F8A}"/>
                </a:ext>
              </a:extLst>
            </p:cNvPr>
            <p:cNvSpPr/>
            <p:nvPr/>
          </p:nvSpPr>
          <p:spPr>
            <a:xfrm rot="-2700000">
              <a:off x="5612452" y="239416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C75F5C10-488D-904A-B8EA-A8E5CC459D37}"/>
                </a:ext>
              </a:extLst>
            </p:cNvPr>
            <p:cNvSpPr/>
            <p:nvPr/>
          </p:nvSpPr>
          <p:spPr>
            <a:xfrm rot="-2700000">
              <a:off x="5466455" y="254007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BFFF4135-EE2C-14C7-65F3-7E0C3414EF77}"/>
                </a:ext>
              </a:extLst>
            </p:cNvPr>
            <p:cNvSpPr/>
            <p:nvPr/>
          </p:nvSpPr>
          <p:spPr>
            <a:xfrm rot="-2700000">
              <a:off x="5758432" y="224809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EF006DDD-9BF3-6D11-1C8C-8B0632D4E151}"/>
                </a:ext>
              </a:extLst>
            </p:cNvPr>
            <p:cNvSpPr/>
            <p:nvPr/>
          </p:nvSpPr>
          <p:spPr>
            <a:xfrm rot="-2700000">
              <a:off x="5393470" y="261306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06CEDB7F-6C97-2320-A666-5E5280440781}"/>
                </a:ext>
              </a:extLst>
            </p:cNvPr>
            <p:cNvSpPr/>
            <p:nvPr/>
          </p:nvSpPr>
          <p:spPr>
            <a:xfrm rot="-2700486">
              <a:off x="5320485" y="26859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74E43E91-B768-CAC3-6C96-FB01842B35E9}"/>
                </a:ext>
              </a:extLst>
            </p:cNvPr>
            <p:cNvSpPr/>
            <p:nvPr/>
          </p:nvSpPr>
          <p:spPr>
            <a:xfrm rot="-2700000">
              <a:off x="5247493" y="27589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6A0069CC-2900-3B2C-24E1-0E4EA9D36D5A}"/>
                </a:ext>
              </a:extLst>
            </p:cNvPr>
            <p:cNvSpPr/>
            <p:nvPr/>
          </p:nvSpPr>
          <p:spPr>
            <a:xfrm rot="-2700000">
              <a:off x="5514496" y="258810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5331E5B9-E2BE-0A53-F68B-7C4EBBE74D62}"/>
                </a:ext>
              </a:extLst>
            </p:cNvPr>
            <p:cNvSpPr/>
            <p:nvPr/>
          </p:nvSpPr>
          <p:spPr>
            <a:xfrm rot="-2700000">
              <a:off x="5660491" y="244220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A3D19373-0149-D9E2-ED6F-6AB6C2B7256A}"/>
                </a:ext>
              </a:extLst>
            </p:cNvPr>
            <p:cNvSpPr/>
            <p:nvPr/>
          </p:nvSpPr>
          <p:spPr>
            <a:xfrm rot="-2700000">
              <a:off x="5441513" y="266101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7C4FCC84-6888-BA1E-CF0A-B56F79624A2F}"/>
                </a:ext>
              </a:extLst>
            </p:cNvPr>
            <p:cNvSpPr/>
            <p:nvPr/>
          </p:nvSpPr>
          <p:spPr>
            <a:xfrm>
              <a:off x="5884770" y="2218117"/>
              <a:ext cx="31213" cy="28768"/>
            </a:xfrm>
            <a:custGeom>
              <a:avLst/>
              <a:gdLst>
                <a:gd name="connsiteX0" fmla="*/ 4555 w 31213"/>
                <a:gd name="connsiteY0" fmla="*/ 28769 h 28768"/>
                <a:gd name="connsiteX1" fmla="*/ 31214 w 31213"/>
                <a:gd name="connsiteY1" fmla="*/ 2110 h 28768"/>
                <a:gd name="connsiteX2" fmla="*/ 24207 w 31213"/>
                <a:gd name="connsiteY2" fmla="*/ 0 h 28768"/>
                <a:gd name="connsiteX3" fmla="*/ 0 w 31213"/>
                <a:gd name="connsiteY3" fmla="*/ 24207 h 28768"/>
                <a:gd name="connsiteX4" fmla="*/ 4555 w 31213"/>
                <a:gd name="connsiteY4" fmla="*/ 28769 h 2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13" h="28768">
                  <a:moveTo>
                    <a:pt x="4555" y="28769"/>
                  </a:moveTo>
                  <a:lnTo>
                    <a:pt x="31214" y="2110"/>
                  </a:lnTo>
                  <a:cubicBezTo>
                    <a:pt x="28872" y="1445"/>
                    <a:pt x="26536" y="742"/>
                    <a:pt x="24207" y="0"/>
                  </a:cubicBezTo>
                  <a:lnTo>
                    <a:pt x="0" y="24207"/>
                  </a:lnTo>
                  <a:lnTo>
                    <a:pt x="4555" y="28769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1A7C63B8-A1D2-7E9E-6ABE-2669A03B7874}"/>
                </a:ext>
              </a:extLst>
            </p:cNvPr>
            <p:cNvSpPr/>
            <p:nvPr/>
          </p:nvSpPr>
          <p:spPr>
            <a:xfrm rot="-2700000">
              <a:off x="5806475" y="229612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DF28EB16-67EC-633E-5521-36CB45318598}"/>
                </a:ext>
              </a:extLst>
            </p:cNvPr>
            <p:cNvSpPr/>
            <p:nvPr/>
          </p:nvSpPr>
          <p:spPr>
            <a:xfrm rot="-2700000">
              <a:off x="5733491" y="236920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6D0875D4-3DA9-E124-AFFA-0016531097B1}"/>
                </a:ext>
              </a:extLst>
            </p:cNvPr>
            <p:cNvSpPr/>
            <p:nvPr/>
          </p:nvSpPr>
          <p:spPr>
            <a:xfrm rot="-2700486">
              <a:off x="5368532" y="273398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06367CCA-DC1C-54F0-DFB8-24D8BA18E09E}"/>
                </a:ext>
              </a:extLst>
            </p:cNvPr>
            <p:cNvSpPr/>
            <p:nvPr/>
          </p:nvSpPr>
          <p:spPr>
            <a:xfrm rot="-2700000">
              <a:off x="5222524" y="288006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6E58003D-2582-143F-9D6C-2EA8DD0E3C4C}"/>
                </a:ext>
              </a:extLst>
            </p:cNvPr>
            <p:cNvSpPr/>
            <p:nvPr/>
          </p:nvSpPr>
          <p:spPr>
            <a:xfrm rot="-2700000">
              <a:off x="5295529" y="280700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A4152CE7-B8B4-7D34-BF7C-5E55243B5CE0}"/>
                </a:ext>
              </a:extLst>
            </p:cNvPr>
            <p:cNvSpPr/>
            <p:nvPr/>
          </p:nvSpPr>
          <p:spPr>
            <a:xfrm rot="-2700000">
              <a:off x="5076533" y="30260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D8DC3C45-8DEB-C727-05DE-1A8A491DB5D9}"/>
                </a:ext>
              </a:extLst>
            </p:cNvPr>
            <p:cNvSpPr/>
            <p:nvPr/>
          </p:nvSpPr>
          <p:spPr>
            <a:xfrm rot="-2700000">
              <a:off x="5149529" y="295306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DB6DB8BD-A748-7534-9E89-1637EF4F48BA}"/>
                </a:ext>
              </a:extLst>
            </p:cNvPr>
            <p:cNvSpPr/>
            <p:nvPr/>
          </p:nvSpPr>
          <p:spPr>
            <a:xfrm rot="-2700000">
              <a:off x="5587490" y="251502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5DFE314B-C462-0E37-CF36-AA85A31DDDEA}"/>
                </a:ext>
              </a:extLst>
            </p:cNvPr>
            <p:cNvSpPr/>
            <p:nvPr/>
          </p:nvSpPr>
          <p:spPr>
            <a:xfrm rot="-2700000">
              <a:off x="5270554" y="292811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D5DC1CE1-FDD5-28BA-6FFC-7C4A8B57B564}"/>
                </a:ext>
              </a:extLst>
            </p:cNvPr>
            <p:cNvSpPr/>
            <p:nvPr/>
          </p:nvSpPr>
          <p:spPr>
            <a:xfrm rot="-2700000">
              <a:off x="5781525" y="241725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7057FC2F-02AA-A863-E871-E1D64086AE50}"/>
                </a:ext>
              </a:extLst>
            </p:cNvPr>
            <p:cNvSpPr/>
            <p:nvPr/>
          </p:nvSpPr>
          <p:spPr>
            <a:xfrm rot="-2700000">
              <a:off x="5708527" y="249016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0DF59410-EA5C-148B-BF7F-9F2C6924ED06}"/>
                </a:ext>
              </a:extLst>
            </p:cNvPr>
            <p:cNvSpPr/>
            <p:nvPr/>
          </p:nvSpPr>
          <p:spPr>
            <a:xfrm rot="-2700486">
              <a:off x="5416562" y="27820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01FD4E52-4A02-3AA3-9506-2B3D80E1B24C}"/>
                </a:ext>
              </a:extLst>
            </p:cNvPr>
            <p:cNvSpPr/>
            <p:nvPr/>
          </p:nvSpPr>
          <p:spPr>
            <a:xfrm rot="-2700000">
              <a:off x="5197570" y="300111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D63C1855-758E-0CEC-ADDA-A60058C65043}"/>
                </a:ext>
              </a:extLst>
            </p:cNvPr>
            <p:cNvSpPr/>
            <p:nvPr/>
          </p:nvSpPr>
          <p:spPr>
            <a:xfrm rot="-2700000">
              <a:off x="5124570" y="30740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AA0B229A-A8F0-64C9-BD71-BEA40ACC5B1E}"/>
                </a:ext>
              </a:extLst>
            </p:cNvPr>
            <p:cNvSpPr/>
            <p:nvPr/>
          </p:nvSpPr>
          <p:spPr>
            <a:xfrm rot="-2700000">
              <a:off x="5343551" y="28551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1B6960AB-FCAF-88DA-09C7-FCFCAEEC19CE}"/>
                </a:ext>
              </a:extLst>
            </p:cNvPr>
            <p:cNvSpPr/>
            <p:nvPr/>
          </p:nvSpPr>
          <p:spPr>
            <a:xfrm rot="-2700000">
              <a:off x="5854510" y="23441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002B83DA-BDED-646C-1027-C04141F52866}"/>
                </a:ext>
              </a:extLst>
            </p:cNvPr>
            <p:cNvSpPr/>
            <p:nvPr/>
          </p:nvSpPr>
          <p:spPr>
            <a:xfrm rot="-2700000">
              <a:off x="5927500" y="227117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1C3CBDF4-0865-9598-5A5A-80C378F0F1B5}"/>
                </a:ext>
              </a:extLst>
            </p:cNvPr>
            <p:cNvSpPr/>
            <p:nvPr/>
          </p:nvSpPr>
          <p:spPr>
            <a:xfrm rot="-2700000">
              <a:off x="5562539" y="26360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C2886A19-2C6F-2380-0697-EE3ECBE44435}"/>
                </a:ext>
              </a:extLst>
            </p:cNvPr>
            <p:cNvSpPr/>
            <p:nvPr/>
          </p:nvSpPr>
          <p:spPr>
            <a:xfrm rot="-2700000">
              <a:off x="5489550" y="270905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B5867615-8789-8929-6817-F96CA2C1E0A5}"/>
                </a:ext>
              </a:extLst>
            </p:cNvPr>
            <p:cNvSpPr/>
            <p:nvPr/>
          </p:nvSpPr>
          <p:spPr>
            <a:xfrm rot="-2700000">
              <a:off x="5635525" y="256306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66ACF37A-6DEB-87BE-046E-8A9B51259319}"/>
                </a:ext>
              </a:extLst>
            </p:cNvPr>
            <p:cNvSpPr/>
            <p:nvPr/>
          </p:nvSpPr>
          <p:spPr>
            <a:xfrm rot="-2700000">
              <a:off x="5245602" y="304914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4F590E68-11EC-5410-8967-76E6F1F4F226}"/>
                </a:ext>
              </a:extLst>
            </p:cNvPr>
            <p:cNvSpPr/>
            <p:nvPr/>
          </p:nvSpPr>
          <p:spPr>
            <a:xfrm rot="-2700000">
              <a:off x="6121524" y="21732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9C09D748-E311-C4FC-E69F-AEA323340EC5}"/>
                </a:ext>
              </a:extLst>
            </p:cNvPr>
            <p:cNvSpPr/>
            <p:nvPr/>
          </p:nvSpPr>
          <p:spPr>
            <a:xfrm rot="-2700000">
              <a:off x="6194524" y="21002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2FA6AD33-4C7D-77BE-8892-85BD5D98751D}"/>
                </a:ext>
              </a:extLst>
            </p:cNvPr>
            <p:cNvSpPr/>
            <p:nvPr/>
          </p:nvSpPr>
          <p:spPr>
            <a:xfrm rot="-2700000">
              <a:off x="6048536" y="224621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6E5DD1FA-290B-9A78-F211-A7E941499702}"/>
                </a:ext>
              </a:extLst>
            </p:cNvPr>
            <p:cNvSpPr/>
            <p:nvPr/>
          </p:nvSpPr>
          <p:spPr>
            <a:xfrm rot="-2700000">
              <a:off x="5829562" y="246528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AA175F44-1939-001F-6EF8-CB92A619B3D6}"/>
                </a:ext>
              </a:extLst>
            </p:cNvPr>
            <p:cNvSpPr/>
            <p:nvPr/>
          </p:nvSpPr>
          <p:spPr>
            <a:xfrm rot="-2700000">
              <a:off x="6267511" y="202724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6FBD1A03-26C3-101B-4E3C-739CC38EA3B9}"/>
                </a:ext>
              </a:extLst>
            </p:cNvPr>
            <p:cNvSpPr/>
            <p:nvPr/>
          </p:nvSpPr>
          <p:spPr>
            <a:xfrm rot="-2700000">
              <a:off x="5172606" y="31221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C0CD17F6-262F-AFE4-34C7-49A17FE6B901}"/>
                </a:ext>
              </a:extLst>
            </p:cNvPr>
            <p:cNvSpPr/>
            <p:nvPr/>
          </p:nvSpPr>
          <p:spPr>
            <a:xfrm rot="-2700000">
              <a:off x="5902547" y="239221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E9270844-3820-2D6D-2E32-ABB3DF1EC773}"/>
                </a:ext>
              </a:extLst>
            </p:cNvPr>
            <p:cNvSpPr/>
            <p:nvPr/>
          </p:nvSpPr>
          <p:spPr>
            <a:xfrm rot="-2700000">
              <a:off x="5975542" y="23192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85589F86-69EC-4214-3DDE-02F0ED7FC44F}"/>
                </a:ext>
              </a:extLst>
            </p:cNvPr>
            <p:cNvSpPr/>
            <p:nvPr/>
          </p:nvSpPr>
          <p:spPr>
            <a:xfrm rot="-2700000">
              <a:off x="5683562" y="261109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7F8C3C14-7FEB-7DEB-0889-C333403DE7B0}"/>
                </a:ext>
              </a:extLst>
            </p:cNvPr>
            <p:cNvSpPr/>
            <p:nvPr/>
          </p:nvSpPr>
          <p:spPr>
            <a:xfrm rot="-2700000">
              <a:off x="5318593" y="297614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6D38C9AF-36DF-CEE6-7C5A-124292375DF7}"/>
                </a:ext>
              </a:extLst>
            </p:cNvPr>
            <p:cNvSpPr/>
            <p:nvPr/>
          </p:nvSpPr>
          <p:spPr>
            <a:xfrm rot="-2700000">
              <a:off x="5610571" y="268409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DFFE11FC-5D48-5371-7893-3555EDC07913}"/>
                </a:ext>
              </a:extLst>
            </p:cNvPr>
            <p:cNvSpPr/>
            <p:nvPr/>
          </p:nvSpPr>
          <p:spPr>
            <a:xfrm rot="-2700000">
              <a:off x="5537586" y="27570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C85CF163-8A14-8072-5FE2-60E6E2CB57D9}"/>
                </a:ext>
              </a:extLst>
            </p:cNvPr>
            <p:cNvSpPr/>
            <p:nvPr/>
          </p:nvSpPr>
          <p:spPr>
            <a:xfrm rot="-2700000">
              <a:off x="5391583" y="29031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64AC5801-B7DD-9E12-A739-6ECF15679A5C}"/>
                </a:ext>
              </a:extLst>
            </p:cNvPr>
            <p:cNvSpPr/>
            <p:nvPr/>
          </p:nvSpPr>
          <p:spPr>
            <a:xfrm rot="-2700000">
              <a:off x="5464584" y="28301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659B065F-380F-1568-880B-0056F8CF0CC4}"/>
                </a:ext>
              </a:extLst>
            </p:cNvPr>
            <p:cNvSpPr/>
            <p:nvPr/>
          </p:nvSpPr>
          <p:spPr>
            <a:xfrm rot="-2700000">
              <a:off x="5756559" y="253819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12EC7258-03E7-C7B8-B478-096569A75A7B}"/>
                </a:ext>
              </a:extLst>
            </p:cNvPr>
            <p:cNvSpPr/>
            <p:nvPr/>
          </p:nvSpPr>
          <p:spPr>
            <a:xfrm rot="-2700000">
              <a:off x="6096564" y="229425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DB18CC07-B35C-DC04-68E1-4AC8FD6391D8}"/>
                </a:ext>
              </a:extLst>
            </p:cNvPr>
            <p:cNvSpPr/>
            <p:nvPr/>
          </p:nvSpPr>
          <p:spPr>
            <a:xfrm rot="-2700000">
              <a:off x="6169565" y="222126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99D6F519-5721-31F6-0653-CD4E6B448D02}"/>
                </a:ext>
              </a:extLst>
            </p:cNvPr>
            <p:cNvSpPr/>
            <p:nvPr/>
          </p:nvSpPr>
          <p:spPr>
            <a:xfrm rot="-2700000">
              <a:off x="6242556" y="214827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9713BEDA-73F0-98CF-7DC5-2001EBB90C2B}"/>
                </a:ext>
              </a:extLst>
            </p:cNvPr>
            <p:cNvSpPr/>
            <p:nvPr/>
          </p:nvSpPr>
          <p:spPr>
            <a:xfrm rot="-2700000">
              <a:off x="6023572" y="236724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05DF337E-E18C-DA04-E6C7-2A95CCBA8415}"/>
                </a:ext>
              </a:extLst>
            </p:cNvPr>
            <p:cNvSpPr/>
            <p:nvPr/>
          </p:nvSpPr>
          <p:spPr>
            <a:xfrm rot="-2700000">
              <a:off x="5658600" y="273221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9A3B9D19-22DC-A273-2A8F-C38D95EC4389}"/>
                </a:ext>
              </a:extLst>
            </p:cNvPr>
            <p:cNvSpPr/>
            <p:nvPr/>
          </p:nvSpPr>
          <p:spPr>
            <a:xfrm rot="-2700000">
              <a:off x="5366628" y="302418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F5BD3DF6-83BE-4841-453E-85981E3D9561}"/>
                </a:ext>
              </a:extLst>
            </p:cNvPr>
            <p:cNvSpPr/>
            <p:nvPr/>
          </p:nvSpPr>
          <p:spPr>
            <a:xfrm rot="-2700000">
              <a:off x="5293639" y="30971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980B31FC-5F19-BA41-3804-4F3FB8E938B6}"/>
                </a:ext>
              </a:extLst>
            </p:cNvPr>
            <p:cNvSpPr/>
            <p:nvPr/>
          </p:nvSpPr>
          <p:spPr>
            <a:xfrm rot="-2700000">
              <a:off x="5439620" y="295119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FAAF955F-77EE-E055-1EF6-659C6F1C29E1}"/>
                </a:ext>
              </a:extLst>
            </p:cNvPr>
            <p:cNvSpPr/>
            <p:nvPr/>
          </p:nvSpPr>
          <p:spPr>
            <a:xfrm rot="-2700000">
              <a:off x="6315553" y="20752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BF8460BD-5169-E5D1-D579-0F7B3EE76EEA}"/>
                </a:ext>
              </a:extLst>
            </p:cNvPr>
            <p:cNvSpPr/>
            <p:nvPr/>
          </p:nvSpPr>
          <p:spPr>
            <a:xfrm rot="-2700000">
              <a:off x="6388541" y="200228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216A6936-67B0-18F0-8A80-C1B7F649A213}"/>
                </a:ext>
              </a:extLst>
            </p:cNvPr>
            <p:cNvSpPr/>
            <p:nvPr/>
          </p:nvSpPr>
          <p:spPr>
            <a:xfrm rot="-2700000">
              <a:off x="5731595" y="265922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8099AFE0-FC7B-57EF-58A1-B3A50C31F797}"/>
                </a:ext>
              </a:extLst>
            </p:cNvPr>
            <p:cNvSpPr/>
            <p:nvPr/>
          </p:nvSpPr>
          <p:spPr>
            <a:xfrm rot="-2700000">
              <a:off x="5585611" y="280520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99605B00-0955-8536-1564-90CDC1A527C2}"/>
                </a:ext>
              </a:extLst>
            </p:cNvPr>
            <p:cNvSpPr/>
            <p:nvPr/>
          </p:nvSpPr>
          <p:spPr>
            <a:xfrm rot="-2700000">
              <a:off x="5804594" y="258623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5CF06DBD-2C99-A90C-F622-614C61BAA534}"/>
                </a:ext>
              </a:extLst>
            </p:cNvPr>
            <p:cNvSpPr/>
            <p:nvPr/>
          </p:nvSpPr>
          <p:spPr>
            <a:xfrm rot="-2700000">
              <a:off x="5512616" y="28782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7FB9804D-E153-C9AC-451F-AF9C5E84B35D}"/>
                </a:ext>
              </a:extLst>
            </p:cNvPr>
            <p:cNvSpPr/>
            <p:nvPr/>
          </p:nvSpPr>
          <p:spPr>
            <a:xfrm rot="-2700000">
              <a:off x="5950577" y="244024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E52FC30A-B869-156C-B1B8-118ADE683042}"/>
                </a:ext>
              </a:extLst>
            </p:cNvPr>
            <p:cNvSpPr/>
            <p:nvPr/>
          </p:nvSpPr>
          <p:spPr>
            <a:xfrm rot="-2700000">
              <a:off x="5877597" y="251333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3F30A7BF-3B4B-6C54-F2E7-0F44DC9942B6}"/>
                </a:ext>
              </a:extLst>
            </p:cNvPr>
            <p:cNvSpPr/>
            <p:nvPr/>
          </p:nvSpPr>
          <p:spPr>
            <a:xfrm rot="-2700000">
              <a:off x="6509577" y="19773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6C81261A-B72D-6DA1-0DCC-3794A73FFA9C}"/>
                </a:ext>
              </a:extLst>
            </p:cNvPr>
            <p:cNvSpPr/>
            <p:nvPr/>
          </p:nvSpPr>
          <p:spPr>
            <a:xfrm rot="-2700000">
              <a:off x="6436582" y="205032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D47B93CC-8C5D-E3AD-5F04-E1282B86BA81}"/>
                </a:ext>
              </a:extLst>
            </p:cNvPr>
            <p:cNvSpPr/>
            <p:nvPr/>
          </p:nvSpPr>
          <p:spPr>
            <a:xfrm rot="-2700000">
              <a:off x="6290588" y="219631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4D2E0999-CF64-6132-774B-DBAE0ADFEEF4}"/>
                </a:ext>
              </a:extLst>
            </p:cNvPr>
            <p:cNvSpPr/>
            <p:nvPr/>
          </p:nvSpPr>
          <p:spPr>
            <a:xfrm rot="-2700000">
              <a:off x="5487657" y="299922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046493C3-FA86-4401-7BE0-8546C8701A22}"/>
                </a:ext>
              </a:extLst>
            </p:cNvPr>
            <p:cNvSpPr/>
            <p:nvPr/>
          </p:nvSpPr>
          <p:spPr>
            <a:xfrm rot="-2700000">
              <a:off x="5706642" y="278025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3D55E822-D6C0-202D-125F-06657A6E4CEC}"/>
                </a:ext>
              </a:extLst>
            </p:cNvPr>
            <p:cNvSpPr/>
            <p:nvPr/>
          </p:nvSpPr>
          <p:spPr>
            <a:xfrm rot="-2700000">
              <a:off x="6363589" y="212331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532331A9-FCE5-CD0A-380E-19965D895D55}"/>
                </a:ext>
              </a:extLst>
            </p:cNvPr>
            <p:cNvSpPr/>
            <p:nvPr/>
          </p:nvSpPr>
          <p:spPr>
            <a:xfrm rot="-2700000">
              <a:off x="5414660" y="30722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1BD2F1DA-886C-A77A-6FBA-F5031B898016}"/>
                </a:ext>
              </a:extLst>
            </p:cNvPr>
            <p:cNvSpPr/>
            <p:nvPr/>
          </p:nvSpPr>
          <p:spPr>
            <a:xfrm rot="-2700000">
              <a:off x="6217574" y="226921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E50D6F41-2190-1A53-425C-0A84BF84BBDD}"/>
                </a:ext>
              </a:extLst>
            </p:cNvPr>
            <p:cNvSpPr/>
            <p:nvPr/>
          </p:nvSpPr>
          <p:spPr>
            <a:xfrm>
              <a:off x="5346971" y="3127921"/>
              <a:ext cx="41059" cy="40504"/>
            </a:xfrm>
            <a:custGeom>
              <a:avLst/>
              <a:gdLst>
                <a:gd name="connsiteX0" fmla="*/ 36498 w 41059"/>
                <a:gd name="connsiteY0" fmla="*/ 0 h 40504"/>
                <a:gd name="connsiteX1" fmla="*/ 0 w 41059"/>
                <a:gd name="connsiteY1" fmla="*/ 36498 h 40504"/>
                <a:gd name="connsiteX2" fmla="*/ 4007 w 41059"/>
                <a:gd name="connsiteY2" fmla="*/ 40504 h 40504"/>
                <a:gd name="connsiteX3" fmla="*/ 5355 w 41059"/>
                <a:gd name="connsiteY3" fmla="*/ 40266 h 40504"/>
                <a:gd name="connsiteX4" fmla="*/ 41059 w 41059"/>
                <a:gd name="connsiteY4" fmla="*/ 4561 h 40504"/>
                <a:gd name="connsiteX5" fmla="*/ 36498 w 41059"/>
                <a:gd name="connsiteY5" fmla="*/ 0 h 4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059" h="40504">
                  <a:moveTo>
                    <a:pt x="36498" y="0"/>
                  </a:moveTo>
                  <a:lnTo>
                    <a:pt x="0" y="36498"/>
                  </a:lnTo>
                  <a:lnTo>
                    <a:pt x="4007" y="40504"/>
                  </a:lnTo>
                  <a:cubicBezTo>
                    <a:pt x="4458" y="40427"/>
                    <a:pt x="4903" y="40343"/>
                    <a:pt x="5355" y="40266"/>
                  </a:cubicBezTo>
                  <a:lnTo>
                    <a:pt x="41059" y="4561"/>
                  </a:lnTo>
                  <a:lnTo>
                    <a:pt x="36498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C5DEE528-377C-3263-20F5-18BF64FE855B}"/>
                </a:ext>
              </a:extLst>
            </p:cNvPr>
            <p:cNvSpPr/>
            <p:nvPr/>
          </p:nvSpPr>
          <p:spPr>
            <a:xfrm rot="-2700000">
              <a:off x="6071629" y="241538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50B4ECF3-17DC-E134-BF6C-4688574ED09D}"/>
                </a:ext>
              </a:extLst>
            </p:cNvPr>
            <p:cNvSpPr/>
            <p:nvPr/>
          </p:nvSpPr>
          <p:spPr>
            <a:xfrm rot="-2700000">
              <a:off x="5633641" y="285324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B0DEB582-ED41-978F-1380-E3075C4F8AEF}"/>
                </a:ext>
              </a:extLst>
            </p:cNvPr>
            <p:cNvSpPr/>
            <p:nvPr/>
          </p:nvSpPr>
          <p:spPr>
            <a:xfrm rot="-2700000">
              <a:off x="5852631" y="263426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468221A8-5400-AE79-4C36-0CAB93AA062E}"/>
                </a:ext>
              </a:extLst>
            </p:cNvPr>
            <p:cNvSpPr/>
            <p:nvPr/>
          </p:nvSpPr>
          <p:spPr>
            <a:xfrm rot="-2700000">
              <a:off x="6144586" y="23422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B1CB5644-1DC7-D8D4-B123-15BD3A0C5614}"/>
                </a:ext>
              </a:extLst>
            </p:cNvPr>
            <p:cNvSpPr/>
            <p:nvPr/>
          </p:nvSpPr>
          <p:spPr>
            <a:xfrm rot="-2700000">
              <a:off x="5560658" y="292624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E59C105E-B2F9-2498-0C7D-80AA759E5D00}"/>
                </a:ext>
              </a:extLst>
            </p:cNvPr>
            <p:cNvSpPr/>
            <p:nvPr/>
          </p:nvSpPr>
          <p:spPr>
            <a:xfrm rot="-2700000">
              <a:off x="5998606" y="248818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67F6B0BF-49B0-632E-BE54-CCCD93DC066D}"/>
                </a:ext>
              </a:extLst>
            </p:cNvPr>
            <p:cNvSpPr/>
            <p:nvPr/>
          </p:nvSpPr>
          <p:spPr>
            <a:xfrm rot="-2700000">
              <a:off x="5779638" y="270726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D7175127-5D43-2720-60B2-45DD1CCB7E82}"/>
                </a:ext>
              </a:extLst>
            </p:cNvPr>
            <p:cNvSpPr/>
            <p:nvPr/>
          </p:nvSpPr>
          <p:spPr>
            <a:xfrm rot="-2700000">
              <a:off x="5925624" y="256127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9C134F6E-92C7-D23E-26BD-415A460B99FC}"/>
                </a:ext>
              </a:extLst>
            </p:cNvPr>
            <p:cNvSpPr/>
            <p:nvPr/>
          </p:nvSpPr>
          <p:spPr>
            <a:xfrm rot="-2700000">
              <a:off x="6046655" y="253631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6956D0E0-4BC5-D72B-B469-02C342B6A3B4}"/>
                </a:ext>
              </a:extLst>
            </p:cNvPr>
            <p:cNvSpPr/>
            <p:nvPr/>
          </p:nvSpPr>
          <p:spPr>
            <a:xfrm rot="-2700000">
              <a:off x="6192642" y="239033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9CB96504-42D1-72F7-7FC9-F4481227D939}"/>
                </a:ext>
              </a:extLst>
            </p:cNvPr>
            <p:cNvSpPr/>
            <p:nvPr/>
          </p:nvSpPr>
          <p:spPr>
            <a:xfrm rot="-2700000">
              <a:off x="6265664" y="231743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CDF74A36-3760-B41A-B12E-29F71589E960}"/>
                </a:ext>
              </a:extLst>
            </p:cNvPr>
            <p:cNvSpPr/>
            <p:nvPr/>
          </p:nvSpPr>
          <p:spPr>
            <a:xfrm rot="-2700000">
              <a:off x="6557616" y="202536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6A6F82D4-E9FE-FF0F-CA56-616A15C04FF5}"/>
                </a:ext>
              </a:extLst>
            </p:cNvPr>
            <p:cNvSpPr/>
            <p:nvPr/>
          </p:nvSpPr>
          <p:spPr>
            <a:xfrm rot="-2700000">
              <a:off x="5973662" y="260931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AD314CB1-33EF-DF10-9B0C-64A97F14CAA6}"/>
                </a:ext>
              </a:extLst>
            </p:cNvPr>
            <p:cNvSpPr/>
            <p:nvPr/>
          </p:nvSpPr>
          <p:spPr>
            <a:xfrm rot="-2700000">
              <a:off x="5608698" y="29742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3A4D67A8-9A3E-5B7B-CC8A-D0DC47B034DA}"/>
                </a:ext>
              </a:extLst>
            </p:cNvPr>
            <p:cNvSpPr/>
            <p:nvPr/>
          </p:nvSpPr>
          <p:spPr>
            <a:xfrm rot="-2700000">
              <a:off x="6338632" y="224434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45484C1C-FF3D-B26D-FDE9-1C3A49C6D6BA}"/>
                </a:ext>
              </a:extLst>
            </p:cNvPr>
            <p:cNvSpPr/>
            <p:nvPr/>
          </p:nvSpPr>
          <p:spPr>
            <a:xfrm rot="-2700000">
              <a:off x="5900673" y="26823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CFA2FE56-A788-FDF0-173D-EB4B1390AFBA}"/>
                </a:ext>
              </a:extLst>
            </p:cNvPr>
            <p:cNvSpPr/>
            <p:nvPr/>
          </p:nvSpPr>
          <p:spPr>
            <a:xfrm rot="-2700000">
              <a:off x="6484621" y="20983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F6A3B1E0-EC16-B2F3-E1F9-E3CDE3C5E6BE}"/>
                </a:ext>
              </a:extLst>
            </p:cNvPr>
            <p:cNvSpPr/>
            <p:nvPr/>
          </p:nvSpPr>
          <p:spPr>
            <a:xfrm rot="-2700000">
              <a:off x="6411626" y="21713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A5CF2220-8979-FF0B-4818-54DEDCB3B339}"/>
                </a:ext>
              </a:extLst>
            </p:cNvPr>
            <p:cNvSpPr/>
            <p:nvPr/>
          </p:nvSpPr>
          <p:spPr>
            <a:xfrm rot="-2700000">
              <a:off x="5535698" y="30472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8159044E-6921-7AFA-E673-B967FDD41869}"/>
                </a:ext>
              </a:extLst>
            </p:cNvPr>
            <p:cNvSpPr/>
            <p:nvPr/>
          </p:nvSpPr>
          <p:spPr>
            <a:xfrm rot="-2700000">
              <a:off x="6119638" y="246322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E3BA41EB-0312-C7F0-85DF-B0E825D65A63}"/>
                </a:ext>
              </a:extLst>
            </p:cNvPr>
            <p:cNvSpPr/>
            <p:nvPr/>
          </p:nvSpPr>
          <p:spPr>
            <a:xfrm rot="-2700000">
              <a:off x="6167687" y="251136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9FE9BC2-5950-681B-3C18-9A015E33539B}"/>
                </a:ext>
              </a:extLst>
            </p:cNvPr>
            <p:cNvSpPr/>
            <p:nvPr/>
          </p:nvSpPr>
          <p:spPr>
            <a:xfrm rot="-2700486">
              <a:off x="6313641" y="236525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04F748C9-B5ED-A3A5-609B-1173A5BAAD38}"/>
                </a:ext>
              </a:extLst>
            </p:cNvPr>
            <p:cNvSpPr/>
            <p:nvPr/>
          </p:nvSpPr>
          <p:spPr>
            <a:xfrm rot="-2700000">
              <a:off x="6386638" y="22922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C432E183-7FAF-117C-9ED7-E9E1400E82F7}"/>
                </a:ext>
              </a:extLst>
            </p:cNvPr>
            <p:cNvSpPr/>
            <p:nvPr/>
          </p:nvSpPr>
          <p:spPr>
            <a:xfrm rot="-2700000">
              <a:off x="6240653" y="24382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1B8B021E-D834-3011-A036-3C0513ED6CC2}"/>
                </a:ext>
              </a:extLst>
            </p:cNvPr>
            <p:cNvSpPr/>
            <p:nvPr/>
          </p:nvSpPr>
          <p:spPr>
            <a:xfrm rot="-2700000">
              <a:off x="6021700" y="265734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AB9EC99-8F8E-2B70-D2AD-53CDCF38B242}"/>
                </a:ext>
              </a:extLst>
            </p:cNvPr>
            <p:cNvSpPr/>
            <p:nvPr/>
          </p:nvSpPr>
          <p:spPr>
            <a:xfrm rot="-2700000">
              <a:off x="6605650" y="207340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85FFB3C3-74E5-E662-34F8-6FC697A9DB66}"/>
                </a:ext>
              </a:extLst>
            </p:cNvPr>
            <p:cNvSpPr/>
            <p:nvPr/>
          </p:nvSpPr>
          <p:spPr>
            <a:xfrm rot="-2700000">
              <a:off x="6532651" y="214639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F0B2D8B5-7C6C-464F-8FE9-D94FD96FC4BE}"/>
                </a:ext>
              </a:extLst>
            </p:cNvPr>
            <p:cNvSpPr/>
            <p:nvPr/>
          </p:nvSpPr>
          <p:spPr>
            <a:xfrm rot="-2700000">
              <a:off x="6459661" y="221938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3FC4AE1D-2363-A209-71CA-A941FA048840}"/>
                </a:ext>
              </a:extLst>
            </p:cNvPr>
            <p:cNvSpPr/>
            <p:nvPr/>
          </p:nvSpPr>
          <p:spPr>
            <a:xfrm rot="-2700000">
              <a:off x="6094692" y="258436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:a16="http://schemas.microsoft.com/office/drawing/2014/main" id="{23738043-EF26-92A6-26AC-A56BB4E5C176}"/>
                </a:ext>
              </a:extLst>
            </p:cNvPr>
            <p:cNvSpPr/>
            <p:nvPr/>
          </p:nvSpPr>
          <p:spPr>
            <a:xfrm rot="-2700000">
              <a:off x="6653687" y="21214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id="{F3B7A6CB-532B-256A-E7C3-2F1EB025CC07}"/>
                </a:ext>
              </a:extLst>
            </p:cNvPr>
            <p:cNvSpPr/>
            <p:nvPr/>
          </p:nvSpPr>
          <p:spPr>
            <a:xfrm rot="-2700000">
              <a:off x="6142729" y="263238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FAE3E566-239E-6B35-5141-E5466AD1AE1F}"/>
                </a:ext>
              </a:extLst>
            </p:cNvPr>
            <p:cNvSpPr/>
            <p:nvPr/>
          </p:nvSpPr>
          <p:spPr>
            <a:xfrm rot="-2700486">
              <a:off x="6361678" y="24132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56FF0494-C226-D14B-8F68-C8744D9B4C4D}"/>
                </a:ext>
              </a:extLst>
            </p:cNvPr>
            <p:cNvSpPr/>
            <p:nvPr/>
          </p:nvSpPr>
          <p:spPr>
            <a:xfrm rot="-2700000">
              <a:off x="6288695" y="24863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9F3EC650-0A80-4F33-A153-8DE1689EF016}"/>
                </a:ext>
              </a:extLst>
            </p:cNvPr>
            <p:cNvSpPr/>
            <p:nvPr/>
          </p:nvSpPr>
          <p:spPr>
            <a:xfrm rot="-2700000">
              <a:off x="6580693" y="219443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FE062F72-F737-6011-516A-F4A1428A80B5}"/>
                </a:ext>
              </a:extLst>
            </p:cNvPr>
            <p:cNvSpPr/>
            <p:nvPr/>
          </p:nvSpPr>
          <p:spPr>
            <a:xfrm>
              <a:off x="6076273" y="2688081"/>
              <a:ext cx="39820" cy="38181"/>
            </a:xfrm>
            <a:custGeom>
              <a:avLst/>
              <a:gdLst>
                <a:gd name="connsiteX0" fmla="*/ 35253 w 39820"/>
                <a:gd name="connsiteY0" fmla="*/ 0 h 38181"/>
                <a:gd name="connsiteX1" fmla="*/ 0 w 39820"/>
                <a:gd name="connsiteY1" fmla="*/ 35259 h 38181"/>
                <a:gd name="connsiteX2" fmla="*/ 6200 w 39820"/>
                <a:gd name="connsiteY2" fmla="*/ 38182 h 38181"/>
                <a:gd name="connsiteX3" fmla="*/ 39821 w 39820"/>
                <a:gd name="connsiteY3" fmla="*/ 4561 h 38181"/>
                <a:gd name="connsiteX4" fmla="*/ 35253 w 39820"/>
                <a:gd name="connsiteY4" fmla="*/ 0 h 3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820" h="38181">
                  <a:moveTo>
                    <a:pt x="35253" y="0"/>
                  </a:moveTo>
                  <a:lnTo>
                    <a:pt x="0" y="35259"/>
                  </a:lnTo>
                  <a:cubicBezTo>
                    <a:pt x="2065" y="36246"/>
                    <a:pt x="4142" y="37137"/>
                    <a:pt x="6200" y="38182"/>
                  </a:cubicBezTo>
                  <a:lnTo>
                    <a:pt x="39821" y="4561"/>
                  </a:lnTo>
                  <a:lnTo>
                    <a:pt x="35253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CAF6CEC4-DB9D-1628-C732-0E24134E6E92}"/>
                </a:ext>
              </a:extLst>
            </p:cNvPr>
            <p:cNvSpPr/>
            <p:nvPr/>
          </p:nvSpPr>
          <p:spPr>
            <a:xfrm rot="-2700000">
              <a:off x="6507698" y="226742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3CD10ABF-CF9E-3A35-2A38-E2D88091E03B}"/>
                </a:ext>
              </a:extLst>
            </p:cNvPr>
            <p:cNvSpPr/>
            <p:nvPr/>
          </p:nvSpPr>
          <p:spPr>
            <a:xfrm rot="-2700000">
              <a:off x="6215719" y="25593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F27BE600-6260-1F36-7A27-A31A9E170672}"/>
                </a:ext>
              </a:extLst>
            </p:cNvPr>
            <p:cNvSpPr/>
            <p:nvPr/>
          </p:nvSpPr>
          <p:spPr>
            <a:xfrm rot="-2700000">
              <a:off x="6434675" y="23403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2B244AE8-8E82-FD2B-A4A7-FCCDD5A05289}"/>
                </a:ext>
              </a:extLst>
            </p:cNvPr>
            <p:cNvSpPr/>
            <p:nvPr/>
          </p:nvSpPr>
          <p:spPr>
            <a:xfrm rot="-2700486">
              <a:off x="6409712" y="24613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692FABA0-B43F-69B3-3256-DA2FE8116B87}"/>
                </a:ext>
              </a:extLst>
            </p:cNvPr>
            <p:cNvSpPr/>
            <p:nvPr/>
          </p:nvSpPr>
          <p:spPr>
            <a:xfrm>
              <a:off x="6134991" y="2736114"/>
              <a:ext cx="29136" cy="28626"/>
            </a:xfrm>
            <a:custGeom>
              <a:avLst/>
              <a:gdLst>
                <a:gd name="connsiteX0" fmla="*/ 24575 w 29136"/>
                <a:gd name="connsiteY0" fmla="*/ 0 h 28626"/>
                <a:gd name="connsiteX1" fmla="*/ 0 w 29136"/>
                <a:gd name="connsiteY1" fmla="*/ 24575 h 28626"/>
                <a:gd name="connsiteX2" fmla="*/ 5071 w 29136"/>
                <a:gd name="connsiteY2" fmla="*/ 28627 h 28626"/>
                <a:gd name="connsiteX3" fmla="*/ 29136 w 29136"/>
                <a:gd name="connsiteY3" fmla="*/ 4561 h 28626"/>
                <a:gd name="connsiteX4" fmla="*/ 24575 w 29136"/>
                <a:gd name="connsiteY4" fmla="*/ 0 h 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36" h="28626">
                  <a:moveTo>
                    <a:pt x="24575" y="0"/>
                  </a:moveTo>
                  <a:lnTo>
                    <a:pt x="0" y="24575"/>
                  </a:lnTo>
                  <a:cubicBezTo>
                    <a:pt x="1690" y="25936"/>
                    <a:pt x="3394" y="27220"/>
                    <a:pt x="5071" y="28627"/>
                  </a:cubicBezTo>
                  <a:lnTo>
                    <a:pt x="29136" y="4561"/>
                  </a:lnTo>
                  <a:lnTo>
                    <a:pt x="24575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898AAD9-BAD3-77FA-2D29-F86E13DC5038}"/>
                </a:ext>
              </a:extLst>
            </p:cNvPr>
            <p:cNvSpPr/>
            <p:nvPr/>
          </p:nvSpPr>
          <p:spPr>
            <a:xfrm rot="-2700000">
              <a:off x="6701722" y="21694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BC903CFF-00B0-95C1-CB7A-DF5E78A467E4}"/>
                </a:ext>
              </a:extLst>
            </p:cNvPr>
            <p:cNvSpPr/>
            <p:nvPr/>
          </p:nvSpPr>
          <p:spPr>
            <a:xfrm rot="-2700000">
              <a:off x="6190763" y="26804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F65C89F5-090F-C04F-2577-B7367BA649E4}"/>
                </a:ext>
              </a:extLst>
            </p:cNvPr>
            <p:cNvSpPr/>
            <p:nvPr/>
          </p:nvSpPr>
          <p:spPr>
            <a:xfrm rot="-2700000">
              <a:off x="6482710" y="23883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1F8293C3-D930-BD7D-3E1A-CFE16802A67F}"/>
                </a:ext>
              </a:extLst>
            </p:cNvPr>
            <p:cNvSpPr/>
            <p:nvPr/>
          </p:nvSpPr>
          <p:spPr>
            <a:xfrm rot="-2700000">
              <a:off x="6628727" y="224247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C30974F5-08F7-168C-44ED-D353C95C7CDA}"/>
                </a:ext>
              </a:extLst>
            </p:cNvPr>
            <p:cNvSpPr/>
            <p:nvPr/>
          </p:nvSpPr>
          <p:spPr>
            <a:xfrm rot="-2700000">
              <a:off x="6263753" y="26074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0647A642-98B6-D202-B6AC-24305D748ACE}"/>
                </a:ext>
              </a:extLst>
            </p:cNvPr>
            <p:cNvSpPr/>
            <p:nvPr/>
          </p:nvSpPr>
          <p:spPr>
            <a:xfrm rot="-2700000">
              <a:off x="6555728" y="231546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CEC178FB-CA61-C3A7-C7FF-5B6F65FBE0C0}"/>
                </a:ext>
              </a:extLst>
            </p:cNvPr>
            <p:cNvSpPr/>
            <p:nvPr/>
          </p:nvSpPr>
          <p:spPr>
            <a:xfrm rot="-2700000">
              <a:off x="6336725" y="25343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1217816B-A2A6-2504-EB7A-0BB46783B9A4}"/>
                </a:ext>
              </a:extLst>
            </p:cNvPr>
            <p:cNvSpPr/>
            <p:nvPr/>
          </p:nvSpPr>
          <p:spPr>
            <a:xfrm rot="-2700000">
              <a:off x="6530749" y="24363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B29AB362-35F1-E1A8-0257-6E9A2F0AD126}"/>
                </a:ext>
              </a:extLst>
            </p:cNvPr>
            <p:cNvSpPr/>
            <p:nvPr/>
          </p:nvSpPr>
          <p:spPr>
            <a:xfrm>
              <a:off x="6183844" y="2784155"/>
              <a:ext cx="28323" cy="28665"/>
            </a:xfrm>
            <a:custGeom>
              <a:avLst/>
              <a:gdLst>
                <a:gd name="connsiteX0" fmla="*/ 23762 w 28323"/>
                <a:gd name="connsiteY0" fmla="*/ 0 h 28665"/>
                <a:gd name="connsiteX1" fmla="*/ 0 w 28323"/>
                <a:gd name="connsiteY1" fmla="*/ 23762 h 28665"/>
                <a:gd name="connsiteX2" fmla="*/ 4219 w 28323"/>
                <a:gd name="connsiteY2" fmla="*/ 28665 h 28665"/>
                <a:gd name="connsiteX3" fmla="*/ 28323 w 28323"/>
                <a:gd name="connsiteY3" fmla="*/ 4561 h 28665"/>
                <a:gd name="connsiteX4" fmla="*/ 23762 w 28323"/>
                <a:gd name="connsiteY4" fmla="*/ 0 h 2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23" h="28665">
                  <a:moveTo>
                    <a:pt x="23762" y="0"/>
                  </a:moveTo>
                  <a:lnTo>
                    <a:pt x="0" y="23762"/>
                  </a:lnTo>
                  <a:cubicBezTo>
                    <a:pt x="1413" y="25375"/>
                    <a:pt x="2820" y="27014"/>
                    <a:pt x="4219" y="28665"/>
                  </a:cubicBezTo>
                  <a:lnTo>
                    <a:pt x="28323" y="4561"/>
                  </a:lnTo>
                  <a:lnTo>
                    <a:pt x="23762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81269411-656D-6A37-6D53-827DEBC70148}"/>
                </a:ext>
              </a:extLst>
            </p:cNvPr>
            <p:cNvSpPr/>
            <p:nvPr/>
          </p:nvSpPr>
          <p:spPr>
            <a:xfrm rot="-2700000">
              <a:off x="6749760" y="22175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2CF48C26-4B96-DA92-A13E-A134BC805823}"/>
                </a:ext>
              </a:extLst>
            </p:cNvPr>
            <p:cNvSpPr/>
            <p:nvPr/>
          </p:nvSpPr>
          <p:spPr>
            <a:xfrm rot="-2700000">
              <a:off x="6238802" y="272847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0F539CA3-14F0-2BB9-6ABC-C7F55FFCF714}"/>
                </a:ext>
              </a:extLst>
            </p:cNvPr>
            <p:cNvSpPr/>
            <p:nvPr/>
          </p:nvSpPr>
          <p:spPr>
            <a:xfrm rot="-2700000">
              <a:off x="6311797" y="265547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600D64FC-3F80-DF92-1647-8B8F2EA6F9FD}"/>
                </a:ext>
              </a:extLst>
            </p:cNvPr>
            <p:cNvSpPr/>
            <p:nvPr/>
          </p:nvSpPr>
          <p:spPr>
            <a:xfrm rot="-2700000">
              <a:off x="6384817" y="258259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64D17817-0AD8-7CF4-D9AB-E889F1F77C18}"/>
                </a:ext>
              </a:extLst>
            </p:cNvPr>
            <p:cNvSpPr/>
            <p:nvPr/>
          </p:nvSpPr>
          <p:spPr>
            <a:xfrm rot="-2700486">
              <a:off x="6457751" y="250934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98EC12BA-2E6C-B13A-DC4B-7E4A72231B1C}"/>
                </a:ext>
              </a:extLst>
            </p:cNvPr>
            <p:cNvSpPr/>
            <p:nvPr/>
          </p:nvSpPr>
          <p:spPr>
            <a:xfrm rot="-2700000">
              <a:off x="6603771" y="236350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74A2881E-1933-8EE5-AF4C-8B901AF2060F}"/>
                </a:ext>
              </a:extLst>
            </p:cNvPr>
            <p:cNvSpPr/>
            <p:nvPr/>
          </p:nvSpPr>
          <p:spPr>
            <a:xfrm rot="-2700000">
              <a:off x="6676727" y="229039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FFB729C0-EC94-B2DF-9020-62F9B09F56BE}"/>
                </a:ext>
              </a:extLst>
            </p:cNvPr>
            <p:cNvSpPr/>
            <p:nvPr/>
          </p:nvSpPr>
          <p:spPr>
            <a:xfrm rot="-2700000">
              <a:off x="6724762" y="233843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C03EE45E-0C33-4F06-72AF-9948180935B6}"/>
                </a:ext>
              </a:extLst>
            </p:cNvPr>
            <p:cNvSpPr/>
            <p:nvPr/>
          </p:nvSpPr>
          <p:spPr>
            <a:xfrm rot="-2700000">
              <a:off x="6578788" y="24844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DD8F4A48-4207-0825-3005-49F65E8D6748}"/>
                </a:ext>
              </a:extLst>
            </p:cNvPr>
            <p:cNvSpPr/>
            <p:nvPr/>
          </p:nvSpPr>
          <p:spPr>
            <a:xfrm rot="-2700000">
              <a:off x="6651806" y="241153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CFE9EEE9-8C36-41C8-B799-6C347DEAEBFC}"/>
                </a:ext>
              </a:extLst>
            </p:cNvPr>
            <p:cNvSpPr/>
            <p:nvPr/>
          </p:nvSpPr>
          <p:spPr>
            <a:xfrm rot="-2700000">
              <a:off x="6359832" y="27035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152D45CF-B474-D9BE-349E-BE42756574BD}"/>
                </a:ext>
              </a:extLst>
            </p:cNvPr>
            <p:cNvSpPr/>
            <p:nvPr/>
          </p:nvSpPr>
          <p:spPr>
            <a:xfrm rot="-2700486">
              <a:off x="6505791" y="255738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53988571-E5DC-5D16-FFC2-C6EC949AFFDC}"/>
                </a:ext>
              </a:extLst>
            </p:cNvPr>
            <p:cNvSpPr/>
            <p:nvPr/>
          </p:nvSpPr>
          <p:spPr>
            <a:xfrm>
              <a:off x="6227129" y="2832195"/>
              <a:ext cx="33072" cy="33388"/>
            </a:xfrm>
            <a:custGeom>
              <a:avLst/>
              <a:gdLst>
                <a:gd name="connsiteX0" fmla="*/ 28511 w 33072"/>
                <a:gd name="connsiteY0" fmla="*/ 0 h 33388"/>
                <a:gd name="connsiteX1" fmla="*/ 0 w 33072"/>
                <a:gd name="connsiteY1" fmla="*/ 28517 h 33388"/>
                <a:gd name="connsiteX2" fmla="*/ 4252 w 33072"/>
                <a:gd name="connsiteY2" fmla="*/ 33388 h 33388"/>
                <a:gd name="connsiteX3" fmla="*/ 33072 w 33072"/>
                <a:gd name="connsiteY3" fmla="*/ 4568 h 33388"/>
                <a:gd name="connsiteX4" fmla="*/ 28511 w 33072"/>
                <a:gd name="connsiteY4" fmla="*/ 0 h 3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72" h="33388">
                  <a:moveTo>
                    <a:pt x="28511" y="0"/>
                  </a:moveTo>
                  <a:lnTo>
                    <a:pt x="0" y="28517"/>
                  </a:lnTo>
                  <a:cubicBezTo>
                    <a:pt x="1419" y="30137"/>
                    <a:pt x="2820" y="31795"/>
                    <a:pt x="4252" y="33388"/>
                  </a:cubicBezTo>
                  <a:lnTo>
                    <a:pt x="33072" y="4568"/>
                  </a:lnTo>
                  <a:lnTo>
                    <a:pt x="28511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7DCE9CD4-7825-F5E1-E6A2-C89056ECA3BB}"/>
                </a:ext>
              </a:extLst>
            </p:cNvPr>
            <p:cNvSpPr/>
            <p:nvPr/>
          </p:nvSpPr>
          <p:spPr>
            <a:xfrm rot="-2700000">
              <a:off x="6432852" y="263063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C5E57A28-FB1A-CA17-BF6E-80FA35AA5F12}"/>
                </a:ext>
              </a:extLst>
            </p:cNvPr>
            <p:cNvSpPr/>
            <p:nvPr/>
          </p:nvSpPr>
          <p:spPr>
            <a:xfrm>
              <a:off x="6803103" y="2248241"/>
              <a:ext cx="40620" cy="41059"/>
            </a:xfrm>
            <a:custGeom>
              <a:avLst/>
              <a:gdLst>
                <a:gd name="connsiteX0" fmla="*/ 0 w 40620"/>
                <a:gd name="connsiteY0" fmla="*/ 36498 h 41059"/>
                <a:gd name="connsiteX1" fmla="*/ 4561 w 40620"/>
                <a:gd name="connsiteY1" fmla="*/ 41059 h 41059"/>
                <a:gd name="connsiteX2" fmla="*/ 40621 w 40620"/>
                <a:gd name="connsiteY2" fmla="*/ 4994 h 41059"/>
                <a:gd name="connsiteX3" fmla="*/ 40169 w 40620"/>
                <a:gd name="connsiteY3" fmla="*/ 3671 h 41059"/>
                <a:gd name="connsiteX4" fmla="*/ 36498 w 40620"/>
                <a:gd name="connsiteY4" fmla="*/ 0 h 41059"/>
                <a:gd name="connsiteX5" fmla="*/ 0 w 40620"/>
                <a:gd name="connsiteY5" fmla="*/ 36498 h 4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20" h="41059">
                  <a:moveTo>
                    <a:pt x="0" y="36498"/>
                  </a:moveTo>
                  <a:lnTo>
                    <a:pt x="4561" y="41059"/>
                  </a:lnTo>
                  <a:lnTo>
                    <a:pt x="40621" y="4994"/>
                  </a:lnTo>
                  <a:cubicBezTo>
                    <a:pt x="40472" y="4548"/>
                    <a:pt x="40317" y="4110"/>
                    <a:pt x="40169" y="3671"/>
                  </a:cubicBezTo>
                  <a:lnTo>
                    <a:pt x="36498" y="0"/>
                  </a:lnTo>
                  <a:lnTo>
                    <a:pt x="0" y="36498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60EF0B47-5BA8-D196-1434-2D001A3E35BE}"/>
                </a:ext>
              </a:extLst>
            </p:cNvPr>
            <p:cNvSpPr/>
            <p:nvPr/>
          </p:nvSpPr>
          <p:spPr>
            <a:xfrm rot="-2700000">
              <a:off x="6286842" y="277650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:a16="http://schemas.microsoft.com/office/drawing/2014/main" id="{97C622DC-EB70-F74D-DB5E-38CB49B2356C}"/>
                </a:ext>
              </a:extLst>
            </p:cNvPr>
            <p:cNvSpPr/>
            <p:nvPr/>
          </p:nvSpPr>
          <p:spPr>
            <a:xfrm rot="-2700000">
              <a:off x="6626820" y="25324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ECED2F32-61BA-C3F4-7FEC-AB83DC5AE4B0}"/>
                </a:ext>
              </a:extLst>
            </p:cNvPr>
            <p:cNvSpPr/>
            <p:nvPr/>
          </p:nvSpPr>
          <p:spPr>
            <a:xfrm rot="-2700000">
              <a:off x="6699843" y="245957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5800B5F3-DEBD-09C2-3080-2C9CCE214851}"/>
                </a:ext>
              </a:extLst>
            </p:cNvPr>
            <p:cNvSpPr/>
            <p:nvPr/>
          </p:nvSpPr>
          <p:spPr>
            <a:xfrm rot="-2700000">
              <a:off x="6772799" y="23864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:a16="http://schemas.microsoft.com/office/drawing/2014/main" id="{DB4ABF5B-135C-1654-B7FE-2ECD2DDA9D8A}"/>
                </a:ext>
              </a:extLst>
            </p:cNvPr>
            <p:cNvSpPr/>
            <p:nvPr/>
          </p:nvSpPr>
          <p:spPr>
            <a:xfrm rot="-2700000">
              <a:off x="6334874" y="28245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:a16="http://schemas.microsoft.com/office/drawing/2014/main" id="{BCFE270F-D69E-EE20-8337-C4982F26EB85}"/>
                </a:ext>
              </a:extLst>
            </p:cNvPr>
            <p:cNvSpPr/>
            <p:nvPr/>
          </p:nvSpPr>
          <p:spPr>
            <a:xfrm>
              <a:off x="6275815" y="2880229"/>
              <a:ext cx="32426" cy="31994"/>
            </a:xfrm>
            <a:custGeom>
              <a:avLst/>
              <a:gdLst>
                <a:gd name="connsiteX0" fmla="*/ 27865 w 32426"/>
                <a:gd name="connsiteY0" fmla="*/ 0 h 31994"/>
                <a:gd name="connsiteX1" fmla="*/ 0 w 32426"/>
                <a:gd name="connsiteY1" fmla="*/ 27865 h 31994"/>
                <a:gd name="connsiteX2" fmla="*/ 4994 w 32426"/>
                <a:gd name="connsiteY2" fmla="*/ 31995 h 31994"/>
                <a:gd name="connsiteX3" fmla="*/ 32427 w 32426"/>
                <a:gd name="connsiteY3" fmla="*/ 4555 h 31994"/>
                <a:gd name="connsiteX4" fmla="*/ 27865 w 32426"/>
                <a:gd name="connsiteY4" fmla="*/ 0 h 3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26" h="31994">
                  <a:moveTo>
                    <a:pt x="27865" y="0"/>
                  </a:moveTo>
                  <a:lnTo>
                    <a:pt x="0" y="27865"/>
                  </a:lnTo>
                  <a:cubicBezTo>
                    <a:pt x="1665" y="29240"/>
                    <a:pt x="3310" y="30653"/>
                    <a:pt x="4994" y="31995"/>
                  </a:cubicBezTo>
                  <a:lnTo>
                    <a:pt x="32427" y="4555"/>
                  </a:lnTo>
                  <a:lnTo>
                    <a:pt x="27865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B9F8304A-E956-ECEC-CF7B-012D98A5B03B}"/>
                </a:ext>
              </a:extLst>
            </p:cNvPr>
            <p:cNvSpPr/>
            <p:nvPr/>
          </p:nvSpPr>
          <p:spPr>
            <a:xfrm rot="-2700000">
              <a:off x="6480868" y="267855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39AF93DF-C110-EB4C-8E5E-3960499CBBE7}"/>
                </a:ext>
              </a:extLst>
            </p:cNvPr>
            <p:cNvSpPr/>
            <p:nvPr/>
          </p:nvSpPr>
          <p:spPr>
            <a:xfrm rot="-2700000">
              <a:off x="6407864" y="275155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A2E80DBE-7356-2C9B-A51A-834DE2E2FD60}"/>
                </a:ext>
              </a:extLst>
            </p:cNvPr>
            <p:cNvSpPr/>
            <p:nvPr/>
          </p:nvSpPr>
          <p:spPr>
            <a:xfrm rot="-2700486">
              <a:off x="6553823" y="26054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40D96213-D078-B0BC-81CD-85EB652D15FF}"/>
                </a:ext>
              </a:extLst>
            </p:cNvPr>
            <p:cNvSpPr/>
            <p:nvPr/>
          </p:nvSpPr>
          <p:spPr>
            <a:xfrm rot="-2700000">
              <a:off x="6382909" y="2872580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C31425BB-AB2B-FDA8-74F6-ABC48647174F}"/>
                </a:ext>
              </a:extLst>
            </p:cNvPr>
            <p:cNvSpPr/>
            <p:nvPr/>
          </p:nvSpPr>
          <p:spPr>
            <a:xfrm rot="-2700000">
              <a:off x="6747845" y="250749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75915656-0BCB-69DA-2EEA-8D5B754C5E88}"/>
                </a:ext>
              </a:extLst>
            </p:cNvPr>
            <p:cNvSpPr/>
            <p:nvPr/>
          </p:nvSpPr>
          <p:spPr>
            <a:xfrm rot="-2700000">
              <a:off x="6455903" y="27995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71AB6E47-5BA8-8579-9036-D2ABF6AC42B7}"/>
                </a:ext>
              </a:extLst>
            </p:cNvPr>
            <p:cNvSpPr/>
            <p:nvPr/>
          </p:nvSpPr>
          <p:spPr>
            <a:xfrm rot="-2700000">
              <a:off x="6674857" y="25804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B6B746E1-993F-57C6-2117-69096751DB32}"/>
                </a:ext>
              </a:extLst>
            </p:cNvPr>
            <p:cNvSpPr/>
            <p:nvPr/>
          </p:nvSpPr>
          <p:spPr>
            <a:xfrm rot="-2700000">
              <a:off x="6528891" y="272658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:a16="http://schemas.microsoft.com/office/drawing/2014/main" id="{782C047E-65DB-8CD6-2FC6-354E059579BC}"/>
                </a:ext>
              </a:extLst>
            </p:cNvPr>
            <p:cNvSpPr/>
            <p:nvPr/>
          </p:nvSpPr>
          <p:spPr>
            <a:xfrm rot="-2700000">
              <a:off x="6601897" y="265359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BF6A8310-38CD-6D02-8E3E-65F675F06C12}"/>
                </a:ext>
              </a:extLst>
            </p:cNvPr>
            <p:cNvSpPr/>
            <p:nvPr/>
          </p:nvSpPr>
          <p:spPr>
            <a:xfrm rot="-2700000">
              <a:off x="6820872" y="243461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F493B6C1-D294-94DB-B3C8-79B344A60AE4}"/>
                </a:ext>
              </a:extLst>
            </p:cNvPr>
            <p:cNvSpPr/>
            <p:nvPr/>
          </p:nvSpPr>
          <p:spPr>
            <a:xfrm rot="-2700000">
              <a:off x="6430945" y="29206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92F3D25D-FFE6-E512-4BA0-4BFB54B9DB09}"/>
                </a:ext>
              </a:extLst>
            </p:cNvPr>
            <p:cNvSpPr/>
            <p:nvPr/>
          </p:nvSpPr>
          <p:spPr>
            <a:xfrm rot="-2700000">
              <a:off x="6722920" y="262864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0 w 51620"/>
                <a:gd name="connsiteY1" fmla="*/ 0 h 6451"/>
                <a:gd name="connsiteX2" fmla="*/ 51620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0" y="0"/>
                  </a:lnTo>
                  <a:lnTo>
                    <a:pt x="51620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E1B6A179-E6AA-589B-553A-C80AF2173696}"/>
                </a:ext>
              </a:extLst>
            </p:cNvPr>
            <p:cNvSpPr/>
            <p:nvPr/>
          </p:nvSpPr>
          <p:spPr>
            <a:xfrm rot="-2700000">
              <a:off x="6649931" y="270163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9237248E-DA4C-B2F8-5610-66212224ABF1}"/>
                </a:ext>
              </a:extLst>
            </p:cNvPr>
            <p:cNvSpPr/>
            <p:nvPr/>
          </p:nvSpPr>
          <p:spPr>
            <a:xfrm rot="-2700000">
              <a:off x="6503944" y="284762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88F02D38-AF25-8594-A6C8-36BA83ADB9C0}"/>
                </a:ext>
              </a:extLst>
            </p:cNvPr>
            <p:cNvSpPr/>
            <p:nvPr/>
          </p:nvSpPr>
          <p:spPr>
            <a:xfrm rot="-2700000">
              <a:off x="6795921" y="255565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40B05E80-8A38-4FB7-FC5A-C35B2D5B4CB3}"/>
                </a:ext>
              </a:extLst>
            </p:cNvPr>
            <p:cNvSpPr/>
            <p:nvPr/>
          </p:nvSpPr>
          <p:spPr>
            <a:xfrm rot="-2700000">
              <a:off x="6576935" y="277463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F7A3561B-6A28-F6CB-348D-46BF8295E91D}"/>
                </a:ext>
              </a:extLst>
            </p:cNvPr>
            <p:cNvSpPr/>
            <p:nvPr/>
          </p:nvSpPr>
          <p:spPr>
            <a:xfrm>
              <a:off x="6485615" y="2951347"/>
              <a:ext cx="39736" cy="35175"/>
            </a:xfrm>
            <a:custGeom>
              <a:avLst/>
              <a:gdLst>
                <a:gd name="connsiteX0" fmla="*/ 35175 w 39736"/>
                <a:gd name="connsiteY0" fmla="*/ 0 h 35175"/>
                <a:gd name="connsiteX1" fmla="*/ 0 w 39736"/>
                <a:gd name="connsiteY1" fmla="*/ 35175 h 35175"/>
                <a:gd name="connsiteX2" fmla="*/ 9439 w 39736"/>
                <a:gd name="connsiteY2" fmla="*/ 34859 h 35175"/>
                <a:gd name="connsiteX3" fmla="*/ 39737 w 39736"/>
                <a:gd name="connsiteY3" fmla="*/ 4561 h 35175"/>
                <a:gd name="connsiteX4" fmla="*/ 35175 w 39736"/>
                <a:gd name="connsiteY4" fmla="*/ 0 h 3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6" h="35175">
                  <a:moveTo>
                    <a:pt x="35175" y="0"/>
                  </a:moveTo>
                  <a:lnTo>
                    <a:pt x="0" y="35175"/>
                  </a:lnTo>
                  <a:cubicBezTo>
                    <a:pt x="3161" y="35150"/>
                    <a:pt x="6297" y="34982"/>
                    <a:pt x="9439" y="34859"/>
                  </a:cubicBezTo>
                  <a:lnTo>
                    <a:pt x="39737" y="4561"/>
                  </a:lnTo>
                  <a:lnTo>
                    <a:pt x="35175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1C0058BC-1CE0-8AB4-C969-6B584A0412AD}"/>
                </a:ext>
              </a:extLst>
            </p:cNvPr>
            <p:cNvSpPr/>
            <p:nvPr/>
          </p:nvSpPr>
          <p:spPr>
            <a:xfrm rot="-2700000">
              <a:off x="6551977" y="289565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FA9D3B55-55FC-0D05-D522-03B51702F645}"/>
                </a:ext>
              </a:extLst>
            </p:cNvPr>
            <p:cNvSpPr/>
            <p:nvPr/>
          </p:nvSpPr>
          <p:spPr>
            <a:xfrm rot="-2700000">
              <a:off x="6624974" y="282266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0 w 51620"/>
                <a:gd name="connsiteY1" fmla="*/ 0 h 6451"/>
                <a:gd name="connsiteX2" fmla="*/ 51620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0" y="0"/>
                  </a:lnTo>
                  <a:lnTo>
                    <a:pt x="51620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6DE25FC5-5A1A-E079-7ED7-95A42C7558A6}"/>
                </a:ext>
              </a:extLst>
            </p:cNvPr>
            <p:cNvSpPr/>
            <p:nvPr/>
          </p:nvSpPr>
          <p:spPr>
            <a:xfrm rot="-2700000">
              <a:off x="6770963" y="2676681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:a16="http://schemas.microsoft.com/office/drawing/2014/main" id="{5089EBBA-5C43-09EB-BAAA-89616DCD9165}"/>
                </a:ext>
              </a:extLst>
            </p:cNvPr>
            <p:cNvSpPr/>
            <p:nvPr/>
          </p:nvSpPr>
          <p:spPr>
            <a:xfrm rot="-2700000">
              <a:off x="6697970" y="274967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BB395964-B1A6-BDB9-3987-7E191A6AA215}"/>
                </a:ext>
              </a:extLst>
            </p:cNvPr>
            <p:cNvSpPr/>
            <p:nvPr/>
          </p:nvSpPr>
          <p:spPr>
            <a:xfrm rot="-2700000">
              <a:off x="6673006" y="28707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6CDE1443-77E4-6D47-9112-0A6339C4F737}"/>
                </a:ext>
              </a:extLst>
            </p:cNvPr>
            <p:cNvSpPr/>
            <p:nvPr/>
          </p:nvSpPr>
          <p:spPr>
            <a:xfrm rot="-2700000">
              <a:off x="6746001" y="279770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866949B4-C224-8404-A694-04A678625F22}"/>
              </a:ext>
            </a:extLst>
          </p:cNvPr>
          <p:cNvSpPr/>
          <p:nvPr/>
        </p:nvSpPr>
        <p:spPr>
          <a:xfrm>
            <a:off x="7312843" y="-2564278"/>
            <a:ext cx="1746041" cy="1780107"/>
          </a:xfrm>
          <a:custGeom>
            <a:avLst/>
            <a:gdLst>
              <a:gd name="connsiteX0" fmla="*/ 243440 w 483886"/>
              <a:gd name="connsiteY0" fmla="*/ 483887 h 483886"/>
              <a:gd name="connsiteX1" fmla="*/ 240446 w 483886"/>
              <a:gd name="connsiteY1" fmla="*/ 483887 h 483886"/>
              <a:gd name="connsiteX2" fmla="*/ 0 w 483886"/>
              <a:gd name="connsiteY2" fmla="*/ 243440 h 483886"/>
              <a:gd name="connsiteX3" fmla="*/ 0 w 483886"/>
              <a:gd name="connsiteY3" fmla="*/ 240447 h 483886"/>
              <a:gd name="connsiteX4" fmla="*/ 240446 w 483886"/>
              <a:gd name="connsiteY4" fmla="*/ 0 h 483886"/>
              <a:gd name="connsiteX5" fmla="*/ 243440 w 483886"/>
              <a:gd name="connsiteY5" fmla="*/ 0 h 483886"/>
              <a:gd name="connsiteX6" fmla="*/ 483887 w 483886"/>
              <a:gd name="connsiteY6" fmla="*/ 240447 h 483886"/>
              <a:gd name="connsiteX7" fmla="*/ 483887 w 483886"/>
              <a:gd name="connsiteY7" fmla="*/ 243440 h 483886"/>
              <a:gd name="connsiteX8" fmla="*/ 243440 w 483886"/>
              <a:gd name="connsiteY8" fmla="*/ 483887 h 48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3886" h="483886">
                <a:moveTo>
                  <a:pt x="243440" y="483887"/>
                </a:moveTo>
                <a:lnTo>
                  <a:pt x="240446" y="483887"/>
                </a:lnTo>
                <a:cubicBezTo>
                  <a:pt x="107655" y="483887"/>
                  <a:pt x="0" y="376238"/>
                  <a:pt x="0" y="243440"/>
                </a:cubicBezTo>
                <a:lnTo>
                  <a:pt x="0" y="240447"/>
                </a:lnTo>
                <a:cubicBezTo>
                  <a:pt x="0" y="107655"/>
                  <a:pt x="107649" y="0"/>
                  <a:pt x="240446" y="0"/>
                </a:cubicBezTo>
                <a:lnTo>
                  <a:pt x="243440" y="0"/>
                </a:lnTo>
                <a:cubicBezTo>
                  <a:pt x="376232" y="0"/>
                  <a:pt x="483887" y="107649"/>
                  <a:pt x="483887" y="240447"/>
                </a:cubicBezTo>
                <a:lnTo>
                  <a:pt x="483887" y="243440"/>
                </a:lnTo>
                <a:cubicBezTo>
                  <a:pt x="483887" y="376238"/>
                  <a:pt x="376238" y="483887"/>
                  <a:pt x="243440" y="483887"/>
                </a:cubicBezTo>
                <a:close/>
              </a:path>
            </a:pathLst>
          </a:custGeom>
          <a:solidFill>
            <a:schemeClr val="accent5"/>
          </a:solidFill>
          <a:ln w="64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8095F9F-D5F0-115D-F85F-1A9FA6AABDAB}"/>
              </a:ext>
            </a:extLst>
          </p:cNvPr>
          <p:cNvGrpSpPr/>
          <p:nvPr/>
        </p:nvGrpSpPr>
        <p:grpSpPr>
          <a:xfrm>
            <a:off x="-2279485" y="2774923"/>
            <a:ext cx="16750970" cy="4083076"/>
            <a:chOff x="-3" y="5282942"/>
            <a:chExt cx="12192004" cy="2971821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51A5CCAE-05F0-2652-ECEC-AEB0BC6C3B42}"/>
                </a:ext>
              </a:extLst>
            </p:cNvPr>
            <p:cNvGrpSpPr/>
            <p:nvPr/>
          </p:nvGrpSpPr>
          <p:grpSpPr>
            <a:xfrm>
              <a:off x="-3" y="5282942"/>
              <a:ext cx="12192004" cy="1094633"/>
              <a:chOff x="-3" y="121319"/>
              <a:chExt cx="12192004" cy="1094633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3E491A26-3AB3-0127-0DFE-72F575C3932A}"/>
                  </a:ext>
                </a:extLst>
              </p:cNvPr>
              <p:cNvSpPr/>
              <p:nvPr/>
            </p:nvSpPr>
            <p:spPr>
              <a:xfrm rot="10800000" flipH="1">
                <a:off x="-1" y="295069"/>
                <a:ext cx="12192002" cy="920883"/>
              </a:xfrm>
              <a:custGeom>
                <a:avLst/>
                <a:gdLst>
                  <a:gd name="connsiteX0" fmla="*/ 12192002 w 12192002"/>
                  <a:gd name="connsiteY0" fmla="*/ 0 h 920883"/>
                  <a:gd name="connsiteX1" fmla="*/ 0 w 12192002"/>
                  <a:gd name="connsiteY1" fmla="*/ 0 h 920883"/>
                  <a:gd name="connsiteX2" fmla="*/ 0 w 12192002"/>
                  <a:gd name="connsiteY2" fmla="*/ 659334 h 920883"/>
                  <a:gd name="connsiteX3" fmla="*/ 212835 w 12192002"/>
                  <a:gd name="connsiteY3" fmla="*/ 608535 h 920883"/>
                  <a:gd name="connsiteX4" fmla="*/ 1417339 w 12192002"/>
                  <a:gd name="connsiteY4" fmla="*/ 453225 h 920883"/>
                  <a:gd name="connsiteX5" fmla="*/ 3005917 w 12192002"/>
                  <a:gd name="connsiteY5" fmla="*/ 700206 h 920883"/>
                  <a:gd name="connsiteX6" fmla="*/ 5372788 w 12192002"/>
                  <a:gd name="connsiteY6" fmla="*/ 907437 h 920883"/>
                  <a:gd name="connsiteX7" fmla="*/ 7771654 w 12192002"/>
                  <a:gd name="connsiteY7" fmla="*/ 700206 h 920883"/>
                  <a:gd name="connsiteX8" fmla="*/ 9382628 w 12192002"/>
                  <a:gd name="connsiteY8" fmla="*/ 697978 h 920883"/>
                  <a:gd name="connsiteX9" fmla="*/ 10986462 w 12192002"/>
                  <a:gd name="connsiteY9" fmla="*/ 609600 h 920883"/>
                  <a:gd name="connsiteX10" fmla="*/ 12063087 w 12192002"/>
                  <a:gd name="connsiteY10" fmla="*/ 727747 h 920883"/>
                  <a:gd name="connsiteX11" fmla="*/ 12192002 w 12192002"/>
                  <a:gd name="connsiteY11" fmla="*/ 748321 h 920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192002" h="920883">
                    <a:moveTo>
                      <a:pt x="12192002" y="0"/>
                    </a:moveTo>
                    <a:lnTo>
                      <a:pt x="0" y="0"/>
                    </a:lnTo>
                    <a:lnTo>
                      <a:pt x="0" y="659334"/>
                    </a:lnTo>
                    <a:lnTo>
                      <a:pt x="212835" y="608535"/>
                    </a:lnTo>
                    <a:cubicBezTo>
                      <a:pt x="602245" y="526682"/>
                      <a:pt x="1006685" y="474442"/>
                      <a:pt x="1417339" y="453225"/>
                    </a:cubicBezTo>
                    <a:cubicBezTo>
                      <a:pt x="1964876" y="481515"/>
                      <a:pt x="2501367" y="564956"/>
                      <a:pt x="3005917" y="700206"/>
                    </a:cubicBezTo>
                    <a:cubicBezTo>
                      <a:pt x="3765809" y="888092"/>
                      <a:pt x="4555609" y="951604"/>
                      <a:pt x="5372788" y="907437"/>
                    </a:cubicBezTo>
                    <a:cubicBezTo>
                      <a:pt x="6189968" y="887756"/>
                      <a:pt x="7103348" y="735116"/>
                      <a:pt x="7771654" y="700206"/>
                    </a:cubicBezTo>
                    <a:cubicBezTo>
                      <a:pt x="8439960" y="665296"/>
                      <a:pt x="8796696" y="662419"/>
                      <a:pt x="9382628" y="697978"/>
                    </a:cubicBezTo>
                    <a:cubicBezTo>
                      <a:pt x="9968560" y="733537"/>
                      <a:pt x="10387530" y="578111"/>
                      <a:pt x="10986462" y="609600"/>
                    </a:cubicBezTo>
                    <a:cubicBezTo>
                      <a:pt x="11285928" y="625345"/>
                      <a:pt x="11688132" y="673128"/>
                      <a:pt x="12063087" y="727747"/>
                    </a:cubicBezTo>
                    <a:lnTo>
                      <a:pt x="12192002" y="748321"/>
                    </a:lnTo>
                    <a:close/>
                  </a:path>
                </a:pathLst>
              </a:custGeom>
              <a:solidFill>
                <a:srgbClr val="6C46D9">
                  <a:alpha val="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AC15A945-D2EC-B191-3A8D-16B25D85033E}"/>
                  </a:ext>
                </a:extLst>
              </p:cNvPr>
              <p:cNvSpPr/>
              <p:nvPr/>
            </p:nvSpPr>
            <p:spPr>
              <a:xfrm rot="10800000">
                <a:off x="0" y="121319"/>
                <a:ext cx="12191996" cy="1094633"/>
              </a:xfrm>
              <a:custGeom>
                <a:avLst/>
                <a:gdLst>
                  <a:gd name="connsiteX0" fmla="*/ 0 w 12191996"/>
                  <a:gd name="connsiteY0" fmla="*/ 0 h 1094633"/>
                  <a:gd name="connsiteX1" fmla="*/ 12191996 w 12191996"/>
                  <a:gd name="connsiteY1" fmla="*/ 0 h 1094633"/>
                  <a:gd name="connsiteX2" fmla="*/ 12191996 w 12191996"/>
                  <a:gd name="connsiteY2" fmla="*/ 904824 h 1094633"/>
                  <a:gd name="connsiteX3" fmla="*/ 12152967 w 12191996"/>
                  <a:gd name="connsiteY3" fmla="*/ 916999 h 1094633"/>
                  <a:gd name="connsiteX4" fmla="*/ 12031746 w 12191996"/>
                  <a:gd name="connsiteY4" fmla="*/ 974271 h 1094633"/>
                  <a:gd name="connsiteX5" fmla="*/ 9920374 w 12191996"/>
                  <a:gd name="connsiteY5" fmla="*/ 915939 h 1094633"/>
                  <a:gd name="connsiteX6" fmla="*/ 8451908 w 12191996"/>
                  <a:gd name="connsiteY6" fmla="*/ 697978 h 1094633"/>
                  <a:gd name="connsiteX7" fmla="*/ 7000736 w 12191996"/>
                  <a:gd name="connsiteY7" fmla="*/ 700206 h 1094633"/>
                  <a:gd name="connsiteX8" fmla="*/ 4839829 w 12191996"/>
                  <a:gd name="connsiteY8" fmla="*/ 907437 h 1094633"/>
                  <a:gd name="connsiteX9" fmla="*/ 2707742 w 12191996"/>
                  <a:gd name="connsiteY9" fmla="*/ 700206 h 1094633"/>
                  <a:gd name="connsiteX10" fmla="*/ 1276744 w 12191996"/>
                  <a:gd name="connsiteY10" fmla="*/ 453225 h 1094633"/>
                  <a:gd name="connsiteX11" fmla="*/ 191723 w 12191996"/>
                  <a:gd name="connsiteY11" fmla="*/ 608535 h 1094633"/>
                  <a:gd name="connsiteX12" fmla="*/ 0 w 12191996"/>
                  <a:gd name="connsiteY12" fmla="*/ 659334 h 1094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91996" h="1094633">
                    <a:moveTo>
                      <a:pt x="0" y="0"/>
                    </a:moveTo>
                    <a:lnTo>
                      <a:pt x="12191996" y="0"/>
                    </a:lnTo>
                    <a:lnTo>
                      <a:pt x="12191996" y="904824"/>
                    </a:lnTo>
                    <a:lnTo>
                      <a:pt x="12152967" y="916999"/>
                    </a:lnTo>
                    <a:cubicBezTo>
                      <a:pt x="12110401" y="933016"/>
                      <a:pt x="12061362" y="958149"/>
                      <a:pt x="12031746" y="974271"/>
                    </a:cubicBezTo>
                    <a:cubicBezTo>
                      <a:pt x="11586670" y="1216547"/>
                      <a:pt x="10509394" y="1038188"/>
                      <a:pt x="9920374" y="915939"/>
                    </a:cubicBezTo>
                    <a:cubicBezTo>
                      <a:pt x="9331354" y="793690"/>
                      <a:pt x="8979718" y="733537"/>
                      <a:pt x="8451908" y="697978"/>
                    </a:cubicBezTo>
                    <a:cubicBezTo>
                      <a:pt x="7924098" y="662419"/>
                      <a:pt x="7602749" y="665296"/>
                      <a:pt x="7000736" y="700206"/>
                    </a:cubicBezTo>
                    <a:cubicBezTo>
                      <a:pt x="6398725" y="735116"/>
                      <a:pt x="5575947" y="887756"/>
                      <a:pt x="4839829" y="907437"/>
                    </a:cubicBezTo>
                    <a:cubicBezTo>
                      <a:pt x="4103710" y="951604"/>
                      <a:pt x="3392255" y="888092"/>
                      <a:pt x="2707742" y="700206"/>
                    </a:cubicBezTo>
                    <a:cubicBezTo>
                      <a:pt x="2253241" y="564956"/>
                      <a:pt x="1769968" y="481515"/>
                      <a:pt x="1276744" y="453225"/>
                    </a:cubicBezTo>
                    <a:cubicBezTo>
                      <a:pt x="906826" y="474442"/>
                      <a:pt x="542505" y="526682"/>
                      <a:pt x="191723" y="608535"/>
                    </a:cubicBezTo>
                    <a:lnTo>
                      <a:pt x="0" y="659334"/>
                    </a:lnTo>
                    <a:close/>
                  </a:path>
                </a:pathLst>
              </a:custGeom>
              <a:solidFill>
                <a:srgbClr val="6C46D9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9CD4DA72-A0C9-37B4-6C3E-1216391A384B}"/>
                  </a:ext>
                </a:extLst>
              </p:cNvPr>
              <p:cNvSpPr/>
              <p:nvPr/>
            </p:nvSpPr>
            <p:spPr>
              <a:xfrm rot="10800000">
                <a:off x="-3" y="274064"/>
                <a:ext cx="12192001" cy="941888"/>
              </a:xfrm>
              <a:custGeom>
                <a:avLst/>
                <a:gdLst>
                  <a:gd name="connsiteX0" fmla="*/ 0 w 12192001"/>
                  <a:gd name="connsiteY0" fmla="*/ 0 h 941888"/>
                  <a:gd name="connsiteX1" fmla="*/ 12192001 w 12192001"/>
                  <a:gd name="connsiteY1" fmla="*/ 0 h 941888"/>
                  <a:gd name="connsiteX2" fmla="*/ 12192001 w 12192001"/>
                  <a:gd name="connsiteY2" fmla="*/ 619644 h 941888"/>
                  <a:gd name="connsiteX3" fmla="*/ 11932060 w 12192001"/>
                  <a:gd name="connsiteY3" fmla="*/ 722360 h 941888"/>
                  <a:gd name="connsiteX4" fmla="*/ 10969172 w 12192001"/>
                  <a:gd name="connsiteY4" fmla="*/ 941888 h 941888"/>
                  <a:gd name="connsiteX5" fmla="*/ 9115607 w 12192001"/>
                  <a:gd name="connsiteY5" fmla="*/ 655876 h 941888"/>
                  <a:gd name="connsiteX6" fmla="*/ 7821477 w 12192001"/>
                  <a:gd name="connsiteY6" fmla="*/ 499801 h 941888"/>
                  <a:gd name="connsiteX7" fmla="*/ 6542588 w 12192001"/>
                  <a:gd name="connsiteY7" fmla="*/ 501396 h 941888"/>
                  <a:gd name="connsiteX8" fmla="*/ 4638222 w 12192001"/>
                  <a:gd name="connsiteY8" fmla="*/ 649788 h 941888"/>
                  <a:gd name="connsiteX9" fmla="*/ 2759257 w 12192001"/>
                  <a:gd name="connsiteY9" fmla="*/ 501396 h 941888"/>
                  <a:gd name="connsiteX10" fmla="*/ 1498147 w 12192001"/>
                  <a:gd name="connsiteY10" fmla="*/ 324541 h 941888"/>
                  <a:gd name="connsiteX11" fmla="*/ 237037 w 12192001"/>
                  <a:gd name="connsiteY11" fmla="*/ 501396 h 941888"/>
                  <a:gd name="connsiteX12" fmla="*/ 0 w 12192001"/>
                  <a:gd name="connsiteY12" fmla="*/ 547823 h 941888"/>
                  <a:gd name="connsiteX13" fmla="*/ 0 w 12192001"/>
                  <a:gd name="connsiteY13" fmla="*/ 0 h 941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192001" h="941888">
                    <a:moveTo>
                      <a:pt x="0" y="0"/>
                    </a:moveTo>
                    <a:lnTo>
                      <a:pt x="12192001" y="0"/>
                    </a:lnTo>
                    <a:lnTo>
                      <a:pt x="12192001" y="619644"/>
                    </a:lnTo>
                    <a:lnTo>
                      <a:pt x="11932060" y="722360"/>
                    </a:lnTo>
                    <a:cubicBezTo>
                      <a:pt x="11638500" y="866609"/>
                      <a:pt x="11293535" y="934842"/>
                      <a:pt x="10969172" y="941888"/>
                    </a:cubicBezTo>
                    <a:cubicBezTo>
                      <a:pt x="10319155" y="925252"/>
                      <a:pt x="9640223" y="729557"/>
                      <a:pt x="9115607" y="655876"/>
                    </a:cubicBezTo>
                    <a:cubicBezTo>
                      <a:pt x="8590991" y="582195"/>
                      <a:pt x="8262707" y="531900"/>
                      <a:pt x="7821477" y="499801"/>
                    </a:cubicBezTo>
                    <a:cubicBezTo>
                      <a:pt x="7356328" y="474338"/>
                      <a:pt x="7073130" y="476398"/>
                      <a:pt x="6542588" y="501396"/>
                    </a:cubicBezTo>
                    <a:cubicBezTo>
                      <a:pt x="6012046" y="526394"/>
                      <a:pt x="5286949" y="635695"/>
                      <a:pt x="4638222" y="649788"/>
                    </a:cubicBezTo>
                    <a:cubicBezTo>
                      <a:pt x="3989496" y="681415"/>
                      <a:pt x="3362505" y="635936"/>
                      <a:pt x="2759257" y="501396"/>
                    </a:cubicBezTo>
                    <a:cubicBezTo>
                      <a:pt x="2358714" y="404548"/>
                      <a:pt x="1932816" y="344798"/>
                      <a:pt x="1498147" y="324541"/>
                    </a:cubicBezTo>
                    <a:cubicBezTo>
                      <a:pt x="1063478" y="344798"/>
                      <a:pt x="637580" y="404548"/>
                      <a:pt x="237037" y="501396"/>
                    </a:cubicBezTo>
                    <a:lnTo>
                      <a:pt x="0" y="5478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F31D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BE1D13A-051E-5B82-0F45-FBD5709D2096}"/>
                </a:ext>
              </a:extLst>
            </p:cNvPr>
            <p:cNvSpPr/>
            <p:nvPr/>
          </p:nvSpPr>
          <p:spPr>
            <a:xfrm>
              <a:off x="0" y="6340499"/>
              <a:ext cx="12192000" cy="1914264"/>
            </a:xfrm>
            <a:prstGeom prst="rect">
              <a:avLst/>
            </a:prstGeom>
            <a:solidFill>
              <a:srgbClr val="5F31D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9222779-DA4D-6E71-214D-1F7C02CC408F}"/>
              </a:ext>
            </a:extLst>
          </p:cNvPr>
          <p:cNvSpPr/>
          <p:nvPr/>
        </p:nvSpPr>
        <p:spPr>
          <a:xfrm>
            <a:off x="3874998" y="-2376756"/>
            <a:ext cx="4445523" cy="9081814"/>
          </a:xfrm>
          <a:prstGeom prst="roundRect">
            <a:avLst>
              <a:gd name="adj" fmla="val 6158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152400" sx="101000" sy="101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F9F832-F542-BFE4-C48E-7806CD421E13}"/>
              </a:ext>
            </a:extLst>
          </p:cNvPr>
          <p:cNvSpPr/>
          <p:nvPr/>
        </p:nvSpPr>
        <p:spPr>
          <a:xfrm>
            <a:off x="4024207" y="-1589486"/>
            <a:ext cx="4157606" cy="781123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23852EF-AE1B-0C78-6250-972566F48A23}"/>
              </a:ext>
            </a:extLst>
          </p:cNvPr>
          <p:cNvSpPr/>
          <p:nvPr/>
        </p:nvSpPr>
        <p:spPr>
          <a:xfrm>
            <a:off x="3816682" y="290438"/>
            <a:ext cx="63659" cy="572936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279400" dist="250190" dir="8460000" algn="ctr">
              <a:srgbClr val="000000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2C644A-A304-D3EC-464C-63A3FBBACAA0}"/>
              </a:ext>
            </a:extLst>
          </p:cNvPr>
          <p:cNvSpPr/>
          <p:nvPr/>
        </p:nvSpPr>
        <p:spPr>
          <a:xfrm>
            <a:off x="3816682" y="-477342"/>
            <a:ext cx="63659" cy="572936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279400" dist="250190" dir="8460000" algn="ctr">
              <a:srgbClr val="000000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7C6B600-1B85-FE02-AB88-3A7A4646CA4A}"/>
              </a:ext>
            </a:extLst>
          </p:cNvPr>
          <p:cNvSpPr/>
          <p:nvPr/>
        </p:nvSpPr>
        <p:spPr>
          <a:xfrm>
            <a:off x="3816682" y="-1113937"/>
            <a:ext cx="63659" cy="292835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279400" dist="250190" dir="8460000" algn="ctr">
              <a:srgbClr val="000000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813CBA9-94BB-79D3-7057-48C3FC33FD5D}"/>
              </a:ext>
            </a:extLst>
          </p:cNvPr>
          <p:cNvSpPr/>
          <p:nvPr/>
        </p:nvSpPr>
        <p:spPr>
          <a:xfrm>
            <a:off x="8311660" y="-317014"/>
            <a:ext cx="63659" cy="1018555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279400" dist="250190" dir="8460000" algn="ctr">
              <a:srgbClr val="000000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: Top Corners Rounded 9">
            <a:extLst>
              <a:ext uri="{FF2B5EF4-FFF2-40B4-BE49-F238E27FC236}">
                <a16:creationId xmlns:a16="http://schemas.microsoft.com/office/drawing/2014/main" id="{BDB48E3E-3F00-8A82-0049-8AE86ACB5197}"/>
              </a:ext>
            </a:extLst>
          </p:cNvPr>
          <p:cNvSpPr/>
          <p:nvPr/>
        </p:nvSpPr>
        <p:spPr>
          <a:xfrm>
            <a:off x="4024204" y="-2243333"/>
            <a:ext cx="4157606" cy="1701072"/>
          </a:xfrm>
          <a:prstGeom prst="round2SameRect">
            <a:avLst>
              <a:gd name="adj1" fmla="val 10619"/>
              <a:gd name="adj2" fmla="val 0"/>
            </a:avLst>
          </a:prstGeom>
          <a:solidFill>
            <a:srgbClr val="C847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: Top Corners Rounded 10">
            <a:extLst>
              <a:ext uri="{FF2B5EF4-FFF2-40B4-BE49-F238E27FC236}">
                <a16:creationId xmlns:a16="http://schemas.microsoft.com/office/drawing/2014/main" id="{B77B044F-76DC-470A-00FA-47242DBB4D58}"/>
              </a:ext>
            </a:extLst>
          </p:cNvPr>
          <p:cNvSpPr/>
          <p:nvPr/>
        </p:nvSpPr>
        <p:spPr>
          <a:xfrm rot="10800000">
            <a:off x="4983715" y="-2338245"/>
            <a:ext cx="2228086" cy="28010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7ED9E9D-7CD1-775E-4B40-8042B6168E60}"/>
              </a:ext>
            </a:extLst>
          </p:cNvPr>
          <p:cNvSpPr/>
          <p:nvPr/>
        </p:nvSpPr>
        <p:spPr>
          <a:xfrm>
            <a:off x="5860791" y="-2235469"/>
            <a:ext cx="471081" cy="63660"/>
          </a:xfrm>
          <a:prstGeom prst="roundRect">
            <a:avLst>
              <a:gd name="adj" fmla="val 5000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close up of a camera&#10;&#10;Description automatically generated">
            <a:extLst>
              <a:ext uri="{FF2B5EF4-FFF2-40B4-BE49-F238E27FC236}">
                <a16:creationId xmlns:a16="http://schemas.microsoft.com/office/drawing/2014/main" id="{D69603E6-1B08-C724-4814-C4BC364230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279" t="45664" r="47269" b="45971"/>
          <a:stretch/>
        </p:blipFill>
        <p:spPr>
          <a:xfrm>
            <a:off x="6469622" y="-2243979"/>
            <a:ext cx="78884" cy="80680"/>
          </a:xfrm>
          <a:prstGeom prst="ellipse">
            <a:avLst/>
          </a:prstGeom>
          <a:ln w="12700">
            <a:solidFill>
              <a:srgbClr val="131313"/>
            </a:solidFill>
          </a:ln>
        </p:spPr>
      </p:pic>
      <p:sp>
        <p:nvSpPr>
          <p:cNvPr id="513" name="TextBox 512">
            <a:extLst>
              <a:ext uri="{FF2B5EF4-FFF2-40B4-BE49-F238E27FC236}">
                <a16:creationId xmlns:a16="http://schemas.microsoft.com/office/drawing/2014/main" id="{1894B0C2-0925-B09C-079E-C6A75B1F565C}"/>
              </a:ext>
            </a:extLst>
          </p:cNvPr>
          <p:cNvSpPr txBox="1"/>
          <p:nvPr/>
        </p:nvSpPr>
        <p:spPr>
          <a:xfrm>
            <a:off x="4892594" y="41325"/>
            <a:ext cx="2406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Bernell Evans</a:t>
            </a: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2D1417A7-3143-95AA-93FD-B5539D4E9D29}"/>
              </a:ext>
            </a:extLst>
          </p:cNvPr>
          <p:cNvSpPr txBox="1"/>
          <p:nvPr/>
        </p:nvSpPr>
        <p:spPr>
          <a:xfrm>
            <a:off x="4710983" y="386789"/>
            <a:ext cx="2770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@bernell90876</a:t>
            </a:r>
          </a:p>
        </p:txBody>
      </p:sp>
      <p:grpSp>
        <p:nvGrpSpPr>
          <p:cNvPr id="523" name="Group 522">
            <a:extLst>
              <a:ext uri="{FF2B5EF4-FFF2-40B4-BE49-F238E27FC236}">
                <a16:creationId xmlns:a16="http://schemas.microsoft.com/office/drawing/2014/main" id="{236DB429-2601-C255-19A5-0E36E26A11CD}"/>
              </a:ext>
            </a:extLst>
          </p:cNvPr>
          <p:cNvGrpSpPr/>
          <p:nvPr/>
        </p:nvGrpSpPr>
        <p:grpSpPr>
          <a:xfrm>
            <a:off x="5048632" y="791037"/>
            <a:ext cx="2094736" cy="360063"/>
            <a:chOff x="4530101" y="962512"/>
            <a:chExt cx="2094736" cy="360063"/>
          </a:xfrm>
        </p:grpSpPr>
        <p:sp>
          <p:nvSpPr>
            <p:cNvPr id="515" name="TextBox 514">
              <a:extLst>
                <a:ext uri="{FF2B5EF4-FFF2-40B4-BE49-F238E27FC236}">
                  <a16:creationId xmlns:a16="http://schemas.microsoft.com/office/drawing/2014/main" id="{D5CCA97A-AF1A-7236-19A0-D46B93C0E43B}"/>
                </a:ext>
              </a:extLst>
            </p:cNvPr>
            <p:cNvSpPr txBox="1"/>
            <p:nvPr/>
          </p:nvSpPr>
          <p:spPr>
            <a:xfrm>
              <a:off x="4817017" y="984021"/>
              <a:ext cx="18078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Joined 1 year ago</a:t>
              </a:r>
            </a:p>
          </p:txBody>
        </p:sp>
        <p:pic>
          <p:nvPicPr>
            <p:cNvPr id="516" name="Graphic 515" descr="Flip calendar outline">
              <a:extLst>
                <a:ext uri="{FF2B5EF4-FFF2-40B4-BE49-F238E27FC236}">
                  <a16:creationId xmlns:a16="http://schemas.microsoft.com/office/drawing/2014/main" id="{32F127A3-19A1-74B9-FCFA-CDB228ECA9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30101" y="962512"/>
              <a:ext cx="343058" cy="343058"/>
            </a:xfrm>
            <a:prstGeom prst="rect">
              <a:avLst/>
            </a:prstGeom>
          </p:spPr>
        </p:pic>
      </p:grpSp>
      <p:grpSp>
        <p:nvGrpSpPr>
          <p:cNvPr id="550" name="Group 549">
            <a:extLst>
              <a:ext uri="{FF2B5EF4-FFF2-40B4-BE49-F238E27FC236}">
                <a16:creationId xmlns:a16="http://schemas.microsoft.com/office/drawing/2014/main" id="{D7B144DD-A3ED-BC4B-5898-D355F93A5865}"/>
              </a:ext>
            </a:extLst>
          </p:cNvPr>
          <p:cNvGrpSpPr/>
          <p:nvPr/>
        </p:nvGrpSpPr>
        <p:grpSpPr>
          <a:xfrm>
            <a:off x="4509216" y="1267246"/>
            <a:ext cx="3173568" cy="338555"/>
            <a:chOff x="4451554" y="1362033"/>
            <a:chExt cx="2667833" cy="338555"/>
          </a:xfrm>
        </p:grpSpPr>
        <p:sp>
          <p:nvSpPr>
            <p:cNvPr id="519" name="TextBox 518">
              <a:extLst>
                <a:ext uri="{FF2B5EF4-FFF2-40B4-BE49-F238E27FC236}">
                  <a16:creationId xmlns:a16="http://schemas.microsoft.com/office/drawing/2014/main" id="{FF46F2E1-7FB8-DE5E-A3E3-ED9F16EBFD55}"/>
                </a:ext>
              </a:extLst>
            </p:cNvPr>
            <p:cNvSpPr txBox="1"/>
            <p:nvPr/>
          </p:nvSpPr>
          <p:spPr>
            <a:xfrm>
              <a:off x="4451554" y="1362034"/>
              <a:ext cx="17268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1,482</a:t>
              </a:r>
              <a:r>
                <a:rPr lang="en-US" sz="16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 Following</a:t>
              </a:r>
            </a:p>
          </p:txBody>
        </p:sp>
        <p:sp>
          <p:nvSpPr>
            <p:cNvPr id="520" name="TextBox 519">
              <a:extLst>
                <a:ext uri="{FF2B5EF4-FFF2-40B4-BE49-F238E27FC236}">
                  <a16:creationId xmlns:a16="http://schemas.microsoft.com/office/drawing/2014/main" id="{E869AF10-F840-9576-DB98-8DFFFAE920D4}"/>
                </a:ext>
              </a:extLst>
            </p:cNvPr>
            <p:cNvSpPr txBox="1"/>
            <p:nvPr/>
          </p:nvSpPr>
          <p:spPr>
            <a:xfrm>
              <a:off x="5764085" y="1362033"/>
              <a:ext cx="13553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1,456 </a:t>
              </a:r>
              <a:r>
                <a:rPr lang="en-US" sz="16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Followers</a:t>
              </a:r>
            </a:p>
          </p:txBody>
        </p:sp>
      </p:grpSp>
      <p:sp>
        <p:nvSpPr>
          <p:cNvPr id="525" name="TextBox 524">
            <a:extLst>
              <a:ext uri="{FF2B5EF4-FFF2-40B4-BE49-F238E27FC236}">
                <a16:creationId xmlns:a16="http://schemas.microsoft.com/office/drawing/2014/main" id="{24761C17-506C-4698-1E0F-D8BEC59E7BA8}"/>
              </a:ext>
            </a:extLst>
          </p:cNvPr>
          <p:cNvSpPr txBox="1"/>
          <p:nvPr/>
        </p:nvSpPr>
        <p:spPr>
          <a:xfrm>
            <a:off x="4245036" y="1977111"/>
            <a:ext cx="369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Posts</a:t>
            </a:r>
          </a:p>
        </p:txBody>
      </p:sp>
      <p:sp>
        <p:nvSpPr>
          <p:cNvPr id="526" name="Rectangle 525">
            <a:extLst>
              <a:ext uri="{FF2B5EF4-FFF2-40B4-BE49-F238E27FC236}">
                <a16:creationId xmlns:a16="http://schemas.microsoft.com/office/drawing/2014/main" id="{A186A1B3-3E40-264E-0477-E31F003AE94B}"/>
              </a:ext>
            </a:extLst>
          </p:cNvPr>
          <p:cNvSpPr/>
          <p:nvPr/>
        </p:nvSpPr>
        <p:spPr>
          <a:xfrm>
            <a:off x="4319910" y="2466789"/>
            <a:ext cx="3561720" cy="186180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889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7" name="TextBox 526">
            <a:extLst>
              <a:ext uri="{FF2B5EF4-FFF2-40B4-BE49-F238E27FC236}">
                <a16:creationId xmlns:a16="http://schemas.microsoft.com/office/drawing/2014/main" id="{9DFA7E4C-A6AB-9880-0630-D88289AE3D7A}"/>
              </a:ext>
            </a:extLst>
          </p:cNvPr>
          <p:cNvSpPr txBox="1"/>
          <p:nvPr/>
        </p:nvSpPr>
        <p:spPr>
          <a:xfrm>
            <a:off x="4997637" y="2611678"/>
            <a:ext cx="288399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Bernell Evans</a:t>
            </a:r>
          </a:p>
          <a:p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@bernell90876</a:t>
            </a:r>
          </a:p>
          <a:p>
            <a:endParaRPr lang="en-US" sz="1000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en-US" sz="1600" dirty="0">
                <a:solidFill>
                  <a:srgbClr val="C8477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@company </a:t>
            </a:r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has bad customer service. </a:t>
            </a:r>
            <a:endParaRPr lang="en-US" sz="1600" dirty="0">
              <a:solidFill>
                <a:srgbClr val="C8477E"/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30590" name="TextBox 30589">
            <a:extLst>
              <a:ext uri="{FF2B5EF4-FFF2-40B4-BE49-F238E27FC236}">
                <a16:creationId xmlns:a16="http://schemas.microsoft.com/office/drawing/2014/main" id="{E48D4204-A78E-C05C-1A06-178A73006D57}"/>
              </a:ext>
            </a:extLst>
          </p:cNvPr>
          <p:cNvSpPr txBox="1"/>
          <p:nvPr/>
        </p:nvSpPr>
        <p:spPr>
          <a:xfrm>
            <a:off x="4121018" y="-2136147"/>
            <a:ext cx="90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8:36</a:t>
            </a:r>
          </a:p>
        </p:txBody>
      </p:sp>
      <p:pic>
        <p:nvPicPr>
          <p:cNvPr id="30591" name="Graphic 30590" descr="Signal with solid fill">
            <a:extLst>
              <a:ext uri="{FF2B5EF4-FFF2-40B4-BE49-F238E27FC236}">
                <a16:creationId xmlns:a16="http://schemas.microsoft.com/office/drawing/2014/main" id="{ED5EDCF8-26DC-6049-DABC-960AC651A6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94437" y="-2088425"/>
            <a:ext cx="257126" cy="257126"/>
          </a:xfrm>
          <a:prstGeom prst="rect">
            <a:avLst/>
          </a:prstGeom>
        </p:spPr>
      </p:pic>
      <p:grpSp>
        <p:nvGrpSpPr>
          <p:cNvPr id="30592" name="Group 30591">
            <a:extLst>
              <a:ext uri="{FF2B5EF4-FFF2-40B4-BE49-F238E27FC236}">
                <a16:creationId xmlns:a16="http://schemas.microsoft.com/office/drawing/2014/main" id="{548DFBE0-6756-F766-11D0-07D15033F384}"/>
              </a:ext>
            </a:extLst>
          </p:cNvPr>
          <p:cNvGrpSpPr/>
          <p:nvPr/>
        </p:nvGrpSpPr>
        <p:grpSpPr>
          <a:xfrm>
            <a:off x="7836082" y="-2058144"/>
            <a:ext cx="106321" cy="194921"/>
            <a:chOff x="7675621" y="-2039740"/>
            <a:chExt cx="96282" cy="176517"/>
          </a:xfrm>
        </p:grpSpPr>
        <p:sp>
          <p:nvSpPr>
            <p:cNvPr id="30593" name="Freeform: Shape 30592">
              <a:extLst>
                <a:ext uri="{FF2B5EF4-FFF2-40B4-BE49-F238E27FC236}">
                  <a16:creationId xmlns:a16="http://schemas.microsoft.com/office/drawing/2014/main" id="{BDB56696-7F2F-9183-BE48-F1EFA9A4F96C}"/>
                </a:ext>
              </a:extLst>
            </p:cNvPr>
            <p:cNvSpPr/>
            <p:nvPr/>
          </p:nvSpPr>
          <p:spPr>
            <a:xfrm rot="16200000">
              <a:off x="7635503" y="-1999622"/>
              <a:ext cx="176517" cy="96282"/>
            </a:xfrm>
            <a:custGeom>
              <a:avLst/>
              <a:gdLst>
                <a:gd name="connsiteX0" fmla="*/ 168494 w 176517"/>
                <a:gd name="connsiteY0" fmla="*/ 30088 h 96282"/>
                <a:gd name="connsiteX1" fmla="*/ 160471 w 176517"/>
                <a:gd name="connsiteY1" fmla="*/ 30088 h 96282"/>
                <a:gd name="connsiteX2" fmla="*/ 160471 w 176517"/>
                <a:gd name="connsiteY2" fmla="*/ 8024 h 96282"/>
                <a:gd name="connsiteX3" fmla="*/ 152447 w 176517"/>
                <a:gd name="connsiteY3" fmla="*/ 0 h 96282"/>
                <a:gd name="connsiteX4" fmla="*/ 8024 w 176517"/>
                <a:gd name="connsiteY4" fmla="*/ 0 h 96282"/>
                <a:gd name="connsiteX5" fmla="*/ 0 w 176517"/>
                <a:gd name="connsiteY5" fmla="*/ 8024 h 96282"/>
                <a:gd name="connsiteX6" fmla="*/ 0 w 176517"/>
                <a:gd name="connsiteY6" fmla="*/ 88259 h 96282"/>
                <a:gd name="connsiteX7" fmla="*/ 8024 w 176517"/>
                <a:gd name="connsiteY7" fmla="*/ 96283 h 96282"/>
                <a:gd name="connsiteX8" fmla="*/ 152447 w 176517"/>
                <a:gd name="connsiteY8" fmla="*/ 96283 h 96282"/>
                <a:gd name="connsiteX9" fmla="*/ 160471 w 176517"/>
                <a:gd name="connsiteY9" fmla="*/ 88259 h 96282"/>
                <a:gd name="connsiteX10" fmla="*/ 160471 w 176517"/>
                <a:gd name="connsiteY10" fmla="*/ 66194 h 96282"/>
                <a:gd name="connsiteX11" fmla="*/ 168494 w 176517"/>
                <a:gd name="connsiteY11" fmla="*/ 66194 h 96282"/>
                <a:gd name="connsiteX12" fmla="*/ 176518 w 176517"/>
                <a:gd name="connsiteY12" fmla="*/ 58171 h 96282"/>
                <a:gd name="connsiteX13" fmla="*/ 176518 w 176517"/>
                <a:gd name="connsiteY13" fmla="*/ 38112 h 96282"/>
                <a:gd name="connsiteX14" fmla="*/ 168494 w 176517"/>
                <a:gd name="connsiteY14" fmla="*/ 30088 h 96282"/>
                <a:gd name="connsiteX15" fmla="*/ 148436 w 176517"/>
                <a:gd name="connsiteY15" fmla="*/ 84247 h 96282"/>
                <a:gd name="connsiteX16" fmla="*/ 12035 w 176517"/>
                <a:gd name="connsiteY16" fmla="*/ 84247 h 96282"/>
                <a:gd name="connsiteX17" fmla="*/ 12035 w 176517"/>
                <a:gd name="connsiteY17" fmla="*/ 12035 h 96282"/>
                <a:gd name="connsiteX18" fmla="*/ 148436 w 176517"/>
                <a:gd name="connsiteY18" fmla="*/ 12035 h 96282"/>
                <a:gd name="connsiteX19" fmla="*/ 148436 w 176517"/>
                <a:gd name="connsiteY19" fmla="*/ 84247 h 9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6517" h="96282">
                  <a:moveTo>
                    <a:pt x="168494" y="30088"/>
                  </a:moveTo>
                  <a:lnTo>
                    <a:pt x="160471" y="30088"/>
                  </a:lnTo>
                  <a:lnTo>
                    <a:pt x="160471" y="8024"/>
                  </a:lnTo>
                  <a:cubicBezTo>
                    <a:pt x="160471" y="3611"/>
                    <a:pt x="156860" y="0"/>
                    <a:pt x="152447" y="0"/>
                  </a:cubicBezTo>
                  <a:lnTo>
                    <a:pt x="8024" y="0"/>
                  </a:lnTo>
                  <a:cubicBezTo>
                    <a:pt x="3611" y="0"/>
                    <a:pt x="0" y="3611"/>
                    <a:pt x="0" y="8024"/>
                  </a:cubicBezTo>
                  <a:lnTo>
                    <a:pt x="0" y="88259"/>
                  </a:lnTo>
                  <a:cubicBezTo>
                    <a:pt x="0" y="92672"/>
                    <a:pt x="3611" y="96283"/>
                    <a:pt x="8024" y="96283"/>
                  </a:cubicBezTo>
                  <a:lnTo>
                    <a:pt x="152447" y="96283"/>
                  </a:lnTo>
                  <a:cubicBezTo>
                    <a:pt x="156860" y="96283"/>
                    <a:pt x="160471" y="92672"/>
                    <a:pt x="160471" y="88259"/>
                  </a:cubicBezTo>
                  <a:lnTo>
                    <a:pt x="160471" y="66194"/>
                  </a:lnTo>
                  <a:lnTo>
                    <a:pt x="168494" y="66194"/>
                  </a:lnTo>
                  <a:cubicBezTo>
                    <a:pt x="172907" y="66194"/>
                    <a:pt x="176518" y="62584"/>
                    <a:pt x="176518" y="58171"/>
                  </a:cubicBezTo>
                  <a:lnTo>
                    <a:pt x="176518" y="38112"/>
                  </a:lnTo>
                  <a:cubicBezTo>
                    <a:pt x="176518" y="33699"/>
                    <a:pt x="172907" y="30088"/>
                    <a:pt x="168494" y="30088"/>
                  </a:cubicBezTo>
                  <a:close/>
                  <a:moveTo>
                    <a:pt x="148436" y="84247"/>
                  </a:moveTo>
                  <a:lnTo>
                    <a:pt x="12035" y="84247"/>
                  </a:lnTo>
                  <a:lnTo>
                    <a:pt x="12035" y="12035"/>
                  </a:lnTo>
                  <a:lnTo>
                    <a:pt x="148436" y="12035"/>
                  </a:lnTo>
                  <a:lnTo>
                    <a:pt x="148436" y="84247"/>
                  </a:lnTo>
                  <a:close/>
                </a:path>
              </a:pathLst>
            </a:custGeom>
            <a:solidFill>
              <a:schemeClr val="bg1"/>
            </a:solidFill>
            <a:ln w="19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94" name="Freeform: Shape 30593">
              <a:extLst>
                <a:ext uri="{FF2B5EF4-FFF2-40B4-BE49-F238E27FC236}">
                  <a16:creationId xmlns:a16="http://schemas.microsoft.com/office/drawing/2014/main" id="{C8D12359-0889-A195-2D66-3488B0AE4AFA}"/>
                </a:ext>
              </a:extLst>
            </p:cNvPr>
            <p:cNvSpPr/>
            <p:nvPr/>
          </p:nvSpPr>
          <p:spPr>
            <a:xfrm rot="16200000">
              <a:off x="7682613" y="-1952512"/>
              <a:ext cx="82296" cy="56164"/>
            </a:xfrm>
            <a:custGeom>
              <a:avLst/>
              <a:gdLst>
                <a:gd name="connsiteX0" fmla="*/ 0 w 120353"/>
                <a:gd name="connsiteY0" fmla="*/ 0 h 56164"/>
                <a:gd name="connsiteX1" fmla="*/ 120353 w 120353"/>
                <a:gd name="connsiteY1" fmla="*/ 0 h 56164"/>
                <a:gd name="connsiteX2" fmla="*/ 120353 w 120353"/>
                <a:gd name="connsiteY2" fmla="*/ 56165 h 56164"/>
                <a:gd name="connsiteX3" fmla="*/ 0 w 120353"/>
                <a:gd name="connsiteY3" fmla="*/ 56165 h 56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353" h="56164">
                  <a:moveTo>
                    <a:pt x="0" y="0"/>
                  </a:moveTo>
                  <a:lnTo>
                    <a:pt x="120353" y="0"/>
                  </a:lnTo>
                  <a:lnTo>
                    <a:pt x="120353" y="56165"/>
                  </a:lnTo>
                  <a:lnTo>
                    <a:pt x="0" y="56165"/>
                  </a:lnTo>
                  <a:close/>
                </a:path>
              </a:pathLst>
            </a:custGeom>
            <a:solidFill>
              <a:schemeClr val="bg1"/>
            </a:solidFill>
            <a:ln w="19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30595" name="Graphic 30594" descr="Caret Left with solid fill">
            <a:extLst>
              <a:ext uri="{FF2B5EF4-FFF2-40B4-BE49-F238E27FC236}">
                <a16:creationId xmlns:a16="http://schemas.microsoft.com/office/drawing/2014/main" id="{260F1953-EB08-98A4-A76C-B7508EC5340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119309" y="-1599694"/>
            <a:ext cx="503467" cy="503467"/>
          </a:xfrm>
          <a:prstGeom prst="rect">
            <a:avLst/>
          </a:prstGeom>
        </p:spPr>
      </p:pic>
      <p:pic>
        <p:nvPicPr>
          <p:cNvPr id="30603" name="Picture 30602" descr="A cartoon of a child wearing glasses&#10;&#10;Description automatically generated">
            <a:extLst>
              <a:ext uri="{FF2B5EF4-FFF2-40B4-BE49-F238E27FC236}">
                <a16:creationId xmlns:a16="http://schemas.microsoft.com/office/drawing/2014/main" id="{8901134F-ECC9-4BA4-F3AE-4417E8C9972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612" y="-1149205"/>
            <a:ext cx="1152144" cy="1152144"/>
          </a:xfrm>
          <a:prstGeom prst="rect">
            <a:avLst/>
          </a:prstGeom>
        </p:spPr>
      </p:pic>
      <p:pic>
        <p:nvPicPr>
          <p:cNvPr id="30605" name="Picture 30604" descr="A cartoon of a child wearing glasses&#10;&#10;Description automatically generated">
            <a:extLst>
              <a:ext uri="{FF2B5EF4-FFF2-40B4-BE49-F238E27FC236}">
                <a16:creationId xmlns:a16="http://schemas.microsoft.com/office/drawing/2014/main" id="{7A07B750-0FE6-43A5-69D7-C6D7732ACE0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475" y="2613990"/>
            <a:ext cx="576072" cy="576072"/>
          </a:xfrm>
          <a:prstGeom prst="rect">
            <a:avLst/>
          </a:prstGeom>
        </p:spPr>
      </p:pic>
      <p:sp>
        <p:nvSpPr>
          <p:cNvPr id="30606" name="TextBox 30605">
            <a:extLst>
              <a:ext uri="{FF2B5EF4-FFF2-40B4-BE49-F238E27FC236}">
                <a16:creationId xmlns:a16="http://schemas.microsoft.com/office/drawing/2014/main" id="{7D6D40E0-9A33-D7CE-9BD0-7EEE5EB02FDC}"/>
              </a:ext>
            </a:extLst>
          </p:cNvPr>
          <p:cNvSpPr txBox="1"/>
          <p:nvPr/>
        </p:nvSpPr>
        <p:spPr>
          <a:xfrm>
            <a:off x="6812705" y="2608048"/>
            <a:ext cx="990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1m ago</a:t>
            </a:r>
          </a:p>
        </p:txBody>
      </p:sp>
      <p:sp>
        <p:nvSpPr>
          <p:cNvPr id="30607" name="Rectangle 30606">
            <a:extLst>
              <a:ext uri="{FF2B5EF4-FFF2-40B4-BE49-F238E27FC236}">
                <a16:creationId xmlns:a16="http://schemas.microsoft.com/office/drawing/2014/main" id="{CDF32E28-3E78-CAC0-D667-5B7669F24D58}"/>
              </a:ext>
            </a:extLst>
          </p:cNvPr>
          <p:cNvSpPr/>
          <p:nvPr/>
        </p:nvSpPr>
        <p:spPr>
          <a:xfrm>
            <a:off x="4319910" y="4512932"/>
            <a:ext cx="3561720" cy="186180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889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608" name="TextBox 30607">
            <a:extLst>
              <a:ext uri="{FF2B5EF4-FFF2-40B4-BE49-F238E27FC236}">
                <a16:creationId xmlns:a16="http://schemas.microsoft.com/office/drawing/2014/main" id="{E19F4EFC-5BC8-0849-AB05-6F0072C5B181}"/>
              </a:ext>
            </a:extLst>
          </p:cNvPr>
          <p:cNvSpPr txBox="1"/>
          <p:nvPr/>
        </p:nvSpPr>
        <p:spPr>
          <a:xfrm>
            <a:off x="4997636" y="4657821"/>
            <a:ext cx="30175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Bernell Evans</a:t>
            </a:r>
          </a:p>
          <a:p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@bernell90876</a:t>
            </a:r>
          </a:p>
          <a:p>
            <a:endParaRPr lang="en-US" sz="1000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Want business you can trust don’t hire </a:t>
            </a:r>
            <a:r>
              <a:rPr lang="en-US" sz="1600" dirty="0">
                <a:solidFill>
                  <a:srgbClr val="C8477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@company</a:t>
            </a:r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.</a:t>
            </a:r>
          </a:p>
        </p:txBody>
      </p:sp>
      <p:pic>
        <p:nvPicPr>
          <p:cNvPr id="30623" name="Picture 30622" descr="A cartoon of a child wearing glasses&#10;&#10;Description automatically generated">
            <a:extLst>
              <a:ext uri="{FF2B5EF4-FFF2-40B4-BE49-F238E27FC236}">
                <a16:creationId xmlns:a16="http://schemas.microsoft.com/office/drawing/2014/main" id="{0E20EC50-2C19-5929-4366-F58C88142FF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475" y="4660133"/>
            <a:ext cx="576072" cy="576072"/>
          </a:xfrm>
          <a:prstGeom prst="rect">
            <a:avLst/>
          </a:prstGeom>
        </p:spPr>
      </p:pic>
      <p:sp>
        <p:nvSpPr>
          <p:cNvPr id="30624" name="Rectangle: Top Corners Rounded 30623">
            <a:extLst>
              <a:ext uri="{FF2B5EF4-FFF2-40B4-BE49-F238E27FC236}">
                <a16:creationId xmlns:a16="http://schemas.microsoft.com/office/drawing/2014/main" id="{8ED004CD-9CE3-33BE-C765-FBEC1E1E8351}"/>
              </a:ext>
            </a:extLst>
          </p:cNvPr>
          <p:cNvSpPr/>
          <p:nvPr/>
        </p:nvSpPr>
        <p:spPr>
          <a:xfrm rot="10800000">
            <a:off x="4024197" y="5945376"/>
            <a:ext cx="4157605" cy="602832"/>
          </a:xfrm>
          <a:prstGeom prst="round2SameRect">
            <a:avLst>
              <a:gd name="adj1" fmla="val 19189"/>
              <a:gd name="adj2" fmla="val 0"/>
            </a:avLst>
          </a:prstGeom>
          <a:solidFill>
            <a:srgbClr val="F9EB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24CB2EC-F2C7-6FE9-BCEA-4960EF30CD25}"/>
              </a:ext>
            </a:extLst>
          </p:cNvPr>
          <p:cNvSpPr/>
          <p:nvPr/>
        </p:nvSpPr>
        <p:spPr>
          <a:xfrm>
            <a:off x="5053413" y="6041038"/>
            <a:ext cx="2099172" cy="411509"/>
          </a:xfrm>
          <a:prstGeom prst="roundRect">
            <a:avLst>
              <a:gd name="adj" fmla="val 50000"/>
            </a:avLst>
          </a:prstGeom>
          <a:solidFill>
            <a:srgbClr val="C8477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100+ posts today </a:t>
            </a:r>
            <a:r>
              <a:rPr lang="en-US" sz="1600" b="0" i="0" dirty="0">
                <a:solidFill>
                  <a:schemeClr val="bg1"/>
                </a:solidFill>
                <a:effectLst/>
                <a:latin typeface="Google Sans"/>
              </a:rPr>
              <a:t>↓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0626" name="TextBox 30625">
            <a:extLst>
              <a:ext uri="{FF2B5EF4-FFF2-40B4-BE49-F238E27FC236}">
                <a16:creationId xmlns:a16="http://schemas.microsoft.com/office/drawing/2014/main" id="{D9A6F246-8BE7-D202-F901-E556222FA9E8}"/>
              </a:ext>
            </a:extLst>
          </p:cNvPr>
          <p:cNvSpPr txBox="1"/>
          <p:nvPr/>
        </p:nvSpPr>
        <p:spPr>
          <a:xfrm>
            <a:off x="6812705" y="4660133"/>
            <a:ext cx="990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1m ago</a:t>
            </a:r>
          </a:p>
        </p:txBody>
      </p:sp>
      <p:pic>
        <p:nvPicPr>
          <p:cNvPr id="30628" name="Graphic 30627" descr="Heart with solid fill">
            <a:extLst>
              <a:ext uri="{FF2B5EF4-FFF2-40B4-BE49-F238E27FC236}">
                <a16:creationId xmlns:a16="http://schemas.microsoft.com/office/drawing/2014/main" id="{EB3F1160-8957-0C1F-ABB5-DC241856D37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065180" y="3936843"/>
            <a:ext cx="206994" cy="206992"/>
          </a:xfrm>
          <a:prstGeom prst="rect">
            <a:avLst/>
          </a:prstGeom>
          <a:effectLst/>
        </p:spPr>
      </p:pic>
      <p:pic>
        <p:nvPicPr>
          <p:cNvPr id="30629" name="s8d733268baf48d2a5ccff6a8601336d">
            <a:extLst>
              <a:ext uri="{FF2B5EF4-FFF2-40B4-BE49-F238E27FC236}">
                <a16:creationId xmlns:a16="http://schemas.microsoft.com/office/drawing/2014/main" id="{6D874381-BEEE-BB1F-9AEA-B7CEEEB7E3D1}"/>
              </a:ext>
            </a:extLst>
          </p:cNvPr>
          <p:cNvPicPr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089823" y="3936844"/>
            <a:ext cx="181656" cy="211822"/>
          </a:xfrm>
          <a:prstGeom prst="rect">
            <a:avLst/>
          </a:prstGeom>
          <a:effectLst/>
        </p:spPr>
      </p:pic>
      <p:grpSp>
        <p:nvGrpSpPr>
          <p:cNvPr id="30630" name="Group 30629">
            <a:extLst>
              <a:ext uri="{FF2B5EF4-FFF2-40B4-BE49-F238E27FC236}">
                <a16:creationId xmlns:a16="http://schemas.microsoft.com/office/drawing/2014/main" id="{EE9F4AE0-F86D-5200-D5CC-DA366D55F3BC}"/>
              </a:ext>
            </a:extLst>
          </p:cNvPr>
          <p:cNvGrpSpPr/>
          <p:nvPr/>
        </p:nvGrpSpPr>
        <p:grpSpPr>
          <a:xfrm>
            <a:off x="7065076" y="3957237"/>
            <a:ext cx="199180" cy="167935"/>
            <a:chOff x="5833803" y="3871668"/>
            <a:chExt cx="163074" cy="137493"/>
          </a:xfrm>
          <a:solidFill>
            <a:srgbClr val="767676"/>
          </a:solidFill>
        </p:grpSpPr>
        <p:grpSp>
          <p:nvGrpSpPr>
            <p:cNvPr id="30634" name="Group 30633">
              <a:extLst>
                <a:ext uri="{FF2B5EF4-FFF2-40B4-BE49-F238E27FC236}">
                  <a16:creationId xmlns:a16="http://schemas.microsoft.com/office/drawing/2014/main" id="{866ECA89-5BA1-4652-2437-B442DB8895FC}"/>
                </a:ext>
              </a:extLst>
            </p:cNvPr>
            <p:cNvGrpSpPr/>
            <p:nvPr/>
          </p:nvGrpSpPr>
          <p:grpSpPr>
            <a:xfrm>
              <a:off x="5878005" y="3924550"/>
              <a:ext cx="118872" cy="84611"/>
              <a:chOff x="5873243" y="3919788"/>
              <a:chExt cx="107602" cy="84611"/>
            </a:xfrm>
            <a:grpFill/>
          </p:grpSpPr>
          <p:sp>
            <p:nvSpPr>
              <p:cNvPr id="30638" name="Freeform: Shape 30637">
                <a:extLst>
                  <a:ext uri="{FF2B5EF4-FFF2-40B4-BE49-F238E27FC236}">
                    <a16:creationId xmlns:a16="http://schemas.microsoft.com/office/drawing/2014/main" id="{3A75B3A3-55DB-0D5D-23BF-5B2FDF3716E7}"/>
                  </a:ext>
                </a:extLst>
              </p:cNvPr>
              <p:cNvSpPr/>
              <p:nvPr/>
            </p:nvSpPr>
            <p:spPr>
              <a:xfrm>
                <a:off x="5873243" y="3923346"/>
                <a:ext cx="99873" cy="81053"/>
              </a:xfrm>
              <a:custGeom>
                <a:avLst/>
                <a:gdLst>
                  <a:gd name="connsiteX0" fmla="*/ 1206000 w 1210829"/>
                  <a:gd name="connsiteY0" fmla="*/ 220073 h 982661"/>
                  <a:gd name="connsiteX1" fmla="*/ 1147733 w 1210829"/>
                  <a:gd name="connsiteY1" fmla="*/ 121437 h 982661"/>
                  <a:gd name="connsiteX2" fmla="*/ 1147719 w 1210829"/>
                  <a:gd name="connsiteY2" fmla="*/ 121419 h 982661"/>
                  <a:gd name="connsiteX3" fmla="*/ 1085735 w 1210829"/>
                  <a:gd name="connsiteY3" fmla="*/ 16283 h 982661"/>
                  <a:gd name="connsiteX4" fmla="*/ 1029498 w 1210829"/>
                  <a:gd name="connsiteY4" fmla="*/ 16273 h 982661"/>
                  <a:gd name="connsiteX5" fmla="*/ 909221 w 1210829"/>
                  <a:gd name="connsiteY5" fmla="*/ 220086 h 982661"/>
                  <a:gd name="connsiteX6" fmla="*/ 937335 w 1210829"/>
                  <a:gd name="connsiteY6" fmla="*/ 271438 h 982661"/>
                  <a:gd name="connsiteX7" fmla="*/ 969832 w 1210829"/>
                  <a:gd name="connsiteY7" fmla="*/ 271438 h 982661"/>
                  <a:gd name="connsiteX8" fmla="*/ 986882 w 1210829"/>
                  <a:gd name="connsiteY8" fmla="*/ 278614 h 982661"/>
                  <a:gd name="connsiteX9" fmla="*/ 994068 w 1210829"/>
                  <a:gd name="connsiteY9" fmla="*/ 295933 h 982661"/>
                  <a:gd name="connsiteX10" fmla="*/ 456112 w 1210829"/>
                  <a:gd name="connsiteY10" fmla="*/ 848876 h 982661"/>
                  <a:gd name="connsiteX11" fmla="*/ 106768 w 1210829"/>
                  <a:gd name="connsiteY11" fmla="*/ 716505 h 982661"/>
                  <a:gd name="connsiteX12" fmla="*/ 10651 w 1210829"/>
                  <a:gd name="connsiteY12" fmla="*/ 730913 h 982661"/>
                  <a:gd name="connsiteX13" fmla="*/ 22876 w 1210829"/>
                  <a:gd name="connsiteY13" fmla="*/ 818470 h 982661"/>
                  <a:gd name="connsiteX14" fmla="*/ 456112 w 1210829"/>
                  <a:gd name="connsiteY14" fmla="*/ 982661 h 982661"/>
                  <a:gd name="connsiteX15" fmla="*/ 1124184 w 1210829"/>
                  <a:gd name="connsiteY15" fmla="*/ 295996 h 982661"/>
                  <a:gd name="connsiteX16" fmla="*/ 1148006 w 1210829"/>
                  <a:gd name="connsiteY16" fmla="*/ 271438 h 982661"/>
                  <a:gd name="connsiteX17" fmla="*/ 1177896 w 1210829"/>
                  <a:gd name="connsiteY17" fmla="*/ 271438 h 982661"/>
                  <a:gd name="connsiteX18" fmla="*/ 1206000 w 1210829"/>
                  <a:gd name="connsiteY18" fmla="*/ 220073 h 982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10829" h="982661">
                    <a:moveTo>
                      <a:pt x="1206000" y="220073"/>
                    </a:moveTo>
                    <a:lnTo>
                      <a:pt x="1147733" y="121437"/>
                    </a:lnTo>
                    <a:cubicBezTo>
                      <a:pt x="1147729" y="121430"/>
                      <a:pt x="1147724" y="121424"/>
                      <a:pt x="1147719" y="121419"/>
                    </a:cubicBezTo>
                    <a:lnTo>
                      <a:pt x="1085735" y="16283"/>
                    </a:lnTo>
                    <a:cubicBezTo>
                      <a:pt x="1072939" y="-5423"/>
                      <a:pt x="1042308" y="-5429"/>
                      <a:pt x="1029498" y="16273"/>
                    </a:cubicBezTo>
                    <a:lnTo>
                      <a:pt x="909221" y="220086"/>
                    </a:lnTo>
                    <a:cubicBezTo>
                      <a:pt x="895925" y="242619"/>
                      <a:pt x="911705" y="271438"/>
                      <a:pt x="937335" y="271438"/>
                    </a:cubicBezTo>
                    <a:lnTo>
                      <a:pt x="969832" y="271438"/>
                    </a:lnTo>
                    <a:cubicBezTo>
                      <a:pt x="976150" y="271438"/>
                      <a:pt x="982415" y="274021"/>
                      <a:pt x="986882" y="278614"/>
                    </a:cubicBezTo>
                    <a:cubicBezTo>
                      <a:pt x="991348" y="283208"/>
                      <a:pt x="994068" y="289438"/>
                      <a:pt x="994068" y="295933"/>
                    </a:cubicBezTo>
                    <a:cubicBezTo>
                      <a:pt x="994037" y="600831"/>
                      <a:pt x="752716" y="848876"/>
                      <a:pt x="456112" y="848876"/>
                    </a:cubicBezTo>
                    <a:cubicBezTo>
                      <a:pt x="326071" y="848876"/>
                      <a:pt x="203294" y="801587"/>
                      <a:pt x="106768" y="716505"/>
                    </a:cubicBezTo>
                    <a:cubicBezTo>
                      <a:pt x="77210" y="690455"/>
                      <a:pt x="32012" y="697448"/>
                      <a:pt x="10651" y="730913"/>
                    </a:cubicBezTo>
                    <a:cubicBezTo>
                      <a:pt x="-7325" y="759085"/>
                      <a:pt x="-2085" y="796639"/>
                      <a:pt x="22876" y="818470"/>
                    </a:cubicBezTo>
                    <a:cubicBezTo>
                      <a:pt x="143057" y="923582"/>
                      <a:pt x="297198" y="982661"/>
                      <a:pt x="456112" y="982661"/>
                    </a:cubicBezTo>
                    <a:cubicBezTo>
                      <a:pt x="824441" y="982661"/>
                      <a:pt x="1124124" y="674628"/>
                      <a:pt x="1124184" y="295996"/>
                    </a:cubicBezTo>
                    <a:cubicBezTo>
                      <a:pt x="1124184" y="282496"/>
                      <a:pt x="1134875" y="271438"/>
                      <a:pt x="1148006" y="271438"/>
                    </a:cubicBezTo>
                    <a:lnTo>
                      <a:pt x="1177896" y="271438"/>
                    </a:lnTo>
                    <a:cubicBezTo>
                      <a:pt x="1203536" y="271438"/>
                      <a:pt x="1219311" y="242606"/>
                      <a:pt x="1206000" y="220073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0639" name="Freeform: Shape 30638">
                <a:extLst>
                  <a:ext uri="{FF2B5EF4-FFF2-40B4-BE49-F238E27FC236}">
                    <a16:creationId xmlns:a16="http://schemas.microsoft.com/office/drawing/2014/main" id="{4773D73C-1E10-974A-4CA1-3260D6F326A5}"/>
                  </a:ext>
                </a:extLst>
              </p:cNvPr>
              <p:cNvSpPr/>
              <p:nvPr/>
            </p:nvSpPr>
            <p:spPr>
              <a:xfrm rot="16200000">
                <a:off x="5947296" y="3914196"/>
                <a:ext cx="27958" cy="39141"/>
              </a:xfrm>
              <a:custGeom>
                <a:avLst/>
                <a:gdLst>
                  <a:gd name="connsiteX0" fmla="*/ 139299 w 253353"/>
                  <a:gd name="connsiteY0" fmla="*/ 60927 h 279962"/>
                  <a:gd name="connsiteX1" fmla="*/ 37866 w 253353"/>
                  <a:gd name="connsiteY1" fmla="*/ 3362 h 279962"/>
                  <a:gd name="connsiteX2" fmla="*/ 0 w 253353"/>
                  <a:gd name="connsiteY2" fmla="*/ 24851 h 279962"/>
                  <a:gd name="connsiteX3" fmla="*/ 0 w 253353"/>
                  <a:gd name="connsiteY3" fmla="*/ 139981 h 279962"/>
                  <a:gd name="connsiteX4" fmla="*/ 0 w 253353"/>
                  <a:gd name="connsiteY4" fmla="*/ 255112 h 279962"/>
                  <a:gd name="connsiteX5" fmla="*/ 37866 w 253353"/>
                  <a:gd name="connsiteY5" fmla="*/ 276601 h 279962"/>
                  <a:gd name="connsiteX6" fmla="*/ 139299 w 253353"/>
                  <a:gd name="connsiteY6" fmla="*/ 219036 h 279962"/>
                  <a:gd name="connsiteX7" fmla="*/ 240732 w 253353"/>
                  <a:gd name="connsiteY7" fmla="*/ 161471 h 279962"/>
                  <a:gd name="connsiteX8" fmla="*/ 240732 w 253353"/>
                  <a:gd name="connsiteY8" fmla="*/ 118492 h 279962"/>
                  <a:gd name="connsiteX9" fmla="*/ 139299 w 253353"/>
                  <a:gd name="connsiteY9" fmla="*/ 60927 h 279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3353" h="279962">
                    <a:moveTo>
                      <a:pt x="139299" y="60927"/>
                    </a:moveTo>
                    <a:lnTo>
                      <a:pt x="37866" y="3362"/>
                    </a:lnTo>
                    <a:cubicBezTo>
                      <a:pt x="21037" y="-6190"/>
                      <a:pt x="0" y="5749"/>
                      <a:pt x="0" y="24851"/>
                    </a:cubicBezTo>
                    <a:lnTo>
                      <a:pt x="0" y="139981"/>
                    </a:lnTo>
                    <a:lnTo>
                      <a:pt x="0" y="255112"/>
                    </a:lnTo>
                    <a:cubicBezTo>
                      <a:pt x="0" y="274214"/>
                      <a:pt x="21037" y="286153"/>
                      <a:pt x="37866" y="276601"/>
                    </a:cubicBezTo>
                    <a:lnTo>
                      <a:pt x="139299" y="219036"/>
                    </a:lnTo>
                    <a:lnTo>
                      <a:pt x="240732" y="161471"/>
                    </a:lnTo>
                    <a:cubicBezTo>
                      <a:pt x="257561" y="151920"/>
                      <a:pt x="257561" y="128043"/>
                      <a:pt x="240732" y="118492"/>
                    </a:cubicBezTo>
                    <a:lnTo>
                      <a:pt x="139299" y="60927"/>
                    </a:lnTo>
                    <a:close/>
                  </a:path>
                </a:pathLst>
              </a:custGeom>
              <a:grpFill/>
              <a:ln w="8096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0635" name="Group 30634">
              <a:extLst>
                <a:ext uri="{FF2B5EF4-FFF2-40B4-BE49-F238E27FC236}">
                  <a16:creationId xmlns:a16="http://schemas.microsoft.com/office/drawing/2014/main" id="{594B9911-35F7-BE09-AEE3-0EA8A67E7699}"/>
                </a:ext>
              </a:extLst>
            </p:cNvPr>
            <p:cNvGrpSpPr/>
            <p:nvPr/>
          </p:nvGrpSpPr>
          <p:grpSpPr>
            <a:xfrm>
              <a:off x="5833803" y="3871668"/>
              <a:ext cx="118872" cy="82974"/>
              <a:chOff x="5838565" y="3876430"/>
              <a:chExt cx="106360" cy="82974"/>
            </a:xfrm>
            <a:grpFill/>
          </p:grpSpPr>
          <p:sp>
            <p:nvSpPr>
              <p:cNvPr id="30636" name="Freeform: Shape 30635">
                <a:extLst>
                  <a:ext uri="{FF2B5EF4-FFF2-40B4-BE49-F238E27FC236}">
                    <a16:creationId xmlns:a16="http://schemas.microsoft.com/office/drawing/2014/main" id="{75BF48F9-6CE8-ED6C-338D-E7E262F47331}"/>
                  </a:ext>
                </a:extLst>
              </p:cNvPr>
              <p:cNvSpPr/>
              <p:nvPr/>
            </p:nvSpPr>
            <p:spPr>
              <a:xfrm>
                <a:off x="5845029" y="3876430"/>
                <a:ext cx="99896" cy="81064"/>
              </a:xfrm>
              <a:custGeom>
                <a:avLst/>
                <a:gdLst>
                  <a:gd name="connsiteX0" fmla="*/ 273520 w 1211102"/>
                  <a:gd name="connsiteY0" fmla="*/ 711342 h 982802"/>
                  <a:gd name="connsiteX1" fmla="*/ 241029 w 1211102"/>
                  <a:gd name="connsiteY1" fmla="*/ 711342 h 982802"/>
                  <a:gd name="connsiteX2" fmla="*/ 220271 w 1211102"/>
                  <a:gd name="connsiteY2" fmla="*/ 699056 h 982802"/>
                  <a:gd name="connsiteX3" fmla="*/ 217036 w 1211102"/>
                  <a:gd name="connsiteY3" fmla="*/ 686093 h 982802"/>
                  <a:gd name="connsiteX4" fmla="*/ 754990 w 1211102"/>
                  <a:gd name="connsiteY4" fmla="*/ 133791 h 982802"/>
                  <a:gd name="connsiteX5" fmla="*/ 1104336 w 1211102"/>
                  <a:gd name="connsiteY5" fmla="*/ 266156 h 982802"/>
                  <a:gd name="connsiteX6" fmla="*/ 1200451 w 1211102"/>
                  <a:gd name="connsiteY6" fmla="*/ 251746 h 982802"/>
                  <a:gd name="connsiteX7" fmla="*/ 1200451 w 1211102"/>
                  <a:gd name="connsiteY7" fmla="*/ 251745 h 982802"/>
                  <a:gd name="connsiteX8" fmla="*/ 1188229 w 1211102"/>
                  <a:gd name="connsiteY8" fmla="*/ 164191 h 982802"/>
                  <a:gd name="connsiteX9" fmla="*/ 754990 w 1211102"/>
                  <a:gd name="connsiteY9" fmla="*/ 0 h 982802"/>
                  <a:gd name="connsiteX10" fmla="*/ 86921 w 1211102"/>
                  <a:gd name="connsiteY10" fmla="*/ 686776 h 982802"/>
                  <a:gd name="connsiteX11" fmla="*/ 86009 w 1211102"/>
                  <a:gd name="connsiteY11" fmla="*/ 693520 h 982802"/>
                  <a:gd name="connsiteX12" fmla="*/ 62004 w 1211102"/>
                  <a:gd name="connsiteY12" fmla="*/ 711342 h 982802"/>
                  <a:gd name="connsiteX13" fmla="*/ 32936 w 1211102"/>
                  <a:gd name="connsiteY13" fmla="*/ 711342 h 982802"/>
                  <a:gd name="connsiteX14" fmla="*/ 4822 w 1211102"/>
                  <a:gd name="connsiteY14" fmla="*/ 762694 h 982802"/>
                  <a:gd name="connsiteX15" fmla="*/ 125121 w 1211102"/>
                  <a:gd name="connsiteY15" fmla="*/ 966531 h 982802"/>
                  <a:gd name="connsiteX16" fmla="*/ 181344 w 1211102"/>
                  <a:gd name="connsiteY16" fmla="*/ 966531 h 982802"/>
                  <a:gd name="connsiteX17" fmla="*/ 301634 w 1211102"/>
                  <a:gd name="connsiteY17" fmla="*/ 762694 h 982802"/>
                  <a:gd name="connsiteX18" fmla="*/ 273520 w 1211102"/>
                  <a:gd name="connsiteY18" fmla="*/ 711342 h 982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11102" h="982802">
                    <a:moveTo>
                      <a:pt x="273520" y="711342"/>
                    </a:moveTo>
                    <a:lnTo>
                      <a:pt x="241029" y="711342"/>
                    </a:lnTo>
                    <a:cubicBezTo>
                      <a:pt x="232859" y="711342"/>
                      <a:pt x="224907" y="707028"/>
                      <a:pt x="220271" y="699056"/>
                    </a:cubicBezTo>
                    <a:cubicBezTo>
                      <a:pt x="218010" y="695174"/>
                      <a:pt x="217032" y="690616"/>
                      <a:pt x="217036" y="686093"/>
                    </a:cubicBezTo>
                    <a:cubicBezTo>
                      <a:pt x="217395" y="381491"/>
                      <a:pt x="458584" y="133791"/>
                      <a:pt x="754990" y="133791"/>
                    </a:cubicBezTo>
                    <a:cubicBezTo>
                      <a:pt x="885034" y="133791"/>
                      <a:pt x="1007808" y="181075"/>
                      <a:pt x="1104336" y="266156"/>
                    </a:cubicBezTo>
                    <a:cubicBezTo>
                      <a:pt x="1133895" y="292206"/>
                      <a:pt x="1179093" y="285214"/>
                      <a:pt x="1200451" y="251746"/>
                    </a:cubicBezTo>
                    <a:lnTo>
                      <a:pt x="1200451" y="251745"/>
                    </a:lnTo>
                    <a:cubicBezTo>
                      <a:pt x="1218426" y="223576"/>
                      <a:pt x="1213190" y="186022"/>
                      <a:pt x="1188229" y="164191"/>
                    </a:cubicBezTo>
                    <a:cubicBezTo>
                      <a:pt x="1068048" y="59078"/>
                      <a:pt x="913909" y="0"/>
                      <a:pt x="754990" y="0"/>
                    </a:cubicBezTo>
                    <a:cubicBezTo>
                      <a:pt x="386618" y="0"/>
                      <a:pt x="86921" y="308085"/>
                      <a:pt x="86921" y="686776"/>
                    </a:cubicBezTo>
                    <a:cubicBezTo>
                      <a:pt x="86921" y="689045"/>
                      <a:pt x="86614" y="691293"/>
                      <a:pt x="86009" y="693520"/>
                    </a:cubicBezTo>
                    <a:cubicBezTo>
                      <a:pt x="83054" y="704304"/>
                      <a:pt x="72897" y="711342"/>
                      <a:pt x="62004" y="711342"/>
                    </a:cubicBezTo>
                    <a:lnTo>
                      <a:pt x="32936" y="711342"/>
                    </a:lnTo>
                    <a:cubicBezTo>
                      <a:pt x="7301" y="711342"/>
                      <a:pt x="-8475" y="740161"/>
                      <a:pt x="4822" y="762694"/>
                    </a:cubicBezTo>
                    <a:lnTo>
                      <a:pt x="125121" y="966531"/>
                    </a:lnTo>
                    <a:cubicBezTo>
                      <a:pt x="137922" y="988226"/>
                      <a:pt x="168543" y="988226"/>
                      <a:pt x="181344" y="966531"/>
                    </a:cubicBezTo>
                    <a:lnTo>
                      <a:pt x="301634" y="762694"/>
                    </a:lnTo>
                    <a:cubicBezTo>
                      <a:pt x="314931" y="740161"/>
                      <a:pt x="299154" y="711342"/>
                      <a:pt x="273520" y="711342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637" name="Freeform: Shape 30636">
                <a:extLst>
                  <a:ext uri="{FF2B5EF4-FFF2-40B4-BE49-F238E27FC236}">
                    <a16:creationId xmlns:a16="http://schemas.microsoft.com/office/drawing/2014/main" id="{F5EC7DDE-CDC0-51A8-F2F9-1580BEF59D49}"/>
                  </a:ext>
                </a:extLst>
              </p:cNvPr>
              <p:cNvSpPr/>
              <p:nvPr/>
            </p:nvSpPr>
            <p:spPr>
              <a:xfrm rot="5400000">
                <a:off x="5844157" y="3925854"/>
                <a:ext cx="27958" cy="39141"/>
              </a:xfrm>
              <a:custGeom>
                <a:avLst/>
                <a:gdLst>
                  <a:gd name="connsiteX0" fmla="*/ 139299 w 253353"/>
                  <a:gd name="connsiteY0" fmla="*/ 60927 h 279962"/>
                  <a:gd name="connsiteX1" fmla="*/ 37866 w 253353"/>
                  <a:gd name="connsiteY1" fmla="*/ 3362 h 279962"/>
                  <a:gd name="connsiteX2" fmla="*/ 0 w 253353"/>
                  <a:gd name="connsiteY2" fmla="*/ 24851 h 279962"/>
                  <a:gd name="connsiteX3" fmla="*/ 0 w 253353"/>
                  <a:gd name="connsiteY3" fmla="*/ 139981 h 279962"/>
                  <a:gd name="connsiteX4" fmla="*/ 0 w 253353"/>
                  <a:gd name="connsiteY4" fmla="*/ 255112 h 279962"/>
                  <a:gd name="connsiteX5" fmla="*/ 37866 w 253353"/>
                  <a:gd name="connsiteY5" fmla="*/ 276601 h 279962"/>
                  <a:gd name="connsiteX6" fmla="*/ 139299 w 253353"/>
                  <a:gd name="connsiteY6" fmla="*/ 219036 h 279962"/>
                  <a:gd name="connsiteX7" fmla="*/ 240732 w 253353"/>
                  <a:gd name="connsiteY7" fmla="*/ 161471 h 279962"/>
                  <a:gd name="connsiteX8" fmla="*/ 240732 w 253353"/>
                  <a:gd name="connsiteY8" fmla="*/ 118492 h 279962"/>
                  <a:gd name="connsiteX9" fmla="*/ 139299 w 253353"/>
                  <a:gd name="connsiteY9" fmla="*/ 60927 h 279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3353" h="279962">
                    <a:moveTo>
                      <a:pt x="139299" y="60927"/>
                    </a:moveTo>
                    <a:lnTo>
                      <a:pt x="37866" y="3362"/>
                    </a:lnTo>
                    <a:cubicBezTo>
                      <a:pt x="21037" y="-6190"/>
                      <a:pt x="0" y="5749"/>
                      <a:pt x="0" y="24851"/>
                    </a:cubicBezTo>
                    <a:lnTo>
                      <a:pt x="0" y="139981"/>
                    </a:lnTo>
                    <a:lnTo>
                      <a:pt x="0" y="255112"/>
                    </a:lnTo>
                    <a:cubicBezTo>
                      <a:pt x="0" y="274214"/>
                      <a:pt x="21037" y="286153"/>
                      <a:pt x="37866" y="276601"/>
                    </a:cubicBezTo>
                    <a:lnTo>
                      <a:pt x="139299" y="219036"/>
                    </a:lnTo>
                    <a:lnTo>
                      <a:pt x="240732" y="161471"/>
                    </a:lnTo>
                    <a:cubicBezTo>
                      <a:pt x="257561" y="151920"/>
                      <a:pt x="257561" y="128043"/>
                      <a:pt x="240732" y="118492"/>
                    </a:cubicBezTo>
                    <a:lnTo>
                      <a:pt x="139299" y="60927"/>
                    </a:lnTo>
                    <a:close/>
                  </a:path>
                </a:pathLst>
              </a:custGeom>
              <a:grpFill/>
              <a:ln w="8096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0631" name="TextBox 30630">
            <a:extLst>
              <a:ext uri="{FF2B5EF4-FFF2-40B4-BE49-F238E27FC236}">
                <a16:creationId xmlns:a16="http://schemas.microsoft.com/office/drawing/2014/main" id="{5D39EEE3-5ACB-2F68-7FE7-FD0FD0A19BE1}"/>
              </a:ext>
            </a:extLst>
          </p:cNvPr>
          <p:cNvSpPr txBox="1"/>
          <p:nvPr/>
        </p:nvSpPr>
        <p:spPr>
          <a:xfrm>
            <a:off x="5242992" y="3903946"/>
            <a:ext cx="378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25</a:t>
            </a:r>
          </a:p>
        </p:txBody>
      </p:sp>
      <p:sp>
        <p:nvSpPr>
          <p:cNvPr id="30632" name="TextBox 30631">
            <a:extLst>
              <a:ext uri="{FF2B5EF4-FFF2-40B4-BE49-F238E27FC236}">
                <a16:creationId xmlns:a16="http://schemas.microsoft.com/office/drawing/2014/main" id="{9A4784BF-BD1F-F789-3510-C6CC4E962E09}"/>
              </a:ext>
            </a:extLst>
          </p:cNvPr>
          <p:cNvSpPr txBox="1"/>
          <p:nvPr/>
        </p:nvSpPr>
        <p:spPr>
          <a:xfrm>
            <a:off x="6259904" y="3903946"/>
            <a:ext cx="338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0</a:t>
            </a:r>
          </a:p>
        </p:txBody>
      </p:sp>
      <p:sp>
        <p:nvSpPr>
          <p:cNvPr id="30633" name="TextBox 30632">
            <a:extLst>
              <a:ext uri="{FF2B5EF4-FFF2-40B4-BE49-F238E27FC236}">
                <a16:creationId xmlns:a16="http://schemas.microsoft.com/office/drawing/2014/main" id="{D427698B-E3D3-B890-8481-16948A1557C9}"/>
              </a:ext>
            </a:extLst>
          </p:cNvPr>
          <p:cNvSpPr txBox="1"/>
          <p:nvPr/>
        </p:nvSpPr>
        <p:spPr>
          <a:xfrm>
            <a:off x="7244370" y="3903946"/>
            <a:ext cx="393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28</a:t>
            </a:r>
          </a:p>
        </p:txBody>
      </p:sp>
      <p:grpSp>
        <p:nvGrpSpPr>
          <p:cNvPr id="30640" name="Group 30639">
            <a:extLst>
              <a:ext uri="{FF2B5EF4-FFF2-40B4-BE49-F238E27FC236}">
                <a16:creationId xmlns:a16="http://schemas.microsoft.com/office/drawing/2014/main" id="{88A302D5-AFB9-56BD-CB0B-C7D37B3624CB}"/>
              </a:ext>
            </a:extLst>
          </p:cNvPr>
          <p:cNvGrpSpPr/>
          <p:nvPr/>
        </p:nvGrpSpPr>
        <p:grpSpPr>
          <a:xfrm>
            <a:off x="9058884" y="5630619"/>
            <a:ext cx="996696" cy="914400"/>
            <a:chOff x="5387882" y="6148390"/>
            <a:chExt cx="1306088" cy="1196570"/>
          </a:xfrm>
        </p:grpSpPr>
        <p:sp>
          <p:nvSpPr>
            <p:cNvPr id="30641" name="Freeform: Shape 30640">
              <a:extLst>
                <a:ext uri="{FF2B5EF4-FFF2-40B4-BE49-F238E27FC236}">
                  <a16:creationId xmlns:a16="http://schemas.microsoft.com/office/drawing/2014/main" id="{D70081F2-2BAB-B70C-45EB-52908BE65DC7}"/>
                </a:ext>
              </a:extLst>
            </p:cNvPr>
            <p:cNvSpPr/>
            <p:nvPr/>
          </p:nvSpPr>
          <p:spPr>
            <a:xfrm>
              <a:off x="5498030" y="6148390"/>
              <a:ext cx="1195940" cy="1135638"/>
            </a:xfrm>
            <a:custGeom>
              <a:avLst/>
              <a:gdLst>
                <a:gd name="connsiteX0" fmla="*/ 1445778 w 2891556"/>
                <a:gd name="connsiteY0" fmla="*/ 0 h 2745756"/>
                <a:gd name="connsiteX1" fmla="*/ 2891556 w 2891556"/>
                <a:gd name="connsiteY1" fmla="*/ 1445778 h 2745756"/>
                <a:gd name="connsiteX2" fmla="*/ 2195467 w 2891556"/>
                <a:gd name="connsiteY2" fmla="*/ 2682246 h 2745756"/>
                <a:gd name="connsiteX3" fmla="*/ 2124286 w 2891556"/>
                <a:gd name="connsiteY3" fmla="*/ 2718686 h 2745756"/>
                <a:gd name="connsiteX4" fmla="*/ 2111066 w 2891556"/>
                <a:gd name="connsiteY4" fmla="*/ 2698496 h 2745756"/>
                <a:gd name="connsiteX5" fmla="*/ 1892743 w 2891556"/>
                <a:gd name="connsiteY5" fmla="*/ 2546191 h 2745756"/>
                <a:gd name="connsiteX6" fmla="*/ 1860959 w 2891556"/>
                <a:gd name="connsiteY6" fmla="*/ 2567606 h 2745756"/>
                <a:gd name="connsiteX7" fmla="*/ 1852911 w 2891556"/>
                <a:gd name="connsiteY7" fmla="*/ 2580993 h 2745756"/>
                <a:gd name="connsiteX8" fmla="*/ 1804558 w 2891556"/>
                <a:gd name="connsiteY8" fmla="*/ 2550557 h 2745756"/>
                <a:gd name="connsiteX9" fmla="*/ 1470112 w 2891556"/>
                <a:gd name="connsiteY9" fmla="*/ 2481689 h 2745756"/>
                <a:gd name="connsiteX10" fmla="*/ 1076194 w 2891556"/>
                <a:gd name="connsiteY10" fmla="*/ 2591696 h 2745756"/>
                <a:gd name="connsiteX11" fmla="*/ 1055251 w 2891556"/>
                <a:gd name="connsiteY11" fmla="*/ 2609861 h 2745756"/>
                <a:gd name="connsiteX12" fmla="*/ 1039453 w 2891556"/>
                <a:gd name="connsiteY12" fmla="*/ 2583613 h 2745756"/>
                <a:gd name="connsiteX13" fmla="*/ 986469 w 2891556"/>
                <a:gd name="connsiteY13" fmla="*/ 2559306 h 2745756"/>
                <a:gd name="connsiteX14" fmla="*/ 823373 w 2891556"/>
                <a:gd name="connsiteY14" fmla="*/ 2738755 h 2745756"/>
                <a:gd name="connsiteX15" fmla="*/ 820149 w 2891556"/>
                <a:gd name="connsiteY15" fmla="*/ 2745756 h 2745756"/>
                <a:gd name="connsiteX16" fmla="*/ 696090 w 2891556"/>
                <a:gd name="connsiteY16" fmla="*/ 2682246 h 2745756"/>
                <a:gd name="connsiteX17" fmla="*/ 0 w 2891556"/>
                <a:gd name="connsiteY17" fmla="*/ 1445778 h 2745756"/>
                <a:gd name="connsiteX18" fmla="*/ 1445778 w 2891556"/>
                <a:gd name="connsiteY18" fmla="*/ 0 h 274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91556" h="2745756">
                  <a:moveTo>
                    <a:pt x="1445778" y="0"/>
                  </a:moveTo>
                  <a:cubicBezTo>
                    <a:pt x="2244259" y="0"/>
                    <a:pt x="2891556" y="647297"/>
                    <a:pt x="2891556" y="1445778"/>
                  </a:cubicBezTo>
                  <a:cubicBezTo>
                    <a:pt x="2891556" y="1969782"/>
                    <a:pt x="2612789" y="2428675"/>
                    <a:pt x="2195467" y="2682246"/>
                  </a:cubicBezTo>
                  <a:lnTo>
                    <a:pt x="2124286" y="2718686"/>
                  </a:lnTo>
                  <a:lnTo>
                    <a:pt x="2111066" y="2698496"/>
                  </a:lnTo>
                  <a:cubicBezTo>
                    <a:pt x="2036614" y="2594877"/>
                    <a:pt x="1956781" y="2525376"/>
                    <a:pt x="1892743" y="2546191"/>
                  </a:cubicBezTo>
                  <a:cubicBezTo>
                    <a:pt x="1880364" y="2550856"/>
                    <a:pt x="1869680" y="2558242"/>
                    <a:pt x="1860959" y="2567606"/>
                  </a:cubicBezTo>
                  <a:lnTo>
                    <a:pt x="1852911" y="2580993"/>
                  </a:lnTo>
                  <a:lnTo>
                    <a:pt x="1804558" y="2550557"/>
                  </a:lnTo>
                  <a:cubicBezTo>
                    <a:pt x="1719217" y="2505491"/>
                    <a:pt x="1609304" y="2480359"/>
                    <a:pt x="1470112" y="2481689"/>
                  </a:cubicBezTo>
                  <a:cubicBezTo>
                    <a:pt x="1296122" y="2483352"/>
                    <a:pt x="1167880" y="2523763"/>
                    <a:pt x="1076194" y="2591696"/>
                  </a:cubicBezTo>
                  <a:lnTo>
                    <a:pt x="1055251" y="2609861"/>
                  </a:lnTo>
                  <a:lnTo>
                    <a:pt x="1039453" y="2583613"/>
                  </a:lnTo>
                  <a:cubicBezTo>
                    <a:pt x="1025462" y="2570278"/>
                    <a:pt x="1008030" y="2561848"/>
                    <a:pt x="986469" y="2559306"/>
                  </a:cubicBezTo>
                  <a:cubicBezTo>
                    <a:pt x="958200" y="2555974"/>
                    <a:pt x="885304" y="2623939"/>
                    <a:pt x="823373" y="2738755"/>
                  </a:cubicBezTo>
                  <a:lnTo>
                    <a:pt x="820149" y="2745756"/>
                  </a:lnTo>
                  <a:lnTo>
                    <a:pt x="696090" y="2682246"/>
                  </a:lnTo>
                  <a:cubicBezTo>
                    <a:pt x="278768" y="2428675"/>
                    <a:pt x="0" y="1969782"/>
                    <a:pt x="0" y="1445778"/>
                  </a:cubicBezTo>
                  <a:cubicBezTo>
                    <a:pt x="0" y="647297"/>
                    <a:pt x="647297" y="0"/>
                    <a:pt x="1445778" y="0"/>
                  </a:cubicBezTo>
                  <a:close/>
                </a:path>
              </a:pathLst>
            </a:custGeom>
            <a:gradFill>
              <a:gsLst>
                <a:gs pos="0">
                  <a:srgbClr val="56CDEA"/>
                </a:gs>
                <a:gs pos="100000">
                  <a:srgbClr val="60BE9B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30642" name="Group 30641">
              <a:extLst>
                <a:ext uri="{FF2B5EF4-FFF2-40B4-BE49-F238E27FC236}">
                  <a16:creationId xmlns:a16="http://schemas.microsoft.com/office/drawing/2014/main" id="{0B4E9D7C-62D6-0C18-71C1-93FA66BAAC8A}"/>
                </a:ext>
              </a:extLst>
            </p:cNvPr>
            <p:cNvGrpSpPr/>
            <p:nvPr/>
          </p:nvGrpSpPr>
          <p:grpSpPr>
            <a:xfrm>
              <a:off x="5623685" y="6222540"/>
              <a:ext cx="962949" cy="1122420"/>
              <a:chOff x="5540362" y="4399667"/>
              <a:chExt cx="962949" cy="1122420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549" name="Freeform: Shape 548">
                <a:extLst>
                  <a:ext uri="{FF2B5EF4-FFF2-40B4-BE49-F238E27FC236}">
                    <a16:creationId xmlns:a16="http://schemas.microsoft.com/office/drawing/2014/main" id="{47155C1C-9D14-5800-0DB0-01D42D0DF3A9}"/>
                  </a:ext>
                </a:extLst>
              </p:cNvPr>
              <p:cNvSpPr/>
              <p:nvPr/>
            </p:nvSpPr>
            <p:spPr>
              <a:xfrm>
                <a:off x="5802272" y="5350775"/>
                <a:ext cx="451298" cy="171312"/>
              </a:xfrm>
              <a:custGeom>
                <a:avLst/>
                <a:gdLst>
                  <a:gd name="connsiteX0" fmla="*/ 542739 w 1079874"/>
                  <a:gd name="connsiteY0" fmla="*/ 51 h 409918"/>
                  <a:gd name="connsiteX1" fmla="*/ 1064195 w 1079874"/>
                  <a:gd name="connsiteY1" fmla="*/ 257389 h 409918"/>
                  <a:gd name="connsiteX2" fmla="*/ 1079874 w 1079874"/>
                  <a:gd name="connsiteY2" fmla="*/ 296775 h 409918"/>
                  <a:gd name="connsiteX3" fmla="*/ 948335 w 1079874"/>
                  <a:gd name="connsiteY3" fmla="*/ 344919 h 409918"/>
                  <a:gd name="connsiteX4" fmla="*/ 518405 w 1079874"/>
                  <a:gd name="connsiteY4" fmla="*/ 409918 h 409918"/>
                  <a:gd name="connsiteX5" fmla="*/ 88475 w 1079874"/>
                  <a:gd name="connsiteY5" fmla="*/ 344919 h 409918"/>
                  <a:gd name="connsiteX6" fmla="*/ 0 w 1079874"/>
                  <a:gd name="connsiteY6" fmla="*/ 312537 h 409918"/>
                  <a:gd name="connsiteX7" fmla="*/ 21282 w 1079874"/>
                  <a:gd name="connsiteY7" fmla="*/ 259633 h 409918"/>
                  <a:gd name="connsiteX8" fmla="*/ 542739 w 1079874"/>
                  <a:gd name="connsiteY8" fmla="*/ 51 h 40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9874" h="409918">
                    <a:moveTo>
                      <a:pt x="542739" y="51"/>
                    </a:moveTo>
                    <a:cubicBezTo>
                      <a:pt x="821123" y="-2609"/>
                      <a:pt x="982391" y="100580"/>
                      <a:pt x="1064195" y="257389"/>
                    </a:cubicBezTo>
                    <a:lnTo>
                      <a:pt x="1079874" y="296775"/>
                    </a:lnTo>
                    <a:lnTo>
                      <a:pt x="948335" y="344919"/>
                    </a:lnTo>
                    <a:cubicBezTo>
                      <a:pt x="812520" y="387162"/>
                      <a:pt x="668120" y="409918"/>
                      <a:pt x="518405" y="409918"/>
                    </a:cubicBezTo>
                    <a:cubicBezTo>
                      <a:pt x="368690" y="409918"/>
                      <a:pt x="224290" y="387162"/>
                      <a:pt x="88475" y="344919"/>
                    </a:cubicBezTo>
                    <a:lnTo>
                      <a:pt x="0" y="312537"/>
                    </a:lnTo>
                    <a:lnTo>
                      <a:pt x="21282" y="259633"/>
                    </a:lnTo>
                    <a:cubicBezTo>
                      <a:pt x="103086" y="104569"/>
                      <a:pt x="264355" y="2711"/>
                      <a:pt x="542739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0656" name="Freeform: Shape 30655">
                <a:extLst>
                  <a:ext uri="{FF2B5EF4-FFF2-40B4-BE49-F238E27FC236}">
                    <a16:creationId xmlns:a16="http://schemas.microsoft.com/office/drawing/2014/main" id="{FA9E83D7-7CCE-BC22-DE87-DCD22FB2A00D}"/>
                  </a:ext>
                </a:extLst>
              </p:cNvPr>
              <p:cNvSpPr/>
              <p:nvPr/>
            </p:nvSpPr>
            <p:spPr>
              <a:xfrm>
                <a:off x="5757461" y="5383185"/>
                <a:ext cx="98253" cy="98205"/>
              </a:xfrm>
              <a:custGeom>
                <a:avLst/>
                <a:gdLst>
                  <a:gd name="connsiteX0" fmla="*/ 166320 w 235102"/>
                  <a:gd name="connsiteY0" fmla="*/ 118 h 234987"/>
                  <a:gd name="connsiteX1" fmla="*/ 219304 w 235102"/>
                  <a:gd name="connsiteY1" fmla="*/ 24425 h 234987"/>
                  <a:gd name="connsiteX2" fmla="*/ 235102 w 235102"/>
                  <a:gd name="connsiteY2" fmla="*/ 50673 h 234987"/>
                  <a:gd name="connsiteX3" fmla="*/ 205347 w 235102"/>
                  <a:gd name="connsiteY3" fmla="*/ 76480 h 234987"/>
                  <a:gd name="connsiteX4" fmla="*/ 128506 w 235102"/>
                  <a:gd name="connsiteY4" fmla="*/ 182083 h 234987"/>
                  <a:gd name="connsiteX5" fmla="*/ 107224 w 235102"/>
                  <a:gd name="connsiteY5" fmla="*/ 234987 h 234987"/>
                  <a:gd name="connsiteX6" fmla="*/ 62867 w 235102"/>
                  <a:gd name="connsiteY6" fmla="*/ 218752 h 234987"/>
                  <a:gd name="connsiteX7" fmla="*/ 0 w 235102"/>
                  <a:gd name="connsiteY7" fmla="*/ 186568 h 234987"/>
                  <a:gd name="connsiteX8" fmla="*/ 3224 w 235102"/>
                  <a:gd name="connsiteY8" fmla="*/ 179567 h 234987"/>
                  <a:gd name="connsiteX9" fmla="*/ 166320 w 235102"/>
                  <a:gd name="connsiteY9" fmla="*/ 118 h 234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5102" h="234987">
                    <a:moveTo>
                      <a:pt x="166320" y="118"/>
                    </a:moveTo>
                    <a:cubicBezTo>
                      <a:pt x="187881" y="2660"/>
                      <a:pt x="205313" y="11090"/>
                      <a:pt x="219304" y="24425"/>
                    </a:cubicBezTo>
                    <a:lnTo>
                      <a:pt x="235102" y="50673"/>
                    </a:lnTo>
                    <a:lnTo>
                      <a:pt x="205347" y="76480"/>
                    </a:lnTo>
                    <a:cubicBezTo>
                      <a:pt x="174375" y="107877"/>
                      <a:pt x="148957" y="143317"/>
                      <a:pt x="128506" y="182083"/>
                    </a:cubicBezTo>
                    <a:lnTo>
                      <a:pt x="107224" y="234987"/>
                    </a:lnTo>
                    <a:lnTo>
                      <a:pt x="62867" y="218752"/>
                    </a:lnTo>
                    <a:lnTo>
                      <a:pt x="0" y="186568"/>
                    </a:lnTo>
                    <a:lnTo>
                      <a:pt x="3224" y="179567"/>
                    </a:lnTo>
                    <a:cubicBezTo>
                      <a:pt x="65155" y="64751"/>
                      <a:pt x="138051" y="-3214"/>
                      <a:pt x="166320" y="118"/>
                    </a:cubicBezTo>
                    <a:close/>
                  </a:path>
                </a:pathLst>
              </a:custGeom>
              <a:solidFill>
                <a:srgbClr val="E7E6E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0657" name="Freeform: Shape 30656">
                <a:extLst>
                  <a:ext uri="{FF2B5EF4-FFF2-40B4-BE49-F238E27FC236}">
                    <a16:creationId xmlns:a16="http://schemas.microsoft.com/office/drawing/2014/main" id="{48170FDD-CDD1-3A55-5250-7766B7499A43}"/>
                  </a:ext>
                </a:extLst>
              </p:cNvPr>
              <p:cNvSpPr/>
              <p:nvPr/>
            </p:nvSpPr>
            <p:spPr>
              <a:xfrm>
                <a:off x="6189070" y="5376211"/>
                <a:ext cx="113412" cy="98592"/>
              </a:xfrm>
              <a:custGeom>
                <a:avLst/>
                <a:gdLst>
                  <a:gd name="connsiteX0" fmla="*/ 64545 w 271375"/>
                  <a:gd name="connsiteY0" fmla="*/ 8 h 235912"/>
                  <a:gd name="connsiteX1" fmla="*/ 258155 w 271375"/>
                  <a:gd name="connsiteY1" fmla="*/ 155995 h 235912"/>
                  <a:gd name="connsiteX2" fmla="*/ 271375 w 271375"/>
                  <a:gd name="connsiteY2" fmla="*/ 176185 h 235912"/>
                  <a:gd name="connsiteX3" fmla="*/ 155629 w 271375"/>
                  <a:gd name="connsiteY3" fmla="*/ 235439 h 235912"/>
                  <a:gd name="connsiteX4" fmla="*/ 154336 w 271375"/>
                  <a:gd name="connsiteY4" fmla="*/ 235912 h 235912"/>
                  <a:gd name="connsiteX5" fmla="*/ 138657 w 271375"/>
                  <a:gd name="connsiteY5" fmla="*/ 196526 h 235912"/>
                  <a:gd name="connsiteX6" fmla="*/ 11118 w 271375"/>
                  <a:gd name="connsiteY6" fmla="*/ 45491 h 235912"/>
                  <a:gd name="connsiteX7" fmla="*/ 0 w 271375"/>
                  <a:gd name="connsiteY7" fmla="*/ 38492 h 235912"/>
                  <a:gd name="connsiteX8" fmla="*/ 8048 w 271375"/>
                  <a:gd name="connsiteY8" fmla="*/ 25105 h 235912"/>
                  <a:gd name="connsiteX9" fmla="*/ 39832 w 271375"/>
                  <a:gd name="connsiteY9" fmla="*/ 3690 h 235912"/>
                  <a:gd name="connsiteX10" fmla="*/ 64545 w 271375"/>
                  <a:gd name="connsiteY10" fmla="*/ 8 h 23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1375" h="235912">
                    <a:moveTo>
                      <a:pt x="64545" y="8"/>
                    </a:moveTo>
                    <a:cubicBezTo>
                      <a:pt x="123744" y="783"/>
                      <a:pt x="193010" y="65329"/>
                      <a:pt x="258155" y="155995"/>
                    </a:cubicBezTo>
                    <a:lnTo>
                      <a:pt x="271375" y="176185"/>
                    </a:lnTo>
                    <a:lnTo>
                      <a:pt x="155629" y="235439"/>
                    </a:lnTo>
                    <a:lnTo>
                      <a:pt x="154336" y="235912"/>
                    </a:lnTo>
                    <a:lnTo>
                      <a:pt x="138657" y="196526"/>
                    </a:lnTo>
                    <a:cubicBezTo>
                      <a:pt x="107981" y="137723"/>
                      <a:pt x="66130" y="86460"/>
                      <a:pt x="11118" y="45491"/>
                    </a:cubicBezTo>
                    <a:lnTo>
                      <a:pt x="0" y="38492"/>
                    </a:lnTo>
                    <a:lnTo>
                      <a:pt x="8048" y="25105"/>
                    </a:lnTo>
                    <a:cubicBezTo>
                      <a:pt x="16769" y="15741"/>
                      <a:pt x="27453" y="8355"/>
                      <a:pt x="39832" y="3690"/>
                    </a:cubicBezTo>
                    <a:cubicBezTo>
                      <a:pt x="47837" y="1088"/>
                      <a:pt x="56088" y="-103"/>
                      <a:pt x="64545" y="8"/>
                    </a:cubicBezTo>
                    <a:close/>
                  </a:path>
                </a:pathLst>
              </a:custGeom>
              <a:solidFill>
                <a:srgbClr val="E7E6E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0658" name="Face">
                <a:extLst>
                  <a:ext uri="{FF2B5EF4-FFF2-40B4-BE49-F238E27FC236}">
                    <a16:creationId xmlns:a16="http://schemas.microsoft.com/office/drawing/2014/main" id="{C11A2341-C20D-D67B-D596-F1BE371AE7E4}"/>
                  </a:ext>
                </a:extLst>
              </p:cNvPr>
              <p:cNvSpPr/>
              <p:nvPr/>
            </p:nvSpPr>
            <p:spPr>
              <a:xfrm>
                <a:off x="5540362" y="4600028"/>
                <a:ext cx="962949" cy="721721"/>
              </a:xfrm>
              <a:custGeom>
                <a:avLst/>
                <a:gdLst>
                  <a:gd name="connsiteX0" fmla="*/ 0 w 2333625"/>
                  <a:gd name="connsiteY0" fmla="*/ 874713 h 1749425"/>
                  <a:gd name="connsiteX1" fmla="*/ 1166813 w 2333625"/>
                  <a:gd name="connsiteY1" fmla="*/ 0 h 1749425"/>
                  <a:gd name="connsiteX2" fmla="*/ 2333626 w 2333625"/>
                  <a:gd name="connsiteY2" fmla="*/ 874713 h 1749425"/>
                  <a:gd name="connsiteX3" fmla="*/ 1166813 w 2333625"/>
                  <a:gd name="connsiteY3" fmla="*/ 1749426 h 1749425"/>
                  <a:gd name="connsiteX4" fmla="*/ 0 w 2333625"/>
                  <a:gd name="connsiteY4" fmla="*/ 874713 h 1749425"/>
                  <a:gd name="connsiteX0" fmla="*/ 326 w 2334278"/>
                  <a:gd name="connsiteY0" fmla="*/ 874713 h 1749445"/>
                  <a:gd name="connsiteX1" fmla="*/ 1167139 w 2334278"/>
                  <a:gd name="connsiteY1" fmla="*/ 0 h 1749445"/>
                  <a:gd name="connsiteX2" fmla="*/ 2333952 w 2334278"/>
                  <a:gd name="connsiteY2" fmla="*/ 874713 h 1749445"/>
                  <a:gd name="connsiteX3" fmla="*/ 1167139 w 2334278"/>
                  <a:gd name="connsiteY3" fmla="*/ 1749426 h 1749445"/>
                  <a:gd name="connsiteX4" fmla="*/ 326 w 2334278"/>
                  <a:gd name="connsiteY4" fmla="*/ 874713 h 1749445"/>
                  <a:gd name="connsiteX0" fmla="*/ 326 w 2334278"/>
                  <a:gd name="connsiteY0" fmla="*/ 874787 h 1749519"/>
                  <a:gd name="connsiteX1" fmla="*/ 1167139 w 2334278"/>
                  <a:gd name="connsiteY1" fmla="*/ 74 h 1749519"/>
                  <a:gd name="connsiteX2" fmla="*/ 2333952 w 2334278"/>
                  <a:gd name="connsiteY2" fmla="*/ 874787 h 1749519"/>
                  <a:gd name="connsiteX3" fmla="*/ 1167139 w 2334278"/>
                  <a:gd name="connsiteY3" fmla="*/ 1749500 h 1749519"/>
                  <a:gd name="connsiteX4" fmla="*/ 326 w 2334278"/>
                  <a:gd name="connsiteY4" fmla="*/ 874787 h 1749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4278" h="1749519">
                    <a:moveTo>
                      <a:pt x="326" y="874787"/>
                    </a:moveTo>
                    <a:cubicBezTo>
                      <a:pt x="326" y="391696"/>
                      <a:pt x="287776" y="6424"/>
                      <a:pt x="1167139" y="74"/>
                    </a:cubicBezTo>
                    <a:cubicBezTo>
                      <a:pt x="2046502" y="-6276"/>
                      <a:pt x="2333952" y="391696"/>
                      <a:pt x="2333952" y="874787"/>
                    </a:cubicBezTo>
                    <a:cubicBezTo>
                      <a:pt x="2333952" y="1357878"/>
                      <a:pt x="2386227" y="1746325"/>
                      <a:pt x="1167139" y="1749500"/>
                    </a:cubicBezTo>
                    <a:cubicBezTo>
                      <a:pt x="-51949" y="1752675"/>
                      <a:pt x="326" y="1357878"/>
                      <a:pt x="326" y="8747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30659" name="Mask">
                <a:extLst>
                  <a:ext uri="{FF2B5EF4-FFF2-40B4-BE49-F238E27FC236}">
                    <a16:creationId xmlns:a16="http://schemas.microsoft.com/office/drawing/2014/main" id="{AC8F7448-8C3D-EF84-2FA3-DCFA1371EF7A}"/>
                  </a:ext>
                </a:extLst>
              </p:cNvPr>
              <p:cNvSpPr/>
              <p:nvPr/>
            </p:nvSpPr>
            <p:spPr>
              <a:xfrm>
                <a:off x="5668297" y="4815031"/>
                <a:ext cx="721985" cy="256275"/>
              </a:xfrm>
              <a:custGeom>
                <a:avLst/>
                <a:gdLst>
                  <a:gd name="connsiteX0" fmla="*/ 0 w 1933575"/>
                  <a:gd name="connsiteY0" fmla="*/ 323850 h 647700"/>
                  <a:gd name="connsiteX1" fmla="*/ 966788 w 1933575"/>
                  <a:gd name="connsiteY1" fmla="*/ 0 h 647700"/>
                  <a:gd name="connsiteX2" fmla="*/ 1933576 w 1933575"/>
                  <a:gd name="connsiteY2" fmla="*/ 323850 h 647700"/>
                  <a:gd name="connsiteX3" fmla="*/ 966788 w 1933575"/>
                  <a:gd name="connsiteY3" fmla="*/ 647700 h 647700"/>
                  <a:gd name="connsiteX4" fmla="*/ 0 w 1933575"/>
                  <a:gd name="connsiteY4" fmla="*/ 323850 h 647700"/>
                  <a:gd name="connsiteX0" fmla="*/ 0 w 1933576"/>
                  <a:gd name="connsiteY0" fmla="*/ 325628 h 651256"/>
                  <a:gd name="connsiteX1" fmla="*/ 966788 w 1933576"/>
                  <a:gd name="connsiteY1" fmla="*/ 1778 h 651256"/>
                  <a:gd name="connsiteX2" fmla="*/ 1933576 w 1933576"/>
                  <a:gd name="connsiteY2" fmla="*/ 325628 h 651256"/>
                  <a:gd name="connsiteX3" fmla="*/ 966788 w 1933576"/>
                  <a:gd name="connsiteY3" fmla="*/ 649478 h 651256"/>
                  <a:gd name="connsiteX4" fmla="*/ 0 w 1933576"/>
                  <a:gd name="connsiteY4" fmla="*/ 325628 h 651256"/>
                  <a:gd name="connsiteX0" fmla="*/ 0 w 1933984"/>
                  <a:gd name="connsiteY0" fmla="*/ 327868 h 655736"/>
                  <a:gd name="connsiteX1" fmla="*/ 966788 w 1933984"/>
                  <a:gd name="connsiteY1" fmla="*/ 4018 h 655736"/>
                  <a:gd name="connsiteX2" fmla="*/ 1933576 w 1933984"/>
                  <a:gd name="connsiteY2" fmla="*/ 327868 h 655736"/>
                  <a:gd name="connsiteX3" fmla="*/ 966788 w 1933984"/>
                  <a:gd name="connsiteY3" fmla="*/ 651718 h 655736"/>
                  <a:gd name="connsiteX4" fmla="*/ 0 w 1933984"/>
                  <a:gd name="connsiteY4" fmla="*/ 327868 h 655736"/>
                  <a:gd name="connsiteX0" fmla="*/ 0 w 1933576"/>
                  <a:gd name="connsiteY0" fmla="*/ 282575 h 606425"/>
                  <a:gd name="connsiteX1" fmla="*/ 966788 w 1933576"/>
                  <a:gd name="connsiteY1" fmla="*/ 0 h 606425"/>
                  <a:gd name="connsiteX2" fmla="*/ 1933576 w 1933576"/>
                  <a:gd name="connsiteY2" fmla="*/ 282575 h 606425"/>
                  <a:gd name="connsiteX3" fmla="*/ 966788 w 1933576"/>
                  <a:gd name="connsiteY3" fmla="*/ 606425 h 606425"/>
                  <a:gd name="connsiteX4" fmla="*/ 0 w 1933576"/>
                  <a:gd name="connsiteY4" fmla="*/ 282575 h 606425"/>
                  <a:gd name="connsiteX0" fmla="*/ 17 w 1933593"/>
                  <a:gd name="connsiteY0" fmla="*/ 307343 h 643070"/>
                  <a:gd name="connsiteX1" fmla="*/ 966805 w 1933593"/>
                  <a:gd name="connsiteY1" fmla="*/ 24768 h 643070"/>
                  <a:gd name="connsiteX2" fmla="*/ 1933593 w 1933593"/>
                  <a:gd name="connsiteY2" fmla="*/ 307343 h 643070"/>
                  <a:gd name="connsiteX3" fmla="*/ 966805 w 1933593"/>
                  <a:gd name="connsiteY3" fmla="*/ 631193 h 643070"/>
                  <a:gd name="connsiteX4" fmla="*/ 17 w 1933593"/>
                  <a:gd name="connsiteY4" fmla="*/ 307343 h 643070"/>
                  <a:gd name="connsiteX0" fmla="*/ 17 w 1933610"/>
                  <a:gd name="connsiteY0" fmla="*/ 312160 h 651588"/>
                  <a:gd name="connsiteX1" fmla="*/ 966805 w 1933610"/>
                  <a:gd name="connsiteY1" fmla="*/ 29585 h 651588"/>
                  <a:gd name="connsiteX2" fmla="*/ 1933593 w 1933610"/>
                  <a:gd name="connsiteY2" fmla="*/ 312160 h 651588"/>
                  <a:gd name="connsiteX3" fmla="*/ 966805 w 1933610"/>
                  <a:gd name="connsiteY3" fmla="*/ 636010 h 651588"/>
                  <a:gd name="connsiteX4" fmla="*/ 17 w 1933610"/>
                  <a:gd name="connsiteY4" fmla="*/ 312160 h 651588"/>
                  <a:gd name="connsiteX0" fmla="*/ 1 w 1933579"/>
                  <a:gd name="connsiteY0" fmla="*/ 370465 h 694315"/>
                  <a:gd name="connsiteX1" fmla="*/ 972064 w 1933579"/>
                  <a:gd name="connsiteY1" fmla="*/ 0 h 694315"/>
                  <a:gd name="connsiteX2" fmla="*/ 1933577 w 1933579"/>
                  <a:gd name="connsiteY2" fmla="*/ 370465 h 694315"/>
                  <a:gd name="connsiteX3" fmla="*/ 966789 w 1933579"/>
                  <a:gd name="connsiteY3" fmla="*/ 694315 h 694315"/>
                  <a:gd name="connsiteX4" fmla="*/ 1 w 1933579"/>
                  <a:gd name="connsiteY4" fmla="*/ 370465 h 694315"/>
                  <a:gd name="connsiteX0" fmla="*/ 1 w 1933598"/>
                  <a:gd name="connsiteY0" fmla="*/ 370465 h 694315"/>
                  <a:gd name="connsiteX1" fmla="*/ 972064 w 1933598"/>
                  <a:gd name="connsiteY1" fmla="*/ 0 h 694315"/>
                  <a:gd name="connsiteX2" fmla="*/ 1933577 w 1933598"/>
                  <a:gd name="connsiteY2" fmla="*/ 370465 h 694315"/>
                  <a:gd name="connsiteX3" fmla="*/ 966789 w 1933598"/>
                  <a:gd name="connsiteY3" fmla="*/ 694315 h 694315"/>
                  <a:gd name="connsiteX4" fmla="*/ 1 w 1933598"/>
                  <a:gd name="connsiteY4" fmla="*/ 370465 h 694315"/>
                  <a:gd name="connsiteX0" fmla="*/ 32 w 1933629"/>
                  <a:gd name="connsiteY0" fmla="*/ 370465 h 694315"/>
                  <a:gd name="connsiteX1" fmla="*/ 972095 w 1933629"/>
                  <a:gd name="connsiteY1" fmla="*/ 0 h 694315"/>
                  <a:gd name="connsiteX2" fmla="*/ 1933608 w 1933629"/>
                  <a:gd name="connsiteY2" fmla="*/ 370465 h 694315"/>
                  <a:gd name="connsiteX3" fmla="*/ 966820 w 1933629"/>
                  <a:gd name="connsiteY3" fmla="*/ 694315 h 694315"/>
                  <a:gd name="connsiteX4" fmla="*/ 32 w 1933629"/>
                  <a:gd name="connsiteY4" fmla="*/ 370465 h 694315"/>
                  <a:gd name="connsiteX0" fmla="*/ 82 w 1933679"/>
                  <a:gd name="connsiteY0" fmla="*/ 370465 h 694315"/>
                  <a:gd name="connsiteX1" fmla="*/ 972145 w 1933679"/>
                  <a:gd name="connsiteY1" fmla="*/ 0 h 694315"/>
                  <a:gd name="connsiteX2" fmla="*/ 1933658 w 1933679"/>
                  <a:gd name="connsiteY2" fmla="*/ 370465 h 694315"/>
                  <a:gd name="connsiteX3" fmla="*/ 966870 w 1933679"/>
                  <a:gd name="connsiteY3" fmla="*/ 694315 h 694315"/>
                  <a:gd name="connsiteX4" fmla="*/ 82 w 1933679"/>
                  <a:gd name="connsiteY4" fmla="*/ 370465 h 694315"/>
                  <a:gd name="connsiteX0" fmla="*/ 33 w 1933630"/>
                  <a:gd name="connsiteY0" fmla="*/ 370465 h 694315"/>
                  <a:gd name="connsiteX1" fmla="*/ 972096 w 1933630"/>
                  <a:gd name="connsiteY1" fmla="*/ 0 h 694315"/>
                  <a:gd name="connsiteX2" fmla="*/ 1933609 w 1933630"/>
                  <a:gd name="connsiteY2" fmla="*/ 370465 h 694315"/>
                  <a:gd name="connsiteX3" fmla="*/ 966821 w 1933630"/>
                  <a:gd name="connsiteY3" fmla="*/ 694315 h 694315"/>
                  <a:gd name="connsiteX4" fmla="*/ 33 w 1933630"/>
                  <a:gd name="connsiteY4" fmla="*/ 370465 h 694315"/>
                  <a:gd name="connsiteX0" fmla="*/ 1141 w 1936143"/>
                  <a:gd name="connsiteY0" fmla="*/ 370465 h 694818"/>
                  <a:gd name="connsiteX1" fmla="*/ 973204 w 1936143"/>
                  <a:gd name="connsiteY1" fmla="*/ 0 h 694818"/>
                  <a:gd name="connsiteX2" fmla="*/ 1934717 w 1936143"/>
                  <a:gd name="connsiteY2" fmla="*/ 370465 h 694818"/>
                  <a:gd name="connsiteX3" fmla="*/ 967929 w 1936143"/>
                  <a:gd name="connsiteY3" fmla="*/ 694315 h 694818"/>
                  <a:gd name="connsiteX4" fmla="*/ 1141 w 1936143"/>
                  <a:gd name="connsiteY4" fmla="*/ 370465 h 694818"/>
                  <a:gd name="connsiteX0" fmla="*/ 1141 w 1935462"/>
                  <a:gd name="connsiteY0" fmla="*/ 370465 h 694818"/>
                  <a:gd name="connsiteX1" fmla="*/ 973204 w 1935462"/>
                  <a:gd name="connsiteY1" fmla="*/ 0 h 694818"/>
                  <a:gd name="connsiteX2" fmla="*/ 1934717 w 1935462"/>
                  <a:gd name="connsiteY2" fmla="*/ 370465 h 694818"/>
                  <a:gd name="connsiteX3" fmla="*/ 967929 w 1935462"/>
                  <a:gd name="connsiteY3" fmla="*/ 694315 h 694818"/>
                  <a:gd name="connsiteX4" fmla="*/ 1141 w 1935462"/>
                  <a:gd name="connsiteY4" fmla="*/ 370465 h 694818"/>
                  <a:gd name="connsiteX0" fmla="*/ 33 w 1934354"/>
                  <a:gd name="connsiteY0" fmla="*/ 370465 h 694818"/>
                  <a:gd name="connsiteX1" fmla="*/ 972096 w 1934354"/>
                  <a:gd name="connsiteY1" fmla="*/ 0 h 694818"/>
                  <a:gd name="connsiteX2" fmla="*/ 1933609 w 1934354"/>
                  <a:gd name="connsiteY2" fmla="*/ 370465 h 694818"/>
                  <a:gd name="connsiteX3" fmla="*/ 966821 w 1934354"/>
                  <a:gd name="connsiteY3" fmla="*/ 694315 h 694818"/>
                  <a:gd name="connsiteX4" fmla="*/ 33 w 1934354"/>
                  <a:gd name="connsiteY4" fmla="*/ 370465 h 694818"/>
                  <a:gd name="connsiteX0" fmla="*/ 3476 w 1937797"/>
                  <a:gd name="connsiteY0" fmla="*/ 370465 h 694818"/>
                  <a:gd name="connsiteX1" fmla="*/ 975539 w 1937797"/>
                  <a:gd name="connsiteY1" fmla="*/ 0 h 694818"/>
                  <a:gd name="connsiteX2" fmla="*/ 1937052 w 1937797"/>
                  <a:gd name="connsiteY2" fmla="*/ 370465 h 694818"/>
                  <a:gd name="connsiteX3" fmla="*/ 970264 w 1937797"/>
                  <a:gd name="connsiteY3" fmla="*/ 694315 h 694818"/>
                  <a:gd name="connsiteX4" fmla="*/ 3476 w 1937797"/>
                  <a:gd name="connsiteY4" fmla="*/ 370465 h 694818"/>
                  <a:gd name="connsiteX0" fmla="*/ 3476 w 1943153"/>
                  <a:gd name="connsiteY0" fmla="*/ 370465 h 694817"/>
                  <a:gd name="connsiteX1" fmla="*/ 975539 w 1943153"/>
                  <a:gd name="connsiteY1" fmla="*/ 0 h 694817"/>
                  <a:gd name="connsiteX2" fmla="*/ 1937052 w 1943153"/>
                  <a:gd name="connsiteY2" fmla="*/ 370465 h 694817"/>
                  <a:gd name="connsiteX3" fmla="*/ 970264 w 1943153"/>
                  <a:gd name="connsiteY3" fmla="*/ 694315 h 694817"/>
                  <a:gd name="connsiteX4" fmla="*/ 3476 w 1943153"/>
                  <a:gd name="connsiteY4" fmla="*/ 370465 h 694817"/>
                  <a:gd name="connsiteX0" fmla="*/ 3476 w 1943450"/>
                  <a:gd name="connsiteY0" fmla="*/ 370465 h 694817"/>
                  <a:gd name="connsiteX1" fmla="*/ 975539 w 1943450"/>
                  <a:gd name="connsiteY1" fmla="*/ 0 h 694817"/>
                  <a:gd name="connsiteX2" fmla="*/ 1937052 w 1943450"/>
                  <a:gd name="connsiteY2" fmla="*/ 370465 h 694817"/>
                  <a:gd name="connsiteX3" fmla="*/ 970264 w 1943450"/>
                  <a:gd name="connsiteY3" fmla="*/ 694315 h 694817"/>
                  <a:gd name="connsiteX4" fmla="*/ 3476 w 1943450"/>
                  <a:gd name="connsiteY4" fmla="*/ 370465 h 694817"/>
                  <a:gd name="connsiteX0" fmla="*/ 3476 w 1941139"/>
                  <a:gd name="connsiteY0" fmla="*/ 370465 h 694818"/>
                  <a:gd name="connsiteX1" fmla="*/ 975539 w 1941139"/>
                  <a:gd name="connsiteY1" fmla="*/ 0 h 694818"/>
                  <a:gd name="connsiteX2" fmla="*/ 1937052 w 1941139"/>
                  <a:gd name="connsiteY2" fmla="*/ 370465 h 694818"/>
                  <a:gd name="connsiteX3" fmla="*/ 970264 w 1941139"/>
                  <a:gd name="connsiteY3" fmla="*/ 694315 h 694818"/>
                  <a:gd name="connsiteX4" fmla="*/ 3476 w 1941139"/>
                  <a:gd name="connsiteY4" fmla="*/ 370465 h 694818"/>
                  <a:gd name="connsiteX0" fmla="*/ 3476 w 1938378"/>
                  <a:gd name="connsiteY0" fmla="*/ 370465 h 694818"/>
                  <a:gd name="connsiteX1" fmla="*/ 975539 w 1938378"/>
                  <a:gd name="connsiteY1" fmla="*/ 0 h 694818"/>
                  <a:gd name="connsiteX2" fmla="*/ 1937052 w 1938378"/>
                  <a:gd name="connsiteY2" fmla="*/ 370465 h 694818"/>
                  <a:gd name="connsiteX3" fmla="*/ 970264 w 1938378"/>
                  <a:gd name="connsiteY3" fmla="*/ 694315 h 694818"/>
                  <a:gd name="connsiteX4" fmla="*/ 3476 w 1938378"/>
                  <a:gd name="connsiteY4" fmla="*/ 370465 h 69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8378" h="694818">
                    <a:moveTo>
                      <a:pt x="3476" y="370465"/>
                    </a:moveTo>
                    <a:cubicBezTo>
                      <a:pt x="6112" y="95835"/>
                      <a:pt x="441597" y="0"/>
                      <a:pt x="975539" y="0"/>
                    </a:cubicBezTo>
                    <a:cubicBezTo>
                      <a:pt x="1509481" y="0"/>
                      <a:pt x="1940568" y="126908"/>
                      <a:pt x="1937052" y="370465"/>
                    </a:cubicBezTo>
                    <a:cubicBezTo>
                      <a:pt x="1933228" y="635325"/>
                      <a:pt x="2038707" y="701417"/>
                      <a:pt x="970264" y="694315"/>
                    </a:cubicBezTo>
                    <a:cubicBezTo>
                      <a:pt x="-98179" y="687213"/>
                      <a:pt x="908" y="638017"/>
                      <a:pt x="3476" y="37046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0660" name="Left Eye">
                <a:extLst>
                  <a:ext uri="{FF2B5EF4-FFF2-40B4-BE49-F238E27FC236}">
                    <a16:creationId xmlns:a16="http://schemas.microsoft.com/office/drawing/2014/main" id="{7922D500-CF9A-8982-7587-228073363CF5}"/>
                  </a:ext>
                </a:extLst>
              </p:cNvPr>
              <p:cNvGrpSpPr/>
              <p:nvPr/>
            </p:nvGrpSpPr>
            <p:grpSpPr>
              <a:xfrm>
                <a:off x="5781493" y="4871181"/>
                <a:ext cx="159792" cy="159792"/>
                <a:chOff x="2290761" y="2540001"/>
                <a:chExt cx="387350" cy="387350"/>
              </a:xfrm>
            </p:grpSpPr>
            <p:sp>
              <p:nvSpPr>
                <p:cNvPr id="30675" name="Iris">
                  <a:extLst>
                    <a:ext uri="{FF2B5EF4-FFF2-40B4-BE49-F238E27FC236}">
                      <a16:creationId xmlns:a16="http://schemas.microsoft.com/office/drawing/2014/main" id="{B1F146F5-ABF1-76C1-27D7-BFA4D6672B2C}"/>
                    </a:ext>
                  </a:extLst>
                </p:cNvPr>
                <p:cNvSpPr/>
                <p:nvPr/>
              </p:nvSpPr>
              <p:spPr>
                <a:xfrm>
                  <a:off x="2290761" y="2540001"/>
                  <a:ext cx="387350" cy="387350"/>
                </a:xfrm>
                <a:prstGeom prst="pie">
                  <a:avLst>
                    <a:gd name="adj1" fmla="val 20848272"/>
                    <a:gd name="adj2" fmla="val 18304425"/>
                  </a:avLst>
                </a:prstGeom>
                <a:noFill/>
                <a:ln w="38100">
                  <a:solidFill>
                    <a:srgbClr val="CCFFFF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76" name="pupil">
                  <a:extLst>
                    <a:ext uri="{FF2B5EF4-FFF2-40B4-BE49-F238E27FC236}">
                      <a16:creationId xmlns:a16="http://schemas.microsoft.com/office/drawing/2014/main" id="{286AA827-D32A-D808-ED1D-3E410A6ABDBB}"/>
                    </a:ext>
                  </a:extLst>
                </p:cNvPr>
                <p:cNvSpPr/>
                <p:nvPr/>
              </p:nvSpPr>
              <p:spPr>
                <a:xfrm>
                  <a:off x="2320925" y="2571749"/>
                  <a:ext cx="323850" cy="32385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77" name="Upper bounce light">
                  <a:extLst>
                    <a:ext uri="{FF2B5EF4-FFF2-40B4-BE49-F238E27FC236}">
                      <a16:creationId xmlns:a16="http://schemas.microsoft.com/office/drawing/2014/main" id="{6C8B2790-1585-1E5B-02EA-1C8AA3AC58CD}"/>
                    </a:ext>
                  </a:extLst>
                </p:cNvPr>
                <p:cNvSpPr/>
                <p:nvPr/>
              </p:nvSpPr>
              <p:spPr>
                <a:xfrm>
                  <a:off x="2481258" y="2622523"/>
                  <a:ext cx="117474" cy="11747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78" name="Lower bounce light">
                  <a:extLst>
                    <a:ext uri="{FF2B5EF4-FFF2-40B4-BE49-F238E27FC236}">
                      <a16:creationId xmlns:a16="http://schemas.microsoft.com/office/drawing/2014/main" id="{A9596268-63D5-09D0-6E3E-0AF07BBEB9D1}"/>
                    </a:ext>
                  </a:extLst>
                </p:cNvPr>
                <p:cNvSpPr/>
                <p:nvPr/>
              </p:nvSpPr>
              <p:spPr>
                <a:xfrm>
                  <a:off x="2386008" y="2784738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661" name="Group 30660">
                <a:extLst>
                  <a:ext uri="{FF2B5EF4-FFF2-40B4-BE49-F238E27FC236}">
                    <a16:creationId xmlns:a16="http://schemas.microsoft.com/office/drawing/2014/main" id="{125331F2-045B-E3BE-E1ED-378D214514B9}"/>
                  </a:ext>
                </a:extLst>
              </p:cNvPr>
              <p:cNvGrpSpPr/>
              <p:nvPr/>
            </p:nvGrpSpPr>
            <p:grpSpPr>
              <a:xfrm>
                <a:off x="6108143" y="4871181"/>
                <a:ext cx="159792" cy="159792"/>
                <a:chOff x="3084180" y="2540001"/>
                <a:chExt cx="387350" cy="387350"/>
              </a:xfrm>
            </p:grpSpPr>
            <p:sp>
              <p:nvSpPr>
                <p:cNvPr id="30671" name="Partial Circle 30670">
                  <a:extLst>
                    <a:ext uri="{FF2B5EF4-FFF2-40B4-BE49-F238E27FC236}">
                      <a16:creationId xmlns:a16="http://schemas.microsoft.com/office/drawing/2014/main" id="{25098934-45B6-DF0E-2617-F168E3DBF9EC}"/>
                    </a:ext>
                  </a:extLst>
                </p:cNvPr>
                <p:cNvSpPr/>
                <p:nvPr/>
              </p:nvSpPr>
              <p:spPr>
                <a:xfrm>
                  <a:off x="3084180" y="2540001"/>
                  <a:ext cx="387350" cy="387350"/>
                </a:xfrm>
                <a:prstGeom prst="pie">
                  <a:avLst>
                    <a:gd name="adj1" fmla="val 20848272"/>
                    <a:gd name="adj2" fmla="val 18304425"/>
                  </a:avLst>
                </a:prstGeom>
                <a:noFill/>
                <a:ln w="38100">
                  <a:solidFill>
                    <a:srgbClr val="CCFFFF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72" name="Oval 30671">
                  <a:extLst>
                    <a:ext uri="{FF2B5EF4-FFF2-40B4-BE49-F238E27FC236}">
                      <a16:creationId xmlns:a16="http://schemas.microsoft.com/office/drawing/2014/main" id="{33F09444-4A09-331C-1847-B10505FA31FD}"/>
                    </a:ext>
                  </a:extLst>
                </p:cNvPr>
                <p:cNvSpPr/>
                <p:nvPr/>
              </p:nvSpPr>
              <p:spPr>
                <a:xfrm>
                  <a:off x="3115932" y="2571749"/>
                  <a:ext cx="323850" cy="32385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73" name="Oval 30672">
                  <a:extLst>
                    <a:ext uri="{FF2B5EF4-FFF2-40B4-BE49-F238E27FC236}">
                      <a16:creationId xmlns:a16="http://schemas.microsoft.com/office/drawing/2014/main" id="{B019CEE5-2B29-4269-D4AA-C8B40F3D299F}"/>
                    </a:ext>
                  </a:extLst>
                </p:cNvPr>
                <p:cNvSpPr/>
                <p:nvPr/>
              </p:nvSpPr>
              <p:spPr>
                <a:xfrm>
                  <a:off x="3276265" y="2622523"/>
                  <a:ext cx="117474" cy="11747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74" name="Oval 30673">
                  <a:extLst>
                    <a:ext uri="{FF2B5EF4-FFF2-40B4-BE49-F238E27FC236}">
                      <a16:creationId xmlns:a16="http://schemas.microsoft.com/office/drawing/2014/main" id="{BAE1FB42-B581-25A1-7800-80F90F15B82A}"/>
                    </a:ext>
                  </a:extLst>
                </p:cNvPr>
                <p:cNvSpPr/>
                <p:nvPr/>
              </p:nvSpPr>
              <p:spPr>
                <a:xfrm>
                  <a:off x="3181015" y="2784738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0662" name="Freeform: Shape 30661">
                <a:extLst>
                  <a:ext uri="{FF2B5EF4-FFF2-40B4-BE49-F238E27FC236}">
                    <a16:creationId xmlns:a16="http://schemas.microsoft.com/office/drawing/2014/main" id="{098AB024-5A45-BEFA-6DC7-CD0F982C9C46}"/>
                  </a:ext>
                </a:extLst>
              </p:cNvPr>
              <p:cNvSpPr/>
              <p:nvPr/>
            </p:nvSpPr>
            <p:spPr>
              <a:xfrm>
                <a:off x="5548701" y="5104664"/>
                <a:ext cx="950287" cy="217084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30663" name="antenna connection">
                <a:extLst>
                  <a:ext uri="{FF2B5EF4-FFF2-40B4-BE49-F238E27FC236}">
                    <a16:creationId xmlns:a16="http://schemas.microsoft.com/office/drawing/2014/main" id="{5487FA53-6067-B024-A074-E34EACF67711}"/>
                  </a:ext>
                </a:extLst>
              </p:cNvPr>
              <p:cNvSpPr/>
              <p:nvPr/>
            </p:nvSpPr>
            <p:spPr>
              <a:xfrm>
                <a:off x="5990131" y="4601562"/>
                <a:ext cx="66742" cy="3403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0664" name="Antenna">
                <a:extLst>
                  <a:ext uri="{FF2B5EF4-FFF2-40B4-BE49-F238E27FC236}">
                    <a16:creationId xmlns:a16="http://schemas.microsoft.com/office/drawing/2014/main" id="{E6272F63-F1F9-6801-6B64-FC6731D71BE0}"/>
                  </a:ext>
                </a:extLst>
              </p:cNvPr>
              <p:cNvGrpSpPr/>
              <p:nvPr/>
            </p:nvGrpSpPr>
            <p:grpSpPr>
              <a:xfrm>
                <a:off x="5950183" y="4399667"/>
                <a:ext cx="86716" cy="217140"/>
                <a:chOff x="2701269" y="1325574"/>
                <a:chExt cx="210207" cy="526368"/>
              </a:xfrm>
            </p:grpSpPr>
            <p:sp>
              <p:nvSpPr>
                <p:cNvPr id="30666" name="Antenna Ball">
                  <a:extLst>
                    <a:ext uri="{FF2B5EF4-FFF2-40B4-BE49-F238E27FC236}">
                      <a16:creationId xmlns:a16="http://schemas.microsoft.com/office/drawing/2014/main" id="{630BA1E2-AABA-A440-C348-C81F566F9068}"/>
                    </a:ext>
                  </a:extLst>
                </p:cNvPr>
                <p:cNvSpPr/>
                <p:nvPr/>
              </p:nvSpPr>
              <p:spPr>
                <a:xfrm>
                  <a:off x="2701269" y="1325574"/>
                  <a:ext cx="200025" cy="200025"/>
                </a:xfrm>
                <a:prstGeom prst="ellipse">
                  <a:avLst/>
                </a:prstGeom>
                <a:solidFill>
                  <a:srgbClr val="CCFFF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67" name="Antenna Segment">
                  <a:extLst>
                    <a:ext uri="{FF2B5EF4-FFF2-40B4-BE49-F238E27FC236}">
                      <a16:creationId xmlns:a16="http://schemas.microsoft.com/office/drawing/2014/main" id="{82498647-B83B-6AC2-028A-5AB2276E7C78}"/>
                    </a:ext>
                  </a:extLst>
                </p:cNvPr>
                <p:cNvSpPr/>
                <p:nvPr/>
              </p:nvSpPr>
              <p:spPr>
                <a:xfrm rot="20721774">
                  <a:off x="2800597" y="1523218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68" name="Antenna Segment">
                  <a:extLst>
                    <a:ext uri="{FF2B5EF4-FFF2-40B4-BE49-F238E27FC236}">
                      <a16:creationId xmlns:a16="http://schemas.microsoft.com/office/drawing/2014/main" id="{CAD405A9-679A-A1B5-A8B4-1AF981B71D4F}"/>
                    </a:ext>
                  </a:extLst>
                </p:cNvPr>
                <p:cNvSpPr/>
                <p:nvPr/>
              </p:nvSpPr>
              <p:spPr>
                <a:xfrm rot="21001410">
                  <a:off x="2819506" y="1602670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69" name="Antenna Segment">
                  <a:extLst>
                    <a:ext uri="{FF2B5EF4-FFF2-40B4-BE49-F238E27FC236}">
                      <a16:creationId xmlns:a16="http://schemas.microsoft.com/office/drawing/2014/main" id="{83197BB5-CB04-54D1-0D29-166722596CAD}"/>
                    </a:ext>
                  </a:extLst>
                </p:cNvPr>
                <p:cNvSpPr/>
                <p:nvPr/>
              </p:nvSpPr>
              <p:spPr>
                <a:xfrm rot="21307819">
                  <a:off x="2836059" y="1689949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70" name="Antenna Segment">
                  <a:extLst>
                    <a:ext uri="{FF2B5EF4-FFF2-40B4-BE49-F238E27FC236}">
                      <a16:creationId xmlns:a16="http://schemas.microsoft.com/office/drawing/2014/main" id="{E1C144C0-6FCE-0ABB-874D-EE8CDCD2FDC4}"/>
                    </a:ext>
                  </a:extLst>
                </p:cNvPr>
                <p:cNvSpPr/>
                <p:nvPr/>
              </p:nvSpPr>
              <p:spPr>
                <a:xfrm>
                  <a:off x="2838451" y="1767804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0665" name="Freeform: Shape 30664">
                <a:extLst>
                  <a:ext uri="{FF2B5EF4-FFF2-40B4-BE49-F238E27FC236}">
                    <a16:creationId xmlns:a16="http://schemas.microsoft.com/office/drawing/2014/main" id="{03DE7F70-632C-E472-B3C6-A48FFD53863F}"/>
                  </a:ext>
                </a:extLst>
              </p:cNvPr>
              <p:cNvSpPr/>
              <p:nvPr/>
            </p:nvSpPr>
            <p:spPr>
              <a:xfrm>
                <a:off x="5943739" y="5189219"/>
                <a:ext cx="158743" cy="51081"/>
              </a:xfrm>
              <a:custGeom>
                <a:avLst/>
                <a:gdLst>
                  <a:gd name="connsiteX0" fmla="*/ 365760 w 384809"/>
                  <a:gd name="connsiteY0" fmla="*/ 0 h 123825"/>
                  <a:gd name="connsiteX1" fmla="*/ 350520 w 384809"/>
                  <a:gd name="connsiteY1" fmla="*/ 7620 h 123825"/>
                  <a:gd name="connsiteX2" fmla="*/ 192405 w 384809"/>
                  <a:gd name="connsiteY2" fmla="*/ 84773 h 123825"/>
                  <a:gd name="connsiteX3" fmla="*/ 34290 w 384809"/>
                  <a:gd name="connsiteY3" fmla="*/ 7620 h 123825"/>
                  <a:gd name="connsiteX4" fmla="*/ 19050 w 384809"/>
                  <a:gd name="connsiteY4" fmla="*/ 0 h 123825"/>
                  <a:gd name="connsiteX5" fmla="*/ 0 w 384809"/>
                  <a:gd name="connsiteY5" fmla="*/ 19050 h 123825"/>
                  <a:gd name="connsiteX6" fmla="*/ 3810 w 384809"/>
                  <a:gd name="connsiteY6" fmla="*/ 30480 h 123825"/>
                  <a:gd name="connsiteX7" fmla="*/ 192405 w 384809"/>
                  <a:gd name="connsiteY7" fmla="*/ 123825 h 123825"/>
                  <a:gd name="connsiteX8" fmla="*/ 381000 w 384809"/>
                  <a:gd name="connsiteY8" fmla="*/ 30480 h 123825"/>
                  <a:gd name="connsiteX9" fmla="*/ 384810 w 384809"/>
                  <a:gd name="connsiteY9" fmla="*/ 19050 h 123825"/>
                  <a:gd name="connsiteX10" fmla="*/ 365760 w 384809"/>
                  <a:gd name="connsiteY10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4809" h="123825">
                    <a:moveTo>
                      <a:pt x="365760" y="0"/>
                    </a:moveTo>
                    <a:cubicBezTo>
                      <a:pt x="359093" y="0"/>
                      <a:pt x="353378" y="2857"/>
                      <a:pt x="350520" y="7620"/>
                    </a:cubicBezTo>
                    <a:cubicBezTo>
                      <a:pt x="314325" y="55245"/>
                      <a:pt x="257175" y="84773"/>
                      <a:pt x="192405" y="84773"/>
                    </a:cubicBezTo>
                    <a:cubicBezTo>
                      <a:pt x="127635" y="84773"/>
                      <a:pt x="71438" y="55245"/>
                      <a:pt x="34290" y="7620"/>
                    </a:cubicBezTo>
                    <a:cubicBezTo>
                      <a:pt x="30480" y="2857"/>
                      <a:pt x="24765" y="0"/>
                      <a:pt x="19050" y="0"/>
                    </a:cubicBezTo>
                    <a:cubicBezTo>
                      <a:pt x="8573" y="0"/>
                      <a:pt x="0" y="8573"/>
                      <a:pt x="0" y="19050"/>
                    </a:cubicBezTo>
                    <a:cubicBezTo>
                      <a:pt x="0" y="22860"/>
                      <a:pt x="953" y="26670"/>
                      <a:pt x="3810" y="30480"/>
                    </a:cubicBezTo>
                    <a:cubicBezTo>
                      <a:pt x="47625" y="87630"/>
                      <a:pt x="115253" y="123825"/>
                      <a:pt x="192405" y="123825"/>
                    </a:cubicBezTo>
                    <a:cubicBezTo>
                      <a:pt x="269558" y="123825"/>
                      <a:pt x="337185" y="87630"/>
                      <a:pt x="381000" y="30480"/>
                    </a:cubicBezTo>
                    <a:cubicBezTo>
                      <a:pt x="382905" y="27623"/>
                      <a:pt x="384810" y="23813"/>
                      <a:pt x="384810" y="19050"/>
                    </a:cubicBezTo>
                    <a:cubicBezTo>
                      <a:pt x="384810" y="8573"/>
                      <a:pt x="376238" y="0"/>
                      <a:pt x="3657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0643" name="Group 30642">
              <a:extLst>
                <a:ext uri="{FF2B5EF4-FFF2-40B4-BE49-F238E27FC236}">
                  <a16:creationId xmlns:a16="http://schemas.microsoft.com/office/drawing/2014/main" id="{39BEC4F7-CD66-705C-F028-526C4F339144}"/>
                </a:ext>
              </a:extLst>
            </p:cNvPr>
            <p:cNvGrpSpPr/>
            <p:nvPr/>
          </p:nvGrpSpPr>
          <p:grpSpPr>
            <a:xfrm>
              <a:off x="5387882" y="6283226"/>
              <a:ext cx="1290665" cy="878729"/>
              <a:chOff x="5304559" y="4460353"/>
              <a:chExt cx="1290665" cy="87872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30647" name="Rectangle: Rounded Corners 30646">
                <a:extLst>
                  <a:ext uri="{FF2B5EF4-FFF2-40B4-BE49-F238E27FC236}">
                    <a16:creationId xmlns:a16="http://schemas.microsoft.com/office/drawing/2014/main" id="{7151E838-516E-BBD7-28E2-833735508E3A}"/>
                  </a:ext>
                </a:extLst>
              </p:cNvPr>
              <p:cNvSpPr/>
              <p:nvPr/>
            </p:nvSpPr>
            <p:spPr>
              <a:xfrm>
                <a:off x="5739639" y="5250292"/>
                <a:ext cx="198253" cy="88790"/>
              </a:xfrm>
              <a:prstGeom prst="roundRect">
                <a:avLst>
                  <a:gd name="adj" fmla="val 50000"/>
                </a:avLst>
              </a:prstGeom>
              <a:solidFill>
                <a:srgbClr val="0A0A0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0648" name="Group 30647">
                <a:extLst>
                  <a:ext uri="{FF2B5EF4-FFF2-40B4-BE49-F238E27FC236}">
                    <a16:creationId xmlns:a16="http://schemas.microsoft.com/office/drawing/2014/main" id="{BFBFF1AF-96E5-CB63-238D-F47BA6677CC5}"/>
                  </a:ext>
                </a:extLst>
              </p:cNvPr>
              <p:cNvGrpSpPr/>
              <p:nvPr/>
            </p:nvGrpSpPr>
            <p:grpSpPr>
              <a:xfrm>
                <a:off x="5304559" y="4460353"/>
                <a:ext cx="1290665" cy="866360"/>
                <a:chOff x="5304559" y="4460353"/>
                <a:chExt cx="1290665" cy="866360"/>
              </a:xfrm>
            </p:grpSpPr>
            <p:sp>
              <p:nvSpPr>
                <p:cNvPr id="30649" name="Freeform: Shape 30648">
                  <a:extLst>
                    <a:ext uri="{FF2B5EF4-FFF2-40B4-BE49-F238E27FC236}">
                      <a16:creationId xmlns:a16="http://schemas.microsoft.com/office/drawing/2014/main" id="{D000459B-A548-EAC0-A8BE-4B8F69F1767B}"/>
                    </a:ext>
                  </a:extLst>
                </p:cNvPr>
                <p:cNvSpPr/>
                <p:nvPr/>
              </p:nvSpPr>
              <p:spPr>
                <a:xfrm rot="542098">
                  <a:off x="5507788" y="4491212"/>
                  <a:ext cx="372692" cy="541754"/>
                </a:xfrm>
                <a:custGeom>
                  <a:avLst/>
                  <a:gdLst>
                    <a:gd name="connsiteX0" fmla="*/ 455684 w 456093"/>
                    <a:gd name="connsiteY0" fmla="*/ 60601 h 662987"/>
                    <a:gd name="connsiteX1" fmla="*/ 59802 w 456093"/>
                    <a:gd name="connsiteY1" fmla="*/ 398410 h 662987"/>
                    <a:gd name="connsiteX2" fmla="*/ 112595 w 456093"/>
                    <a:gd name="connsiteY2" fmla="*/ 647653 h 662987"/>
                    <a:gd name="connsiteX3" fmla="*/ 55161 w 456093"/>
                    <a:gd name="connsiteY3" fmla="*/ 662988 h 662987"/>
                    <a:gd name="connsiteX4" fmla="*/ 0 w 456093"/>
                    <a:gd name="connsiteY4" fmla="*/ 386964 h 662987"/>
                    <a:gd name="connsiteX5" fmla="*/ 456094 w 456093"/>
                    <a:gd name="connsiteY5" fmla="*/ 0 h 662987"/>
                    <a:gd name="connsiteX6" fmla="*/ 455684 w 456093"/>
                    <a:gd name="connsiteY6" fmla="*/ 60601 h 662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6093" h="662987">
                      <a:moveTo>
                        <a:pt x="455684" y="60601"/>
                      </a:moveTo>
                      <a:cubicBezTo>
                        <a:pt x="236858" y="61480"/>
                        <a:pt x="59802" y="212385"/>
                        <a:pt x="59802" y="398410"/>
                      </a:cubicBezTo>
                      <a:cubicBezTo>
                        <a:pt x="59802" y="439482"/>
                        <a:pt x="84600" y="546773"/>
                        <a:pt x="112595" y="647653"/>
                      </a:cubicBezTo>
                      <a:lnTo>
                        <a:pt x="55161" y="662988"/>
                      </a:lnTo>
                      <a:cubicBezTo>
                        <a:pt x="23112" y="547442"/>
                        <a:pt x="0" y="434017"/>
                        <a:pt x="0" y="386964"/>
                      </a:cubicBezTo>
                      <a:cubicBezTo>
                        <a:pt x="0" y="173242"/>
                        <a:pt x="204008" y="0"/>
                        <a:pt x="456094" y="0"/>
                      </a:cubicBezTo>
                      <a:lnTo>
                        <a:pt x="455684" y="606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23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650" name="Freeform: Shape 30649">
                  <a:extLst>
                    <a:ext uri="{FF2B5EF4-FFF2-40B4-BE49-F238E27FC236}">
                      <a16:creationId xmlns:a16="http://schemas.microsoft.com/office/drawing/2014/main" id="{14BB9F51-D706-CCEE-AD9B-FBE5E9AAD8E2}"/>
                    </a:ext>
                  </a:extLst>
                </p:cNvPr>
                <p:cNvSpPr/>
                <p:nvPr/>
              </p:nvSpPr>
              <p:spPr>
                <a:xfrm rot="21314586" flipH="1">
                  <a:off x="6175838" y="4509550"/>
                  <a:ext cx="372692" cy="541754"/>
                </a:xfrm>
                <a:custGeom>
                  <a:avLst/>
                  <a:gdLst>
                    <a:gd name="connsiteX0" fmla="*/ 455684 w 456093"/>
                    <a:gd name="connsiteY0" fmla="*/ 60601 h 662987"/>
                    <a:gd name="connsiteX1" fmla="*/ 59802 w 456093"/>
                    <a:gd name="connsiteY1" fmla="*/ 398410 h 662987"/>
                    <a:gd name="connsiteX2" fmla="*/ 112595 w 456093"/>
                    <a:gd name="connsiteY2" fmla="*/ 647653 h 662987"/>
                    <a:gd name="connsiteX3" fmla="*/ 55161 w 456093"/>
                    <a:gd name="connsiteY3" fmla="*/ 662988 h 662987"/>
                    <a:gd name="connsiteX4" fmla="*/ 0 w 456093"/>
                    <a:gd name="connsiteY4" fmla="*/ 386964 h 662987"/>
                    <a:gd name="connsiteX5" fmla="*/ 456094 w 456093"/>
                    <a:gd name="connsiteY5" fmla="*/ 0 h 662987"/>
                    <a:gd name="connsiteX6" fmla="*/ 455684 w 456093"/>
                    <a:gd name="connsiteY6" fmla="*/ 60601 h 662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6093" h="662987">
                      <a:moveTo>
                        <a:pt x="455684" y="60601"/>
                      </a:moveTo>
                      <a:cubicBezTo>
                        <a:pt x="236858" y="61480"/>
                        <a:pt x="59802" y="212385"/>
                        <a:pt x="59802" y="398410"/>
                      </a:cubicBezTo>
                      <a:cubicBezTo>
                        <a:pt x="59802" y="439482"/>
                        <a:pt x="84600" y="546773"/>
                        <a:pt x="112595" y="647653"/>
                      </a:cubicBezTo>
                      <a:lnTo>
                        <a:pt x="55161" y="662988"/>
                      </a:lnTo>
                      <a:cubicBezTo>
                        <a:pt x="23112" y="547442"/>
                        <a:pt x="0" y="434017"/>
                        <a:pt x="0" y="386964"/>
                      </a:cubicBezTo>
                      <a:cubicBezTo>
                        <a:pt x="0" y="173242"/>
                        <a:pt x="204008" y="0"/>
                        <a:pt x="456094" y="0"/>
                      </a:cubicBezTo>
                      <a:lnTo>
                        <a:pt x="455684" y="606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23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651" name="Freeform: Shape 30650">
                  <a:extLst>
                    <a:ext uri="{FF2B5EF4-FFF2-40B4-BE49-F238E27FC236}">
                      <a16:creationId xmlns:a16="http://schemas.microsoft.com/office/drawing/2014/main" id="{2C39EF47-4711-CCC4-FBC5-B70A3021E537}"/>
                    </a:ext>
                  </a:extLst>
                </p:cNvPr>
                <p:cNvSpPr/>
                <p:nvPr/>
              </p:nvSpPr>
              <p:spPr>
                <a:xfrm rot="6234934">
                  <a:off x="5947311" y="4360622"/>
                  <a:ext cx="162258" cy="361720"/>
                </a:xfrm>
                <a:custGeom>
                  <a:avLst/>
                  <a:gdLst>
                    <a:gd name="connsiteX0" fmla="*/ 817 w 146779"/>
                    <a:gd name="connsiteY0" fmla="*/ 41328 h 334695"/>
                    <a:gd name="connsiteX1" fmla="*/ 20630 w 146779"/>
                    <a:gd name="connsiteY1" fmla="*/ 7517 h 334695"/>
                    <a:gd name="connsiteX2" fmla="*/ 46771 w 146779"/>
                    <a:gd name="connsiteY2" fmla="*/ 839 h 334695"/>
                    <a:gd name="connsiteX3" fmla="*/ 79752 w 146779"/>
                    <a:gd name="connsiteY3" fmla="*/ 21141 h 334695"/>
                    <a:gd name="connsiteX4" fmla="*/ 145965 w 146779"/>
                    <a:gd name="connsiteY4" fmla="*/ 293371 h 334695"/>
                    <a:gd name="connsiteX5" fmla="*/ 126143 w 146779"/>
                    <a:gd name="connsiteY5" fmla="*/ 327173 h 334695"/>
                    <a:gd name="connsiteX6" fmla="*/ 100002 w 146779"/>
                    <a:gd name="connsiteY6" fmla="*/ 333861 h 334695"/>
                    <a:gd name="connsiteX7" fmla="*/ 67021 w 146779"/>
                    <a:gd name="connsiteY7" fmla="*/ 313540 h 334695"/>
                    <a:gd name="connsiteX8" fmla="*/ 817 w 146779"/>
                    <a:gd name="connsiteY8" fmla="*/ 41328 h 334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6779" h="334695">
                      <a:moveTo>
                        <a:pt x="817" y="41328"/>
                      </a:moveTo>
                      <a:cubicBezTo>
                        <a:pt x="-2826" y="26386"/>
                        <a:pt x="6055" y="11243"/>
                        <a:pt x="20630" y="7517"/>
                      </a:cubicBezTo>
                      <a:lnTo>
                        <a:pt x="46771" y="839"/>
                      </a:lnTo>
                      <a:cubicBezTo>
                        <a:pt x="61346" y="-2897"/>
                        <a:pt x="76117" y="6198"/>
                        <a:pt x="79752" y="21141"/>
                      </a:cubicBezTo>
                      <a:lnTo>
                        <a:pt x="145965" y="293371"/>
                      </a:lnTo>
                      <a:cubicBezTo>
                        <a:pt x="149599" y="308314"/>
                        <a:pt x="140727" y="323447"/>
                        <a:pt x="126143" y="327173"/>
                      </a:cubicBezTo>
                      <a:lnTo>
                        <a:pt x="100002" y="333861"/>
                      </a:lnTo>
                      <a:cubicBezTo>
                        <a:pt x="85427" y="337587"/>
                        <a:pt x="70656" y="328492"/>
                        <a:pt x="67021" y="313540"/>
                      </a:cubicBezTo>
                      <a:lnTo>
                        <a:pt x="817" y="41328"/>
                      </a:lnTo>
                      <a:close/>
                    </a:path>
                  </a:pathLst>
                </a:custGeom>
                <a:solidFill>
                  <a:srgbClr val="494949"/>
                </a:solidFill>
                <a:ln w="923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pic>
              <p:nvPicPr>
                <p:cNvPr id="30652" name="Picture 30651" descr="A black background with white lines&#10;&#10;Description automatically generated">
                  <a:extLst>
                    <a:ext uri="{FF2B5EF4-FFF2-40B4-BE49-F238E27FC236}">
                      <a16:creationId xmlns:a16="http://schemas.microsoft.com/office/drawing/2014/main" id="{85B21C2C-E8F8-6606-048F-C6A2B0FA55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79752"/>
                <a:stretch/>
              </p:blipFill>
              <p:spPr>
                <a:xfrm>
                  <a:off x="5304559" y="5113109"/>
                  <a:ext cx="990634" cy="213604"/>
                </a:xfrm>
                <a:prstGeom prst="rect">
                  <a:avLst/>
                </a:prstGeom>
              </p:spPr>
            </p:pic>
            <p:sp>
              <p:nvSpPr>
                <p:cNvPr id="30653" name="Rectangle: Top Corners Rounded 30652">
                  <a:extLst>
                    <a:ext uri="{FF2B5EF4-FFF2-40B4-BE49-F238E27FC236}">
                      <a16:creationId xmlns:a16="http://schemas.microsoft.com/office/drawing/2014/main" id="{FE58C51E-3477-D09D-0783-A44AB67F6061}"/>
                    </a:ext>
                  </a:extLst>
                </p:cNvPr>
                <p:cNvSpPr/>
                <p:nvPr/>
              </p:nvSpPr>
              <p:spPr>
                <a:xfrm rot="16200000">
                  <a:off x="5374376" y="4975330"/>
                  <a:ext cx="207886" cy="68965"/>
                </a:xfrm>
                <a:prstGeom prst="round2SameRect">
                  <a:avLst>
                    <a:gd name="adj1" fmla="val 25001"/>
                    <a:gd name="adj2" fmla="val 0"/>
                  </a:avLst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0654" name="Rectangle: Rounded Corners 30653">
                  <a:extLst>
                    <a:ext uri="{FF2B5EF4-FFF2-40B4-BE49-F238E27FC236}">
                      <a16:creationId xmlns:a16="http://schemas.microsoft.com/office/drawing/2014/main" id="{C30AC99A-F8D3-DEB5-084C-A96FA9A16A25}"/>
                    </a:ext>
                  </a:extLst>
                </p:cNvPr>
                <p:cNvSpPr/>
                <p:nvPr/>
              </p:nvSpPr>
              <p:spPr>
                <a:xfrm rot="16200000">
                  <a:off x="5396245" y="4977849"/>
                  <a:ext cx="267446" cy="63927"/>
                </a:xfrm>
                <a:prstGeom prst="roundRect">
                  <a:avLst>
                    <a:gd name="adj" fmla="val 36843"/>
                  </a:avLst>
                </a:prstGeom>
                <a:solidFill>
                  <a:srgbClr val="49494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655" name="Group 30654">
                  <a:extLst>
                    <a:ext uri="{FF2B5EF4-FFF2-40B4-BE49-F238E27FC236}">
                      <a16:creationId xmlns:a16="http://schemas.microsoft.com/office/drawing/2014/main" id="{7A5FEDC3-D612-F8DB-9B7B-C911249ECA5B}"/>
                    </a:ext>
                  </a:extLst>
                </p:cNvPr>
                <p:cNvGrpSpPr/>
                <p:nvPr/>
              </p:nvGrpSpPr>
              <p:grpSpPr>
                <a:xfrm rot="10800000">
                  <a:off x="6476369" y="4875783"/>
                  <a:ext cx="118855" cy="267446"/>
                  <a:chOff x="7603605" y="4893973"/>
                  <a:chExt cx="113062" cy="267446"/>
                </a:xfrm>
              </p:grpSpPr>
              <p:sp>
                <p:nvSpPr>
                  <p:cNvPr id="532" name="Rectangle: Top Corners Rounded 531">
                    <a:extLst>
                      <a:ext uri="{FF2B5EF4-FFF2-40B4-BE49-F238E27FC236}">
                        <a16:creationId xmlns:a16="http://schemas.microsoft.com/office/drawing/2014/main" id="{5CFC8BA6-CF00-02E0-59E9-00247DCBE30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34456" y="4992907"/>
                    <a:ext cx="207886" cy="69587"/>
                  </a:xfrm>
                  <a:prstGeom prst="round2SameRect">
                    <a:avLst>
                      <a:gd name="adj1" fmla="val 25001"/>
                      <a:gd name="adj2" fmla="val 0"/>
                    </a:avLst>
                  </a:prstGeom>
                  <a:solidFill>
                    <a:srgbClr val="0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47" name="Rectangle: Rounded Corners 546">
                    <a:extLst>
                      <a:ext uri="{FF2B5EF4-FFF2-40B4-BE49-F238E27FC236}">
                        <a16:creationId xmlns:a16="http://schemas.microsoft.com/office/drawing/2014/main" id="{3B257A14-7CC4-BD80-DEB2-EC4D16E5C74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50981" y="4995732"/>
                    <a:ext cx="267446" cy="63927"/>
                  </a:xfrm>
                  <a:prstGeom prst="roundRect">
                    <a:avLst>
                      <a:gd name="adj" fmla="val 36843"/>
                    </a:avLst>
                  </a:prstGeom>
                  <a:solidFill>
                    <a:srgbClr val="49494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30644" name="Group 30643">
              <a:extLst>
                <a:ext uri="{FF2B5EF4-FFF2-40B4-BE49-F238E27FC236}">
                  <a16:creationId xmlns:a16="http://schemas.microsoft.com/office/drawing/2014/main" id="{DB785131-E1D5-9489-9308-38D5A301FD26}"/>
                </a:ext>
              </a:extLst>
            </p:cNvPr>
            <p:cNvGrpSpPr/>
            <p:nvPr/>
          </p:nvGrpSpPr>
          <p:grpSpPr>
            <a:xfrm>
              <a:off x="6012240" y="6894246"/>
              <a:ext cx="192024" cy="188611"/>
              <a:chOff x="2642012" y="3050744"/>
              <a:chExt cx="459478" cy="451313"/>
            </a:xfrm>
          </p:grpSpPr>
          <p:sp>
            <p:nvSpPr>
              <p:cNvPr id="30645" name="Mouth">
                <a:extLst>
                  <a:ext uri="{FF2B5EF4-FFF2-40B4-BE49-F238E27FC236}">
                    <a16:creationId xmlns:a16="http://schemas.microsoft.com/office/drawing/2014/main" id="{77232E0C-590B-3A60-F1AD-4A91237A0DA6}"/>
                  </a:ext>
                </a:extLst>
              </p:cNvPr>
              <p:cNvSpPr/>
              <p:nvPr/>
            </p:nvSpPr>
            <p:spPr>
              <a:xfrm>
                <a:off x="2643723" y="3050744"/>
                <a:ext cx="451314" cy="451313"/>
              </a:xfrm>
              <a:prstGeom prst="pie">
                <a:avLst>
                  <a:gd name="adj1" fmla="val 0"/>
                  <a:gd name="adj2" fmla="val 1068569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646" name="Teeth">
                <a:extLst>
                  <a:ext uri="{FF2B5EF4-FFF2-40B4-BE49-F238E27FC236}">
                    <a16:creationId xmlns:a16="http://schemas.microsoft.com/office/drawing/2014/main" id="{7EA2B22C-E2DD-31BB-E72D-E3086DD0F529}"/>
                  </a:ext>
                </a:extLst>
              </p:cNvPr>
              <p:cNvSpPr/>
              <p:nvPr/>
            </p:nvSpPr>
            <p:spPr>
              <a:xfrm>
                <a:off x="2642012" y="3274059"/>
                <a:ext cx="459478" cy="87790"/>
              </a:xfrm>
              <a:custGeom>
                <a:avLst/>
                <a:gdLst>
                  <a:gd name="connsiteX0" fmla="*/ 451190 w 451190"/>
                  <a:gd name="connsiteY0" fmla="*/ 0 h 87790"/>
                  <a:gd name="connsiteX1" fmla="*/ 433835 w 451190"/>
                  <a:gd name="connsiteY1" fmla="*/ 86926 h 87790"/>
                  <a:gd name="connsiteX2" fmla="*/ 433260 w 451190"/>
                  <a:gd name="connsiteY2" fmla="*/ 87790 h 87790"/>
                  <a:gd name="connsiteX3" fmla="*/ 437586 w 451190"/>
                  <a:gd name="connsiteY3" fmla="*/ 66121 h 87790"/>
                  <a:gd name="connsiteX4" fmla="*/ 211930 w 451190"/>
                  <a:gd name="connsiteY4" fmla="*/ 66121 h 87790"/>
                  <a:gd name="connsiteX5" fmla="*/ 15279 w 451190"/>
                  <a:gd name="connsiteY5" fmla="*/ 72662 h 87790"/>
                  <a:gd name="connsiteX6" fmla="*/ 0 w 451190"/>
                  <a:gd name="connsiteY6" fmla="*/ 7502 h 87790"/>
                  <a:gd name="connsiteX7" fmla="*/ 225534 w 451190"/>
                  <a:gd name="connsiteY7" fmla="*/ 0 h 87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1190" h="87790">
                    <a:moveTo>
                      <a:pt x="451190" y="0"/>
                    </a:moveTo>
                    <a:cubicBezTo>
                      <a:pt x="451190" y="30791"/>
                      <a:pt x="445018" y="60160"/>
                      <a:pt x="433835" y="86926"/>
                    </a:cubicBezTo>
                    <a:lnTo>
                      <a:pt x="433260" y="87790"/>
                    </a:lnTo>
                    <a:lnTo>
                      <a:pt x="437586" y="66121"/>
                    </a:lnTo>
                    <a:lnTo>
                      <a:pt x="211930" y="66121"/>
                    </a:lnTo>
                    <a:lnTo>
                      <a:pt x="15279" y="72662"/>
                    </a:lnTo>
                    <a:lnTo>
                      <a:pt x="0" y="7502"/>
                    </a:lnTo>
                    <a:lnTo>
                      <a:pt x="22553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98868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F31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51BC38B-9D54-E977-6C48-B76B6B0C467D}"/>
              </a:ext>
            </a:extLst>
          </p:cNvPr>
          <p:cNvGrpSpPr/>
          <p:nvPr/>
        </p:nvGrpSpPr>
        <p:grpSpPr>
          <a:xfrm>
            <a:off x="674471" y="2669878"/>
            <a:ext cx="5339669" cy="1541627"/>
            <a:chOff x="884021" y="3569568"/>
            <a:chExt cx="5339669" cy="1541627"/>
          </a:xfrm>
          <a:effectLst>
            <a:outerShdw blurRad="2032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2B18C3C9-3247-FFFE-4BB8-59FE3B52C4DA}"/>
                </a:ext>
              </a:extLst>
            </p:cNvPr>
            <p:cNvSpPr/>
            <p:nvPr/>
          </p:nvSpPr>
          <p:spPr>
            <a:xfrm rot="21487262">
              <a:off x="3752745" y="4128663"/>
              <a:ext cx="575073" cy="946602"/>
            </a:xfrm>
            <a:custGeom>
              <a:avLst/>
              <a:gdLst>
                <a:gd name="connsiteX0" fmla="*/ 386984 w 600896"/>
                <a:gd name="connsiteY0" fmla="*/ 989109 h 989109"/>
                <a:gd name="connsiteX1" fmla="*/ 600896 w 600896"/>
                <a:gd name="connsiteY1" fmla="*/ 0 h 989109"/>
                <a:gd name="connsiteX2" fmla="*/ 0 w 600896"/>
                <a:gd name="connsiteY2" fmla="*/ 36262 h 989109"/>
                <a:gd name="connsiteX3" fmla="*/ 386984 w 600896"/>
                <a:gd name="connsiteY3" fmla="*/ 989109 h 989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0896" h="989109">
                  <a:moveTo>
                    <a:pt x="386984" y="989109"/>
                  </a:moveTo>
                  <a:lnTo>
                    <a:pt x="600896" y="0"/>
                  </a:lnTo>
                  <a:cubicBezTo>
                    <a:pt x="406558" y="19645"/>
                    <a:pt x="205733" y="31990"/>
                    <a:pt x="0" y="36262"/>
                  </a:cubicBezTo>
                  <a:lnTo>
                    <a:pt x="386984" y="989109"/>
                  </a:lnTo>
                  <a:close/>
                </a:path>
              </a:pathLst>
            </a:custGeom>
            <a:gradFill>
              <a:gsLst>
                <a:gs pos="0">
                  <a:srgbClr val="FFBD6E"/>
                </a:gs>
                <a:gs pos="82000">
                  <a:srgbClr val="D57099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BC05E459-6E16-6F30-5E02-3E83180B35FA}"/>
                </a:ext>
              </a:extLst>
            </p:cNvPr>
            <p:cNvSpPr/>
            <p:nvPr/>
          </p:nvSpPr>
          <p:spPr>
            <a:xfrm rot="21487262">
              <a:off x="1097698" y="3781144"/>
              <a:ext cx="615062" cy="888525"/>
            </a:xfrm>
            <a:custGeom>
              <a:avLst/>
              <a:gdLst>
                <a:gd name="connsiteX0" fmla="*/ 0 w 642680"/>
                <a:gd name="connsiteY0" fmla="*/ 928423 h 928423"/>
                <a:gd name="connsiteX1" fmla="*/ 642680 w 642680"/>
                <a:gd name="connsiteY1" fmla="*/ 218585 h 928423"/>
                <a:gd name="connsiteX2" fmla="*/ 85925 w 642680"/>
                <a:gd name="connsiteY2" fmla="*/ 0 h 928423"/>
                <a:gd name="connsiteX3" fmla="*/ 0 w 642680"/>
                <a:gd name="connsiteY3" fmla="*/ 928423 h 928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2680" h="928423">
                  <a:moveTo>
                    <a:pt x="0" y="928423"/>
                  </a:moveTo>
                  <a:lnTo>
                    <a:pt x="642680" y="218585"/>
                  </a:lnTo>
                  <a:cubicBezTo>
                    <a:pt x="438605" y="154912"/>
                    <a:pt x="251817" y="81532"/>
                    <a:pt x="85925" y="0"/>
                  </a:cubicBezTo>
                  <a:lnTo>
                    <a:pt x="0" y="928423"/>
                  </a:lnTo>
                  <a:close/>
                </a:path>
              </a:pathLst>
            </a:custGeom>
            <a:gradFill>
              <a:gsLst>
                <a:gs pos="0">
                  <a:srgbClr val="FFBD6E"/>
                </a:gs>
                <a:gs pos="82000">
                  <a:srgbClr val="D57099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90268100-AE6D-3E8F-B4CE-65FC65595626}"/>
                </a:ext>
              </a:extLst>
            </p:cNvPr>
            <p:cNvSpPr/>
            <p:nvPr/>
          </p:nvSpPr>
          <p:spPr>
            <a:xfrm rot="21487262">
              <a:off x="1986406" y="4036254"/>
              <a:ext cx="568189" cy="946583"/>
            </a:xfrm>
            <a:custGeom>
              <a:avLst/>
              <a:gdLst>
                <a:gd name="connsiteX0" fmla="*/ 56779 w 593702"/>
                <a:gd name="connsiteY0" fmla="*/ 989088 h 989087"/>
                <a:gd name="connsiteX1" fmla="*/ 593703 w 593702"/>
                <a:gd name="connsiteY1" fmla="*/ 117300 h 989087"/>
                <a:gd name="connsiteX2" fmla="*/ 0 w 593702"/>
                <a:gd name="connsiteY2" fmla="*/ 0 h 989087"/>
                <a:gd name="connsiteX3" fmla="*/ 56779 w 593702"/>
                <a:gd name="connsiteY3" fmla="*/ 989088 h 98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702" h="989087">
                  <a:moveTo>
                    <a:pt x="56779" y="989088"/>
                  </a:moveTo>
                  <a:lnTo>
                    <a:pt x="593703" y="117300"/>
                  </a:lnTo>
                  <a:cubicBezTo>
                    <a:pt x="385798" y="86482"/>
                    <a:pt x="187123" y="47063"/>
                    <a:pt x="0" y="0"/>
                  </a:cubicBezTo>
                  <a:lnTo>
                    <a:pt x="56779" y="989088"/>
                  </a:lnTo>
                  <a:close/>
                </a:path>
              </a:pathLst>
            </a:custGeom>
            <a:gradFill>
              <a:gsLst>
                <a:gs pos="0">
                  <a:srgbClr val="C08EDD"/>
                </a:gs>
                <a:gs pos="100000">
                  <a:srgbClr val="7A69A9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77DD6B0-C1FF-1ADD-F9DC-2240B81583AF}"/>
                </a:ext>
              </a:extLst>
            </p:cNvPr>
            <p:cNvSpPr/>
            <p:nvPr/>
          </p:nvSpPr>
          <p:spPr>
            <a:xfrm rot="21487262">
              <a:off x="2866081" y="4157755"/>
              <a:ext cx="575073" cy="953440"/>
            </a:xfrm>
            <a:custGeom>
              <a:avLst/>
              <a:gdLst>
                <a:gd name="connsiteX0" fmla="*/ 213941 w 600896"/>
                <a:gd name="connsiteY0" fmla="*/ 996253 h 996252"/>
                <a:gd name="connsiteX1" fmla="*/ 600896 w 600896"/>
                <a:gd name="connsiteY1" fmla="*/ 36262 h 996252"/>
                <a:gd name="connsiteX2" fmla="*/ 0 w 600896"/>
                <a:gd name="connsiteY2" fmla="*/ 0 h 996252"/>
                <a:gd name="connsiteX3" fmla="*/ 213941 w 600896"/>
                <a:gd name="connsiteY3" fmla="*/ 996253 h 996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0896" h="996252">
                  <a:moveTo>
                    <a:pt x="213941" y="996253"/>
                  </a:moveTo>
                  <a:lnTo>
                    <a:pt x="600896" y="36262"/>
                  </a:lnTo>
                  <a:cubicBezTo>
                    <a:pt x="395164" y="31990"/>
                    <a:pt x="194339" y="19645"/>
                    <a:pt x="0" y="0"/>
                  </a:cubicBezTo>
                  <a:lnTo>
                    <a:pt x="213941" y="996253"/>
                  </a:lnTo>
                  <a:close/>
                </a:path>
              </a:pathLst>
            </a:custGeom>
            <a:gradFill>
              <a:gsLst>
                <a:gs pos="0">
                  <a:srgbClr val="56CDEA"/>
                </a:gs>
                <a:gs pos="100000">
                  <a:srgbClr val="60BE9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2D4C60F9-4182-F721-80B6-B8C16B64918B}"/>
                </a:ext>
              </a:extLst>
            </p:cNvPr>
            <p:cNvSpPr/>
            <p:nvPr/>
          </p:nvSpPr>
          <p:spPr>
            <a:xfrm rot="21487262">
              <a:off x="4629218" y="3949553"/>
              <a:ext cx="568189" cy="939748"/>
            </a:xfrm>
            <a:custGeom>
              <a:avLst/>
              <a:gdLst>
                <a:gd name="connsiteX0" fmla="*/ 536953 w 593703"/>
                <a:gd name="connsiteY0" fmla="*/ 981944 h 981944"/>
                <a:gd name="connsiteX1" fmla="*/ 593703 w 593703"/>
                <a:gd name="connsiteY1" fmla="*/ 0 h 981944"/>
                <a:gd name="connsiteX2" fmla="*/ 0 w 593703"/>
                <a:gd name="connsiteY2" fmla="*/ 117300 h 981944"/>
                <a:gd name="connsiteX3" fmla="*/ 536953 w 593703"/>
                <a:gd name="connsiteY3" fmla="*/ 981944 h 98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703" h="981944">
                  <a:moveTo>
                    <a:pt x="536953" y="981944"/>
                  </a:moveTo>
                  <a:lnTo>
                    <a:pt x="593703" y="0"/>
                  </a:lnTo>
                  <a:cubicBezTo>
                    <a:pt x="406579" y="47063"/>
                    <a:pt x="207905" y="86482"/>
                    <a:pt x="0" y="117300"/>
                  </a:cubicBezTo>
                  <a:lnTo>
                    <a:pt x="536953" y="981944"/>
                  </a:lnTo>
                  <a:close/>
                </a:path>
              </a:pathLst>
            </a:custGeom>
            <a:gradFill>
              <a:gsLst>
                <a:gs pos="0">
                  <a:srgbClr val="C08EDD"/>
                </a:gs>
                <a:gs pos="100000">
                  <a:srgbClr val="7A69A9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FFC9BE2A-6304-D9DA-710B-3393846EFE90}"/>
                </a:ext>
              </a:extLst>
            </p:cNvPr>
            <p:cNvSpPr/>
            <p:nvPr/>
          </p:nvSpPr>
          <p:spPr>
            <a:xfrm rot="21487262">
              <a:off x="5450676" y="3638341"/>
              <a:ext cx="615055" cy="888525"/>
            </a:xfrm>
            <a:custGeom>
              <a:avLst/>
              <a:gdLst>
                <a:gd name="connsiteX0" fmla="*/ 556755 w 642673"/>
                <a:gd name="connsiteY0" fmla="*/ 0 h 928423"/>
                <a:gd name="connsiteX1" fmla="*/ 0 w 642673"/>
                <a:gd name="connsiteY1" fmla="*/ 218585 h 928423"/>
                <a:gd name="connsiteX2" fmla="*/ 642673 w 642673"/>
                <a:gd name="connsiteY2" fmla="*/ 928423 h 928423"/>
                <a:gd name="connsiteX3" fmla="*/ 556755 w 642673"/>
                <a:gd name="connsiteY3" fmla="*/ 0 h 928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2673" h="928423">
                  <a:moveTo>
                    <a:pt x="556755" y="0"/>
                  </a:moveTo>
                  <a:cubicBezTo>
                    <a:pt x="390863" y="81532"/>
                    <a:pt x="204083" y="154912"/>
                    <a:pt x="0" y="218585"/>
                  </a:cubicBezTo>
                  <a:lnTo>
                    <a:pt x="642673" y="928423"/>
                  </a:lnTo>
                  <a:lnTo>
                    <a:pt x="556755" y="0"/>
                  </a:lnTo>
                  <a:close/>
                </a:path>
              </a:pathLst>
            </a:custGeom>
            <a:gradFill>
              <a:gsLst>
                <a:gs pos="0">
                  <a:srgbClr val="56CDEA"/>
                </a:gs>
                <a:gs pos="100000">
                  <a:srgbClr val="60BE9B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8DB5A0B5-C7DB-A786-E4CF-4814F4879DBC}"/>
                </a:ext>
              </a:extLst>
            </p:cNvPr>
            <p:cNvSpPr/>
            <p:nvPr/>
          </p:nvSpPr>
          <p:spPr>
            <a:xfrm rot="21487262">
              <a:off x="921536" y="3569568"/>
              <a:ext cx="5302154" cy="613790"/>
            </a:xfrm>
            <a:custGeom>
              <a:avLst/>
              <a:gdLst>
                <a:gd name="connsiteX0" fmla="*/ 2770125 w 5540242"/>
                <a:gd name="connsiteY0" fmla="*/ 641352 h 641351"/>
                <a:gd name="connsiteX1" fmla="*/ 0 w 5540242"/>
                <a:gd name="connsiteY1" fmla="*/ 6029 h 641351"/>
                <a:gd name="connsiteX2" fmla="*/ 3836 w 5540242"/>
                <a:gd name="connsiteY2" fmla="*/ 0 h 641351"/>
                <a:gd name="connsiteX3" fmla="*/ 2770125 w 5540242"/>
                <a:gd name="connsiteY3" fmla="*/ 634208 h 641351"/>
                <a:gd name="connsiteX4" fmla="*/ 5536406 w 5540242"/>
                <a:gd name="connsiteY4" fmla="*/ 0 h 641351"/>
                <a:gd name="connsiteX5" fmla="*/ 5540243 w 5540242"/>
                <a:gd name="connsiteY5" fmla="*/ 6029 h 641351"/>
                <a:gd name="connsiteX6" fmla="*/ 2770125 w 5540242"/>
                <a:gd name="connsiteY6" fmla="*/ 641352 h 641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40242" h="641351">
                  <a:moveTo>
                    <a:pt x="2770125" y="641352"/>
                  </a:moveTo>
                  <a:cubicBezTo>
                    <a:pt x="1660043" y="641352"/>
                    <a:pt x="624478" y="403843"/>
                    <a:pt x="0" y="6029"/>
                  </a:cubicBezTo>
                  <a:lnTo>
                    <a:pt x="3836" y="0"/>
                  </a:lnTo>
                  <a:cubicBezTo>
                    <a:pt x="627214" y="397121"/>
                    <a:pt x="1661343" y="634208"/>
                    <a:pt x="2770125" y="634208"/>
                  </a:cubicBezTo>
                  <a:cubicBezTo>
                    <a:pt x="3878906" y="634208"/>
                    <a:pt x="4913029" y="397121"/>
                    <a:pt x="5536406" y="0"/>
                  </a:cubicBezTo>
                  <a:lnTo>
                    <a:pt x="5540243" y="6029"/>
                  </a:lnTo>
                  <a:cubicBezTo>
                    <a:pt x="4915765" y="403843"/>
                    <a:pt x="3880206" y="641352"/>
                    <a:pt x="2770125" y="641352"/>
                  </a:cubicBezTo>
                  <a:close/>
                </a:path>
              </a:pathLst>
            </a:custGeom>
            <a:solidFill>
              <a:srgbClr val="D1C3F3"/>
            </a:solidFill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C8291698-E581-9586-AA54-A736B6A15CD7}"/>
                </a:ext>
              </a:extLst>
            </p:cNvPr>
            <p:cNvSpPr/>
            <p:nvPr/>
          </p:nvSpPr>
          <p:spPr>
            <a:xfrm>
              <a:off x="884021" y="3630108"/>
              <a:ext cx="45719" cy="46611"/>
            </a:xfrm>
            <a:custGeom>
              <a:avLst/>
              <a:gdLst>
                <a:gd name="connsiteX0" fmla="*/ 243440 w 483886"/>
                <a:gd name="connsiteY0" fmla="*/ 483887 h 483886"/>
                <a:gd name="connsiteX1" fmla="*/ 240446 w 483886"/>
                <a:gd name="connsiteY1" fmla="*/ 483887 h 483886"/>
                <a:gd name="connsiteX2" fmla="*/ 0 w 483886"/>
                <a:gd name="connsiteY2" fmla="*/ 243440 h 483886"/>
                <a:gd name="connsiteX3" fmla="*/ 0 w 483886"/>
                <a:gd name="connsiteY3" fmla="*/ 240447 h 483886"/>
                <a:gd name="connsiteX4" fmla="*/ 240446 w 483886"/>
                <a:gd name="connsiteY4" fmla="*/ 0 h 483886"/>
                <a:gd name="connsiteX5" fmla="*/ 243440 w 483886"/>
                <a:gd name="connsiteY5" fmla="*/ 0 h 483886"/>
                <a:gd name="connsiteX6" fmla="*/ 483887 w 483886"/>
                <a:gd name="connsiteY6" fmla="*/ 240447 h 483886"/>
                <a:gd name="connsiteX7" fmla="*/ 483887 w 483886"/>
                <a:gd name="connsiteY7" fmla="*/ 243440 h 483886"/>
                <a:gd name="connsiteX8" fmla="*/ 243440 w 483886"/>
                <a:gd name="connsiteY8" fmla="*/ 483887 h 4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3886" h="483886">
                  <a:moveTo>
                    <a:pt x="243440" y="483887"/>
                  </a:moveTo>
                  <a:lnTo>
                    <a:pt x="240446" y="483887"/>
                  </a:lnTo>
                  <a:cubicBezTo>
                    <a:pt x="107655" y="483887"/>
                    <a:pt x="0" y="376238"/>
                    <a:pt x="0" y="243440"/>
                  </a:cubicBezTo>
                  <a:lnTo>
                    <a:pt x="0" y="240447"/>
                  </a:lnTo>
                  <a:cubicBezTo>
                    <a:pt x="0" y="107655"/>
                    <a:pt x="107649" y="0"/>
                    <a:pt x="240446" y="0"/>
                  </a:cubicBezTo>
                  <a:lnTo>
                    <a:pt x="243440" y="0"/>
                  </a:lnTo>
                  <a:cubicBezTo>
                    <a:pt x="376232" y="0"/>
                    <a:pt x="483887" y="107649"/>
                    <a:pt x="483887" y="240447"/>
                  </a:cubicBezTo>
                  <a:lnTo>
                    <a:pt x="483887" y="243440"/>
                  </a:lnTo>
                  <a:cubicBezTo>
                    <a:pt x="483887" y="376238"/>
                    <a:pt x="376238" y="483887"/>
                    <a:pt x="243440" y="483887"/>
                  </a:cubicBezTo>
                  <a:close/>
                </a:path>
              </a:pathLst>
            </a:custGeom>
            <a:solidFill>
              <a:srgbClr val="D1C3F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3A816DE9-B827-CAFB-1DED-785E3C787DAA}"/>
              </a:ext>
            </a:extLst>
          </p:cNvPr>
          <p:cNvGrpSpPr/>
          <p:nvPr/>
        </p:nvGrpSpPr>
        <p:grpSpPr>
          <a:xfrm>
            <a:off x="5958700" y="2658186"/>
            <a:ext cx="5418668" cy="1541627"/>
            <a:chOff x="6168250" y="3557876"/>
            <a:chExt cx="5418668" cy="154162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0D261AD-6C58-3966-D812-FFE289A32222}"/>
                </a:ext>
              </a:extLst>
            </p:cNvPr>
            <p:cNvGrpSpPr/>
            <p:nvPr/>
          </p:nvGrpSpPr>
          <p:grpSpPr>
            <a:xfrm rot="270120">
              <a:off x="6168250" y="3557876"/>
              <a:ext cx="5339669" cy="1541627"/>
              <a:chOff x="884021" y="3569568"/>
              <a:chExt cx="5339669" cy="1541627"/>
            </a:xfrm>
            <a:effectLst>
              <a:outerShdw blurRad="2032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C37D870-7D2B-3057-F9E2-5A8F0363DC3B}"/>
                  </a:ext>
                </a:extLst>
              </p:cNvPr>
              <p:cNvSpPr/>
              <p:nvPr/>
            </p:nvSpPr>
            <p:spPr>
              <a:xfrm rot="21487262">
                <a:off x="3752745" y="4128663"/>
                <a:ext cx="575073" cy="946602"/>
              </a:xfrm>
              <a:custGeom>
                <a:avLst/>
                <a:gdLst>
                  <a:gd name="connsiteX0" fmla="*/ 386984 w 600896"/>
                  <a:gd name="connsiteY0" fmla="*/ 989109 h 989109"/>
                  <a:gd name="connsiteX1" fmla="*/ 600896 w 600896"/>
                  <a:gd name="connsiteY1" fmla="*/ 0 h 989109"/>
                  <a:gd name="connsiteX2" fmla="*/ 0 w 600896"/>
                  <a:gd name="connsiteY2" fmla="*/ 36262 h 989109"/>
                  <a:gd name="connsiteX3" fmla="*/ 386984 w 600896"/>
                  <a:gd name="connsiteY3" fmla="*/ 989109 h 989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0896" h="989109">
                    <a:moveTo>
                      <a:pt x="386984" y="989109"/>
                    </a:moveTo>
                    <a:lnTo>
                      <a:pt x="600896" y="0"/>
                    </a:lnTo>
                    <a:cubicBezTo>
                      <a:pt x="406558" y="19645"/>
                      <a:pt x="205733" y="31990"/>
                      <a:pt x="0" y="36262"/>
                    </a:cubicBezTo>
                    <a:lnTo>
                      <a:pt x="386984" y="989109"/>
                    </a:lnTo>
                    <a:close/>
                  </a:path>
                </a:pathLst>
              </a:custGeom>
              <a:gradFill>
                <a:gsLst>
                  <a:gs pos="0">
                    <a:srgbClr val="FFBD6E"/>
                  </a:gs>
                  <a:gs pos="82000">
                    <a:srgbClr val="D57099"/>
                  </a:gs>
                </a:gsLst>
                <a:lin ang="54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972000AB-FC2A-E72D-0CA0-0602CFF451EB}"/>
                  </a:ext>
                </a:extLst>
              </p:cNvPr>
              <p:cNvSpPr/>
              <p:nvPr/>
            </p:nvSpPr>
            <p:spPr>
              <a:xfrm rot="21487262">
                <a:off x="1097698" y="3781144"/>
                <a:ext cx="615062" cy="888525"/>
              </a:xfrm>
              <a:custGeom>
                <a:avLst/>
                <a:gdLst>
                  <a:gd name="connsiteX0" fmla="*/ 0 w 642680"/>
                  <a:gd name="connsiteY0" fmla="*/ 928423 h 928423"/>
                  <a:gd name="connsiteX1" fmla="*/ 642680 w 642680"/>
                  <a:gd name="connsiteY1" fmla="*/ 218585 h 928423"/>
                  <a:gd name="connsiteX2" fmla="*/ 85925 w 642680"/>
                  <a:gd name="connsiteY2" fmla="*/ 0 h 928423"/>
                  <a:gd name="connsiteX3" fmla="*/ 0 w 642680"/>
                  <a:gd name="connsiteY3" fmla="*/ 928423 h 928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2680" h="928423">
                    <a:moveTo>
                      <a:pt x="0" y="928423"/>
                    </a:moveTo>
                    <a:lnTo>
                      <a:pt x="642680" y="218585"/>
                    </a:lnTo>
                    <a:cubicBezTo>
                      <a:pt x="438605" y="154912"/>
                      <a:pt x="251817" y="81532"/>
                      <a:pt x="85925" y="0"/>
                    </a:cubicBezTo>
                    <a:lnTo>
                      <a:pt x="0" y="928423"/>
                    </a:lnTo>
                    <a:close/>
                  </a:path>
                </a:pathLst>
              </a:custGeom>
              <a:gradFill>
                <a:gsLst>
                  <a:gs pos="0">
                    <a:srgbClr val="FFBD6E"/>
                  </a:gs>
                  <a:gs pos="82000">
                    <a:srgbClr val="D57099"/>
                  </a:gs>
                </a:gsLst>
                <a:lin ang="54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F7ABF1D1-F07D-7081-0376-3F7A73A79C78}"/>
                  </a:ext>
                </a:extLst>
              </p:cNvPr>
              <p:cNvSpPr/>
              <p:nvPr/>
            </p:nvSpPr>
            <p:spPr>
              <a:xfrm rot="21487262">
                <a:off x="1986406" y="4036254"/>
                <a:ext cx="568189" cy="946583"/>
              </a:xfrm>
              <a:custGeom>
                <a:avLst/>
                <a:gdLst>
                  <a:gd name="connsiteX0" fmla="*/ 56779 w 593702"/>
                  <a:gd name="connsiteY0" fmla="*/ 989088 h 989087"/>
                  <a:gd name="connsiteX1" fmla="*/ 593703 w 593702"/>
                  <a:gd name="connsiteY1" fmla="*/ 117300 h 989087"/>
                  <a:gd name="connsiteX2" fmla="*/ 0 w 593702"/>
                  <a:gd name="connsiteY2" fmla="*/ 0 h 989087"/>
                  <a:gd name="connsiteX3" fmla="*/ 56779 w 593702"/>
                  <a:gd name="connsiteY3" fmla="*/ 989088 h 989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3702" h="989087">
                    <a:moveTo>
                      <a:pt x="56779" y="989088"/>
                    </a:moveTo>
                    <a:lnTo>
                      <a:pt x="593703" y="117300"/>
                    </a:lnTo>
                    <a:cubicBezTo>
                      <a:pt x="385798" y="86482"/>
                      <a:pt x="187123" y="47063"/>
                      <a:pt x="0" y="0"/>
                    </a:cubicBezTo>
                    <a:lnTo>
                      <a:pt x="56779" y="989088"/>
                    </a:lnTo>
                    <a:close/>
                  </a:path>
                </a:pathLst>
              </a:custGeom>
              <a:gradFill>
                <a:gsLst>
                  <a:gs pos="0">
                    <a:srgbClr val="C08EDD"/>
                  </a:gs>
                  <a:gs pos="100000">
                    <a:srgbClr val="7A69A9"/>
                  </a:gs>
                </a:gsLst>
                <a:lin ang="54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D53B0045-AFCC-318A-F6DF-8B129AF2E5FE}"/>
                  </a:ext>
                </a:extLst>
              </p:cNvPr>
              <p:cNvSpPr/>
              <p:nvPr/>
            </p:nvSpPr>
            <p:spPr>
              <a:xfrm rot="21487262">
                <a:off x="2866081" y="4157755"/>
                <a:ext cx="575073" cy="953440"/>
              </a:xfrm>
              <a:custGeom>
                <a:avLst/>
                <a:gdLst>
                  <a:gd name="connsiteX0" fmla="*/ 213941 w 600896"/>
                  <a:gd name="connsiteY0" fmla="*/ 996253 h 996252"/>
                  <a:gd name="connsiteX1" fmla="*/ 600896 w 600896"/>
                  <a:gd name="connsiteY1" fmla="*/ 36262 h 996252"/>
                  <a:gd name="connsiteX2" fmla="*/ 0 w 600896"/>
                  <a:gd name="connsiteY2" fmla="*/ 0 h 996252"/>
                  <a:gd name="connsiteX3" fmla="*/ 213941 w 600896"/>
                  <a:gd name="connsiteY3" fmla="*/ 996253 h 996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0896" h="996252">
                    <a:moveTo>
                      <a:pt x="213941" y="996253"/>
                    </a:moveTo>
                    <a:lnTo>
                      <a:pt x="600896" y="36262"/>
                    </a:lnTo>
                    <a:cubicBezTo>
                      <a:pt x="395164" y="31990"/>
                      <a:pt x="194339" y="19645"/>
                      <a:pt x="0" y="0"/>
                    </a:cubicBezTo>
                    <a:lnTo>
                      <a:pt x="213941" y="996253"/>
                    </a:lnTo>
                    <a:close/>
                  </a:path>
                </a:pathLst>
              </a:custGeom>
              <a:gradFill>
                <a:gsLst>
                  <a:gs pos="0">
                    <a:srgbClr val="56CDEA"/>
                  </a:gs>
                  <a:gs pos="100000">
                    <a:srgbClr val="60BE9B"/>
                  </a:gs>
                </a:gsLst>
                <a:lin ang="54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CF5878D3-D578-B652-93CC-DC0D372F8808}"/>
                  </a:ext>
                </a:extLst>
              </p:cNvPr>
              <p:cNvSpPr/>
              <p:nvPr/>
            </p:nvSpPr>
            <p:spPr>
              <a:xfrm rot="21487262">
                <a:off x="4629218" y="3949553"/>
                <a:ext cx="568189" cy="939748"/>
              </a:xfrm>
              <a:custGeom>
                <a:avLst/>
                <a:gdLst>
                  <a:gd name="connsiteX0" fmla="*/ 536953 w 593703"/>
                  <a:gd name="connsiteY0" fmla="*/ 981944 h 981944"/>
                  <a:gd name="connsiteX1" fmla="*/ 593703 w 593703"/>
                  <a:gd name="connsiteY1" fmla="*/ 0 h 981944"/>
                  <a:gd name="connsiteX2" fmla="*/ 0 w 593703"/>
                  <a:gd name="connsiteY2" fmla="*/ 117300 h 981944"/>
                  <a:gd name="connsiteX3" fmla="*/ 536953 w 593703"/>
                  <a:gd name="connsiteY3" fmla="*/ 981944 h 981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3703" h="981944">
                    <a:moveTo>
                      <a:pt x="536953" y="981944"/>
                    </a:moveTo>
                    <a:lnTo>
                      <a:pt x="593703" y="0"/>
                    </a:lnTo>
                    <a:cubicBezTo>
                      <a:pt x="406579" y="47063"/>
                      <a:pt x="207905" y="86482"/>
                      <a:pt x="0" y="117300"/>
                    </a:cubicBezTo>
                    <a:lnTo>
                      <a:pt x="536953" y="981944"/>
                    </a:lnTo>
                    <a:close/>
                  </a:path>
                </a:pathLst>
              </a:custGeom>
              <a:gradFill>
                <a:gsLst>
                  <a:gs pos="0">
                    <a:srgbClr val="C08EDD"/>
                  </a:gs>
                  <a:gs pos="100000">
                    <a:srgbClr val="7A69A9"/>
                  </a:gs>
                </a:gsLst>
                <a:lin ang="54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495BA67F-1FFD-3B95-63CD-BF5CE125257F}"/>
                  </a:ext>
                </a:extLst>
              </p:cNvPr>
              <p:cNvSpPr/>
              <p:nvPr/>
            </p:nvSpPr>
            <p:spPr>
              <a:xfrm rot="21487262">
                <a:off x="5450676" y="3638341"/>
                <a:ext cx="615055" cy="888525"/>
              </a:xfrm>
              <a:custGeom>
                <a:avLst/>
                <a:gdLst>
                  <a:gd name="connsiteX0" fmla="*/ 556755 w 642673"/>
                  <a:gd name="connsiteY0" fmla="*/ 0 h 928423"/>
                  <a:gd name="connsiteX1" fmla="*/ 0 w 642673"/>
                  <a:gd name="connsiteY1" fmla="*/ 218585 h 928423"/>
                  <a:gd name="connsiteX2" fmla="*/ 642673 w 642673"/>
                  <a:gd name="connsiteY2" fmla="*/ 928423 h 928423"/>
                  <a:gd name="connsiteX3" fmla="*/ 556755 w 642673"/>
                  <a:gd name="connsiteY3" fmla="*/ 0 h 928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2673" h="928423">
                    <a:moveTo>
                      <a:pt x="556755" y="0"/>
                    </a:moveTo>
                    <a:cubicBezTo>
                      <a:pt x="390863" y="81532"/>
                      <a:pt x="204083" y="154912"/>
                      <a:pt x="0" y="218585"/>
                    </a:cubicBezTo>
                    <a:lnTo>
                      <a:pt x="642673" y="928423"/>
                    </a:lnTo>
                    <a:lnTo>
                      <a:pt x="556755" y="0"/>
                    </a:lnTo>
                    <a:close/>
                  </a:path>
                </a:pathLst>
              </a:custGeom>
              <a:gradFill>
                <a:gsLst>
                  <a:gs pos="0">
                    <a:srgbClr val="56CDEA"/>
                  </a:gs>
                  <a:gs pos="100000">
                    <a:srgbClr val="60BE9B"/>
                  </a:gs>
                </a:gsLst>
                <a:lin ang="54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EF6E4466-849A-A3DA-5A60-7B4B0364B715}"/>
                  </a:ext>
                </a:extLst>
              </p:cNvPr>
              <p:cNvSpPr/>
              <p:nvPr/>
            </p:nvSpPr>
            <p:spPr>
              <a:xfrm rot="21487262">
                <a:off x="921536" y="3569568"/>
                <a:ext cx="5302154" cy="613790"/>
              </a:xfrm>
              <a:custGeom>
                <a:avLst/>
                <a:gdLst>
                  <a:gd name="connsiteX0" fmla="*/ 2770125 w 5540242"/>
                  <a:gd name="connsiteY0" fmla="*/ 641352 h 641351"/>
                  <a:gd name="connsiteX1" fmla="*/ 0 w 5540242"/>
                  <a:gd name="connsiteY1" fmla="*/ 6029 h 641351"/>
                  <a:gd name="connsiteX2" fmla="*/ 3836 w 5540242"/>
                  <a:gd name="connsiteY2" fmla="*/ 0 h 641351"/>
                  <a:gd name="connsiteX3" fmla="*/ 2770125 w 5540242"/>
                  <a:gd name="connsiteY3" fmla="*/ 634208 h 641351"/>
                  <a:gd name="connsiteX4" fmla="*/ 5536406 w 5540242"/>
                  <a:gd name="connsiteY4" fmla="*/ 0 h 641351"/>
                  <a:gd name="connsiteX5" fmla="*/ 5540243 w 5540242"/>
                  <a:gd name="connsiteY5" fmla="*/ 6029 h 641351"/>
                  <a:gd name="connsiteX6" fmla="*/ 2770125 w 5540242"/>
                  <a:gd name="connsiteY6" fmla="*/ 641352 h 641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40242" h="641351">
                    <a:moveTo>
                      <a:pt x="2770125" y="641352"/>
                    </a:moveTo>
                    <a:cubicBezTo>
                      <a:pt x="1660043" y="641352"/>
                      <a:pt x="624478" y="403843"/>
                      <a:pt x="0" y="6029"/>
                    </a:cubicBezTo>
                    <a:lnTo>
                      <a:pt x="3836" y="0"/>
                    </a:lnTo>
                    <a:cubicBezTo>
                      <a:pt x="627214" y="397121"/>
                      <a:pt x="1661343" y="634208"/>
                      <a:pt x="2770125" y="634208"/>
                    </a:cubicBezTo>
                    <a:cubicBezTo>
                      <a:pt x="3878906" y="634208"/>
                      <a:pt x="4913029" y="397121"/>
                      <a:pt x="5536406" y="0"/>
                    </a:cubicBezTo>
                    <a:lnTo>
                      <a:pt x="5540243" y="6029"/>
                    </a:lnTo>
                    <a:cubicBezTo>
                      <a:pt x="4915765" y="403843"/>
                      <a:pt x="3880206" y="641352"/>
                      <a:pt x="2770125" y="641352"/>
                    </a:cubicBezTo>
                    <a:close/>
                  </a:path>
                </a:pathLst>
              </a:custGeom>
              <a:solidFill>
                <a:srgbClr val="D1C3F3"/>
              </a:solidFill>
              <a:ln w="71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95741CCE-41E4-B5EF-9B28-F037CCECF5D8}"/>
                  </a:ext>
                </a:extLst>
              </p:cNvPr>
              <p:cNvSpPr/>
              <p:nvPr/>
            </p:nvSpPr>
            <p:spPr>
              <a:xfrm>
                <a:off x="884021" y="3630108"/>
                <a:ext cx="45719" cy="46611"/>
              </a:xfrm>
              <a:custGeom>
                <a:avLst/>
                <a:gdLst>
                  <a:gd name="connsiteX0" fmla="*/ 243440 w 483886"/>
                  <a:gd name="connsiteY0" fmla="*/ 483887 h 483886"/>
                  <a:gd name="connsiteX1" fmla="*/ 240446 w 483886"/>
                  <a:gd name="connsiteY1" fmla="*/ 483887 h 483886"/>
                  <a:gd name="connsiteX2" fmla="*/ 0 w 483886"/>
                  <a:gd name="connsiteY2" fmla="*/ 243440 h 483886"/>
                  <a:gd name="connsiteX3" fmla="*/ 0 w 483886"/>
                  <a:gd name="connsiteY3" fmla="*/ 240447 h 483886"/>
                  <a:gd name="connsiteX4" fmla="*/ 240446 w 483886"/>
                  <a:gd name="connsiteY4" fmla="*/ 0 h 483886"/>
                  <a:gd name="connsiteX5" fmla="*/ 243440 w 483886"/>
                  <a:gd name="connsiteY5" fmla="*/ 0 h 483886"/>
                  <a:gd name="connsiteX6" fmla="*/ 483887 w 483886"/>
                  <a:gd name="connsiteY6" fmla="*/ 240447 h 483886"/>
                  <a:gd name="connsiteX7" fmla="*/ 483887 w 483886"/>
                  <a:gd name="connsiteY7" fmla="*/ 243440 h 483886"/>
                  <a:gd name="connsiteX8" fmla="*/ 243440 w 483886"/>
                  <a:gd name="connsiteY8" fmla="*/ 483887 h 483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886" h="483886">
                    <a:moveTo>
                      <a:pt x="243440" y="483887"/>
                    </a:moveTo>
                    <a:lnTo>
                      <a:pt x="240446" y="483887"/>
                    </a:lnTo>
                    <a:cubicBezTo>
                      <a:pt x="107655" y="483887"/>
                      <a:pt x="0" y="376238"/>
                      <a:pt x="0" y="243440"/>
                    </a:cubicBezTo>
                    <a:lnTo>
                      <a:pt x="0" y="240447"/>
                    </a:lnTo>
                    <a:cubicBezTo>
                      <a:pt x="0" y="107655"/>
                      <a:pt x="107649" y="0"/>
                      <a:pt x="240446" y="0"/>
                    </a:cubicBezTo>
                    <a:lnTo>
                      <a:pt x="243440" y="0"/>
                    </a:lnTo>
                    <a:cubicBezTo>
                      <a:pt x="376232" y="0"/>
                      <a:pt x="483887" y="107649"/>
                      <a:pt x="483887" y="240447"/>
                    </a:cubicBezTo>
                    <a:lnTo>
                      <a:pt x="483887" y="243440"/>
                    </a:lnTo>
                    <a:cubicBezTo>
                      <a:pt x="483887" y="376238"/>
                      <a:pt x="376238" y="483887"/>
                      <a:pt x="243440" y="483887"/>
                    </a:cubicBezTo>
                    <a:close/>
                  </a:path>
                </a:pathLst>
              </a:custGeom>
              <a:solidFill>
                <a:srgbClr val="D1C3F3"/>
              </a:solidFill>
              <a:ln w="64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F7325C1A-62DA-3A9C-4A04-093EFBDF04C0}"/>
                </a:ext>
              </a:extLst>
            </p:cNvPr>
            <p:cNvSpPr/>
            <p:nvPr/>
          </p:nvSpPr>
          <p:spPr>
            <a:xfrm>
              <a:off x="11541199" y="3654518"/>
              <a:ext cx="45719" cy="46611"/>
            </a:xfrm>
            <a:custGeom>
              <a:avLst/>
              <a:gdLst>
                <a:gd name="connsiteX0" fmla="*/ 243440 w 483886"/>
                <a:gd name="connsiteY0" fmla="*/ 483887 h 483886"/>
                <a:gd name="connsiteX1" fmla="*/ 240446 w 483886"/>
                <a:gd name="connsiteY1" fmla="*/ 483887 h 483886"/>
                <a:gd name="connsiteX2" fmla="*/ 0 w 483886"/>
                <a:gd name="connsiteY2" fmla="*/ 243440 h 483886"/>
                <a:gd name="connsiteX3" fmla="*/ 0 w 483886"/>
                <a:gd name="connsiteY3" fmla="*/ 240447 h 483886"/>
                <a:gd name="connsiteX4" fmla="*/ 240446 w 483886"/>
                <a:gd name="connsiteY4" fmla="*/ 0 h 483886"/>
                <a:gd name="connsiteX5" fmla="*/ 243440 w 483886"/>
                <a:gd name="connsiteY5" fmla="*/ 0 h 483886"/>
                <a:gd name="connsiteX6" fmla="*/ 483887 w 483886"/>
                <a:gd name="connsiteY6" fmla="*/ 240447 h 483886"/>
                <a:gd name="connsiteX7" fmla="*/ 483887 w 483886"/>
                <a:gd name="connsiteY7" fmla="*/ 243440 h 483886"/>
                <a:gd name="connsiteX8" fmla="*/ 243440 w 483886"/>
                <a:gd name="connsiteY8" fmla="*/ 483887 h 48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3886" h="483886">
                  <a:moveTo>
                    <a:pt x="243440" y="483887"/>
                  </a:moveTo>
                  <a:lnTo>
                    <a:pt x="240446" y="483887"/>
                  </a:lnTo>
                  <a:cubicBezTo>
                    <a:pt x="107655" y="483887"/>
                    <a:pt x="0" y="376238"/>
                    <a:pt x="0" y="243440"/>
                  </a:cubicBezTo>
                  <a:lnTo>
                    <a:pt x="0" y="240447"/>
                  </a:lnTo>
                  <a:cubicBezTo>
                    <a:pt x="0" y="107655"/>
                    <a:pt x="107649" y="0"/>
                    <a:pt x="240446" y="0"/>
                  </a:cubicBezTo>
                  <a:lnTo>
                    <a:pt x="243440" y="0"/>
                  </a:lnTo>
                  <a:cubicBezTo>
                    <a:pt x="376232" y="0"/>
                    <a:pt x="483887" y="107649"/>
                    <a:pt x="483887" y="240447"/>
                  </a:cubicBezTo>
                  <a:lnTo>
                    <a:pt x="483887" y="243440"/>
                  </a:lnTo>
                  <a:cubicBezTo>
                    <a:pt x="483887" y="376238"/>
                    <a:pt x="376238" y="483887"/>
                    <a:pt x="243440" y="483887"/>
                  </a:cubicBezTo>
                  <a:close/>
                </a:path>
              </a:pathLst>
            </a:custGeom>
            <a:solidFill>
              <a:srgbClr val="D1C3F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Face">
            <a:extLst>
              <a:ext uri="{FF2B5EF4-FFF2-40B4-BE49-F238E27FC236}">
                <a16:creationId xmlns:a16="http://schemas.microsoft.com/office/drawing/2014/main" id="{BB9BA306-F865-16FD-0C07-83AFED407319}"/>
              </a:ext>
            </a:extLst>
          </p:cNvPr>
          <p:cNvSpPr/>
          <p:nvPr/>
        </p:nvSpPr>
        <p:spPr>
          <a:xfrm>
            <a:off x="5427900" y="3112529"/>
            <a:ext cx="1287115" cy="964681"/>
          </a:xfrm>
          <a:custGeom>
            <a:avLst/>
            <a:gdLst>
              <a:gd name="connsiteX0" fmla="*/ 0 w 2333625"/>
              <a:gd name="connsiteY0" fmla="*/ 874713 h 1749425"/>
              <a:gd name="connsiteX1" fmla="*/ 1166813 w 2333625"/>
              <a:gd name="connsiteY1" fmla="*/ 0 h 1749425"/>
              <a:gd name="connsiteX2" fmla="*/ 2333626 w 2333625"/>
              <a:gd name="connsiteY2" fmla="*/ 874713 h 1749425"/>
              <a:gd name="connsiteX3" fmla="*/ 1166813 w 2333625"/>
              <a:gd name="connsiteY3" fmla="*/ 1749426 h 1749425"/>
              <a:gd name="connsiteX4" fmla="*/ 0 w 2333625"/>
              <a:gd name="connsiteY4" fmla="*/ 874713 h 1749425"/>
              <a:gd name="connsiteX0" fmla="*/ 326 w 2334278"/>
              <a:gd name="connsiteY0" fmla="*/ 874713 h 1749445"/>
              <a:gd name="connsiteX1" fmla="*/ 1167139 w 2334278"/>
              <a:gd name="connsiteY1" fmla="*/ 0 h 1749445"/>
              <a:gd name="connsiteX2" fmla="*/ 2333952 w 2334278"/>
              <a:gd name="connsiteY2" fmla="*/ 874713 h 1749445"/>
              <a:gd name="connsiteX3" fmla="*/ 1167139 w 2334278"/>
              <a:gd name="connsiteY3" fmla="*/ 1749426 h 1749445"/>
              <a:gd name="connsiteX4" fmla="*/ 326 w 2334278"/>
              <a:gd name="connsiteY4" fmla="*/ 874713 h 1749445"/>
              <a:gd name="connsiteX0" fmla="*/ 326 w 2334278"/>
              <a:gd name="connsiteY0" fmla="*/ 874787 h 1749519"/>
              <a:gd name="connsiteX1" fmla="*/ 1167139 w 2334278"/>
              <a:gd name="connsiteY1" fmla="*/ 74 h 1749519"/>
              <a:gd name="connsiteX2" fmla="*/ 2333952 w 2334278"/>
              <a:gd name="connsiteY2" fmla="*/ 874787 h 1749519"/>
              <a:gd name="connsiteX3" fmla="*/ 1167139 w 2334278"/>
              <a:gd name="connsiteY3" fmla="*/ 1749500 h 1749519"/>
              <a:gd name="connsiteX4" fmla="*/ 326 w 2334278"/>
              <a:gd name="connsiteY4" fmla="*/ 874787 h 17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4278" h="1749519">
                <a:moveTo>
                  <a:pt x="326" y="874787"/>
                </a:moveTo>
                <a:cubicBezTo>
                  <a:pt x="326" y="391696"/>
                  <a:pt x="287776" y="6424"/>
                  <a:pt x="1167139" y="74"/>
                </a:cubicBezTo>
                <a:cubicBezTo>
                  <a:pt x="2046502" y="-6276"/>
                  <a:pt x="2333952" y="391696"/>
                  <a:pt x="2333952" y="874787"/>
                </a:cubicBezTo>
                <a:cubicBezTo>
                  <a:pt x="2333952" y="1357878"/>
                  <a:pt x="2386227" y="1746325"/>
                  <a:pt x="1167139" y="1749500"/>
                </a:cubicBezTo>
                <a:cubicBezTo>
                  <a:pt x="-51949" y="1752675"/>
                  <a:pt x="326" y="1357878"/>
                  <a:pt x="326" y="8747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01600" dist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6" name="Mask">
            <a:extLst>
              <a:ext uri="{FF2B5EF4-FFF2-40B4-BE49-F238E27FC236}">
                <a16:creationId xmlns:a16="http://schemas.microsoft.com/office/drawing/2014/main" id="{C271B7FE-1643-674A-C5EF-E830E2C06860}"/>
              </a:ext>
            </a:extLst>
          </p:cNvPr>
          <p:cNvSpPr/>
          <p:nvPr/>
        </p:nvSpPr>
        <p:spPr>
          <a:xfrm>
            <a:off x="5598903" y="3399910"/>
            <a:ext cx="965034" cy="342548"/>
          </a:xfrm>
          <a:custGeom>
            <a:avLst/>
            <a:gdLst>
              <a:gd name="connsiteX0" fmla="*/ 0 w 1933575"/>
              <a:gd name="connsiteY0" fmla="*/ 323850 h 647700"/>
              <a:gd name="connsiteX1" fmla="*/ 966788 w 1933575"/>
              <a:gd name="connsiteY1" fmla="*/ 0 h 647700"/>
              <a:gd name="connsiteX2" fmla="*/ 1933576 w 1933575"/>
              <a:gd name="connsiteY2" fmla="*/ 323850 h 647700"/>
              <a:gd name="connsiteX3" fmla="*/ 966788 w 1933575"/>
              <a:gd name="connsiteY3" fmla="*/ 647700 h 647700"/>
              <a:gd name="connsiteX4" fmla="*/ 0 w 1933575"/>
              <a:gd name="connsiteY4" fmla="*/ 323850 h 647700"/>
              <a:gd name="connsiteX0" fmla="*/ 0 w 1933576"/>
              <a:gd name="connsiteY0" fmla="*/ 325628 h 651256"/>
              <a:gd name="connsiteX1" fmla="*/ 966788 w 1933576"/>
              <a:gd name="connsiteY1" fmla="*/ 1778 h 651256"/>
              <a:gd name="connsiteX2" fmla="*/ 1933576 w 1933576"/>
              <a:gd name="connsiteY2" fmla="*/ 325628 h 651256"/>
              <a:gd name="connsiteX3" fmla="*/ 966788 w 1933576"/>
              <a:gd name="connsiteY3" fmla="*/ 649478 h 651256"/>
              <a:gd name="connsiteX4" fmla="*/ 0 w 1933576"/>
              <a:gd name="connsiteY4" fmla="*/ 325628 h 651256"/>
              <a:gd name="connsiteX0" fmla="*/ 0 w 1933984"/>
              <a:gd name="connsiteY0" fmla="*/ 327868 h 655736"/>
              <a:gd name="connsiteX1" fmla="*/ 966788 w 1933984"/>
              <a:gd name="connsiteY1" fmla="*/ 4018 h 655736"/>
              <a:gd name="connsiteX2" fmla="*/ 1933576 w 1933984"/>
              <a:gd name="connsiteY2" fmla="*/ 327868 h 655736"/>
              <a:gd name="connsiteX3" fmla="*/ 966788 w 1933984"/>
              <a:gd name="connsiteY3" fmla="*/ 651718 h 655736"/>
              <a:gd name="connsiteX4" fmla="*/ 0 w 1933984"/>
              <a:gd name="connsiteY4" fmla="*/ 327868 h 655736"/>
              <a:gd name="connsiteX0" fmla="*/ 0 w 1933576"/>
              <a:gd name="connsiteY0" fmla="*/ 282575 h 606425"/>
              <a:gd name="connsiteX1" fmla="*/ 966788 w 1933576"/>
              <a:gd name="connsiteY1" fmla="*/ 0 h 606425"/>
              <a:gd name="connsiteX2" fmla="*/ 1933576 w 1933576"/>
              <a:gd name="connsiteY2" fmla="*/ 282575 h 606425"/>
              <a:gd name="connsiteX3" fmla="*/ 966788 w 1933576"/>
              <a:gd name="connsiteY3" fmla="*/ 606425 h 606425"/>
              <a:gd name="connsiteX4" fmla="*/ 0 w 1933576"/>
              <a:gd name="connsiteY4" fmla="*/ 282575 h 606425"/>
              <a:gd name="connsiteX0" fmla="*/ 17 w 1933593"/>
              <a:gd name="connsiteY0" fmla="*/ 307343 h 643070"/>
              <a:gd name="connsiteX1" fmla="*/ 966805 w 1933593"/>
              <a:gd name="connsiteY1" fmla="*/ 24768 h 643070"/>
              <a:gd name="connsiteX2" fmla="*/ 1933593 w 1933593"/>
              <a:gd name="connsiteY2" fmla="*/ 307343 h 643070"/>
              <a:gd name="connsiteX3" fmla="*/ 966805 w 1933593"/>
              <a:gd name="connsiteY3" fmla="*/ 631193 h 643070"/>
              <a:gd name="connsiteX4" fmla="*/ 17 w 1933593"/>
              <a:gd name="connsiteY4" fmla="*/ 307343 h 643070"/>
              <a:gd name="connsiteX0" fmla="*/ 17 w 1933610"/>
              <a:gd name="connsiteY0" fmla="*/ 312160 h 651588"/>
              <a:gd name="connsiteX1" fmla="*/ 966805 w 1933610"/>
              <a:gd name="connsiteY1" fmla="*/ 29585 h 651588"/>
              <a:gd name="connsiteX2" fmla="*/ 1933593 w 1933610"/>
              <a:gd name="connsiteY2" fmla="*/ 312160 h 651588"/>
              <a:gd name="connsiteX3" fmla="*/ 966805 w 1933610"/>
              <a:gd name="connsiteY3" fmla="*/ 636010 h 651588"/>
              <a:gd name="connsiteX4" fmla="*/ 17 w 1933610"/>
              <a:gd name="connsiteY4" fmla="*/ 312160 h 651588"/>
              <a:gd name="connsiteX0" fmla="*/ 1 w 1933579"/>
              <a:gd name="connsiteY0" fmla="*/ 370465 h 694315"/>
              <a:gd name="connsiteX1" fmla="*/ 972064 w 1933579"/>
              <a:gd name="connsiteY1" fmla="*/ 0 h 694315"/>
              <a:gd name="connsiteX2" fmla="*/ 1933577 w 1933579"/>
              <a:gd name="connsiteY2" fmla="*/ 370465 h 694315"/>
              <a:gd name="connsiteX3" fmla="*/ 966789 w 1933579"/>
              <a:gd name="connsiteY3" fmla="*/ 694315 h 694315"/>
              <a:gd name="connsiteX4" fmla="*/ 1 w 1933579"/>
              <a:gd name="connsiteY4" fmla="*/ 370465 h 694315"/>
              <a:gd name="connsiteX0" fmla="*/ 1 w 1933598"/>
              <a:gd name="connsiteY0" fmla="*/ 370465 h 694315"/>
              <a:gd name="connsiteX1" fmla="*/ 972064 w 1933598"/>
              <a:gd name="connsiteY1" fmla="*/ 0 h 694315"/>
              <a:gd name="connsiteX2" fmla="*/ 1933577 w 1933598"/>
              <a:gd name="connsiteY2" fmla="*/ 370465 h 694315"/>
              <a:gd name="connsiteX3" fmla="*/ 966789 w 1933598"/>
              <a:gd name="connsiteY3" fmla="*/ 694315 h 694315"/>
              <a:gd name="connsiteX4" fmla="*/ 1 w 1933598"/>
              <a:gd name="connsiteY4" fmla="*/ 370465 h 694315"/>
              <a:gd name="connsiteX0" fmla="*/ 32 w 1933629"/>
              <a:gd name="connsiteY0" fmla="*/ 370465 h 694315"/>
              <a:gd name="connsiteX1" fmla="*/ 972095 w 1933629"/>
              <a:gd name="connsiteY1" fmla="*/ 0 h 694315"/>
              <a:gd name="connsiteX2" fmla="*/ 1933608 w 1933629"/>
              <a:gd name="connsiteY2" fmla="*/ 370465 h 694315"/>
              <a:gd name="connsiteX3" fmla="*/ 966820 w 1933629"/>
              <a:gd name="connsiteY3" fmla="*/ 694315 h 694315"/>
              <a:gd name="connsiteX4" fmla="*/ 32 w 1933629"/>
              <a:gd name="connsiteY4" fmla="*/ 370465 h 694315"/>
              <a:gd name="connsiteX0" fmla="*/ 82 w 1933679"/>
              <a:gd name="connsiteY0" fmla="*/ 370465 h 694315"/>
              <a:gd name="connsiteX1" fmla="*/ 972145 w 1933679"/>
              <a:gd name="connsiteY1" fmla="*/ 0 h 694315"/>
              <a:gd name="connsiteX2" fmla="*/ 1933658 w 1933679"/>
              <a:gd name="connsiteY2" fmla="*/ 370465 h 694315"/>
              <a:gd name="connsiteX3" fmla="*/ 966870 w 1933679"/>
              <a:gd name="connsiteY3" fmla="*/ 694315 h 694315"/>
              <a:gd name="connsiteX4" fmla="*/ 82 w 1933679"/>
              <a:gd name="connsiteY4" fmla="*/ 370465 h 694315"/>
              <a:gd name="connsiteX0" fmla="*/ 33 w 1933630"/>
              <a:gd name="connsiteY0" fmla="*/ 370465 h 694315"/>
              <a:gd name="connsiteX1" fmla="*/ 972096 w 1933630"/>
              <a:gd name="connsiteY1" fmla="*/ 0 h 694315"/>
              <a:gd name="connsiteX2" fmla="*/ 1933609 w 1933630"/>
              <a:gd name="connsiteY2" fmla="*/ 370465 h 694315"/>
              <a:gd name="connsiteX3" fmla="*/ 966821 w 1933630"/>
              <a:gd name="connsiteY3" fmla="*/ 694315 h 694315"/>
              <a:gd name="connsiteX4" fmla="*/ 33 w 1933630"/>
              <a:gd name="connsiteY4" fmla="*/ 370465 h 694315"/>
              <a:gd name="connsiteX0" fmla="*/ 1141 w 1936143"/>
              <a:gd name="connsiteY0" fmla="*/ 370465 h 694818"/>
              <a:gd name="connsiteX1" fmla="*/ 973204 w 1936143"/>
              <a:gd name="connsiteY1" fmla="*/ 0 h 694818"/>
              <a:gd name="connsiteX2" fmla="*/ 1934717 w 1936143"/>
              <a:gd name="connsiteY2" fmla="*/ 370465 h 694818"/>
              <a:gd name="connsiteX3" fmla="*/ 967929 w 1936143"/>
              <a:gd name="connsiteY3" fmla="*/ 694315 h 694818"/>
              <a:gd name="connsiteX4" fmla="*/ 1141 w 1936143"/>
              <a:gd name="connsiteY4" fmla="*/ 370465 h 694818"/>
              <a:gd name="connsiteX0" fmla="*/ 1141 w 1935462"/>
              <a:gd name="connsiteY0" fmla="*/ 370465 h 694818"/>
              <a:gd name="connsiteX1" fmla="*/ 973204 w 1935462"/>
              <a:gd name="connsiteY1" fmla="*/ 0 h 694818"/>
              <a:gd name="connsiteX2" fmla="*/ 1934717 w 1935462"/>
              <a:gd name="connsiteY2" fmla="*/ 370465 h 694818"/>
              <a:gd name="connsiteX3" fmla="*/ 967929 w 1935462"/>
              <a:gd name="connsiteY3" fmla="*/ 694315 h 694818"/>
              <a:gd name="connsiteX4" fmla="*/ 1141 w 1935462"/>
              <a:gd name="connsiteY4" fmla="*/ 370465 h 694818"/>
              <a:gd name="connsiteX0" fmla="*/ 33 w 1934354"/>
              <a:gd name="connsiteY0" fmla="*/ 370465 h 694818"/>
              <a:gd name="connsiteX1" fmla="*/ 972096 w 1934354"/>
              <a:gd name="connsiteY1" fmla="*/ 0 h 694818"/>
              <a:gd name="connsiteX2" fmla="*/ 1933609 w 1934354"/>
              <a:gd name="connsiteY2" fmla="*/ 370465 h 694818"/>
              <a:gd name="connsiteX3" fmla="*/ 966821 w 1934354"/>
              <a:gd name="connsiteY3" fmla="*/ 694315 h 694818"/>
              <a:gd name="connsiteX4" fmla="*/ 33 w 1934354"/>
              <a:gd name="connsiteY4" fmla="*/ 370465 h 694818"/>
              <a:gd name="connsiteX0" fmla="*/ 3476 w 1937797"/>
              <a:gd name="connsiteY0" fmla="*/ 370465 h 694818"/>
              <a:gd name="connsiteX1" fmla="*/ 975539 w 1937797"/>
              <a:gd name="connsiteY1" fmla="*/ 0 h 694818"/>
              <a:gd name="connsiteX2" fmla="*/ 1937052 w 1937797"/>
              <a:gd name="connsiteY2" fmla="*/ 370465 h 694818"/>
              <a:gd name="connsiteX3" fmla="*/ 970264 w 1937797"/>
              <a:gd name="connsiteY3" fmla="*/ 694315 h 694818"/>
              <a:gd name="connsiteX4" fmla="*/ 3476 w 1937797"/>
              <a:gd name="connsiteY4" fmla="*/ 370465 h 694818"/>
              <a:gd name="connsiteX0" fmla="*/ 3476 w 1943153"/>
              <a:gd name="connsiteY0" fmla="*/ 370465 h 694817"/>
              <a:gd name="connsiteX1" fmla="*/ 975539 w 1943153"/>
              <a:gd name="connsiteY1" fmla="*/ 0 h 694817"/>
              <a:gd name="connsiteX2" fmla="*/ 1937052 w 1943153"/>
              <a:gd name="connsiteY2" fmla="*/ 370465 h 694817"/>
              <a:gd name="connsiteX3" fmla="*/ 970264 w 1943153"/>
              <a:gd name="connsiteY3" fmla="*/ 694315 h 694817"/>
              <a:gd name="connsiteX4" fmla="*/ 3476 w 1943153"/>
              <a:gd name="connsiteY4" fmla="*/ 370465 h 694817"/>
              <a:gd name="connsiteX0" fmla="*/ 3476 w 1943450"/>
              <a:gd name="connsiteY0" fmla="*/ 370465 h 694817"/>
              <a:gd name="connsiteX1" fmla="*/ 975539 w 1943450"/>
              <a:gd name="connsiteY1" fmla="*/ 0 h 694817"/>
              <a:gd name="connsiteX2" fmla="*/ 1937052 w 1943450"/>
              <a:gd name="connsiteY2" fmla="*/ 370465 h 694817"/>
              <a:gd name="connsiteX3" fmla="*/ 970264 w 1943450"/>
              <a:gd name="connsiteY3" fmla="*/ 694315 h 694817"/>
              <a:gd name="connsiteX4" fmla="*/ 3476 w 1943450"/>
              <a:gd name="connsiteY4" fmla="*/ 370465 h 694817"/>
              <a:gd name="connsiteX0" fmla="*/ 3476 w 1941139"/>
              <a:gd name="connsiteY0" fmla="*/ 370465 h 694818"/>
              <a:gd name="connsiteX1" fmla="*/ 975539 w 1941139"/>
              <a:gd name="connsiteY1" fmla="*/ 0 h 694818"/>
              <a:gd name="connsiteX2" fmla="*/ 1937052 w 1941139"/>
              <a:gd name="connsiteY2" fmla="*/ 370465 h 694818"/>
              <a:gd name="connsiteX3" fmla="*/ 970264 w 1941139"/>
              <a:gd name="connsiteY3" fmla="*/ 694315 h 694818"/>
              <a:gd name="connsiteX4" fmla="*/ 3476 w 1941139"/>
              <a:gd name="connsiteY4" fmla="*/ 370465 h 694818"/>
              <a:gd name="connsiteX0" fmla="*/ 3476 w 1938378"/>
              <a:gd name="connsiteY0" fmla="*/ 370465 h 694818"/>
              <a:gd name="connsiteX1" fmla="*/ 975539 w 1938378"/>
              <a:gd name="connsiteY1" fmla="*/ 0 h 694818"/>
              <a:gd name="connsiteX2" fmla="*/ 1937052 w 1938378"/>
              <a:gd name="connsiteY2" fmla="*/ 370465 h 694818"/>
              <a:gd name="connsiteX3" fmla="*/ 970264 w 1938378"/>
              <a:gd name="connsiteY3" fmla="*/ 694315 h 694818"/>
              <a:gd name="connsiteX4" fmla="*/ 3476 w 1938378"/>
              <a:gd name="connsiteY4" fmla="*/ 370465 h 69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8378" h="694818">
                <a:moveTo>
                  <a:pt x="3476" y="370465"/>
                </a:moveTo>
                <a:cubicBezTo>
                  <a:pt x="6112" y="95835"/>
                  <a:pt x="441597" y="0"/>
                  <a:pt x="975539" y="0"/>
                </a:cubicBezTo>
                <a:cubicBezTo>
                  <a:pt x="1509481" y="0"/>
                  <a:pt x="1940568" y="126908"/>
                  <a:pt x="1937052" y="370465"/>
                </a:cubicBezTo>
                <a:cubicBezTo>
                  <a:pt x="1933228" y="635325"/>
                  <a:pt x="2038707" y="701417"/>
                  <a:pt x="970264" y="694315"/>
                </a:cubicBezTo>
                <a:cubicBezTo>
                  <a:pt x="-98179" y="687213"/>
                  <a:pt x="908" y="638017"/>
                  <a:pt x="3476" y="3704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Left Eye">
            <a:extLst>
              <a:ext uri="{FF2B5EF4-FFF2-40B4-BE49-F238E27FC236}">
                <a16:creationId xmlns:a16="http://schemas.microsoft.com/office/drawing/2014/main" id="{0B5ABF32-9DC1-61F7-B6B8-773D95871E78}"/>
              </a:ext>
            </a:extLst>
          </p:cNvPr>
          <p:cNvGrpSpPr/>
          <p:nvPr/>
        </p:nvGrpSpPr>
        <p:grpSpPr>
          <a:xfrm>
            <a:off x="5750205" y="3474963"/>
            <a:ext cx="213584" cy="213584"/>
            <a:chOff x="2290761" y="2540001"/>
            <a:chExt cx="387350" cy="387350"/>
          </a:xfrm>
        </p:grpSpPr>
        <p:sp>
          <p:nvSpPr>
            <p:cNvPr id="8" name="Iris">
              <a:extLst>
                <a:ext uri="{FF2B5EF4-FFF2-40B4-BE49-F238E27FC236}">
                  <a16:creationId xmlns:a16="http://schemas.microsoft.com/office/drawing/2014/main" id="{076D4D1A-D9F0-C3BC-3411-D311DCE9968F}"/>
                </a:ext>
              </a:extLst>
            </p:cNvPr>
            <p:cNvSpPr/>
            <p:nvPr/>
          </p:nvSpPr>
          <p:spPr>
            <a:xfrm>
              <a:off x="2290761" y="2540001"/>
              <a:ext cx="387350" cy="387350"/>
            </a:xfrm>
            <a:prstGeom prst="pie">
              <a:avLst>
                <a:gd name="adj1" fmla="val 20848272"/>
                <a:gd name="adj2" fmla="val 18304425"/>
              </a:avLst>
            </a:prstGeom>
            <a:noFill/>
            <a:ln w="38100">
              <a:solidFill>
                <a:srgbClr val="84CEB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pupil">
              <a:extLst>
                <a:ext uri="{FF2B5EF4-FFF2-40B4-BE49-F238E27FC236}">
                  <a16:creationId xmlns:a16="http://schemas.microsoft.com/office/drawing/2014/main" id="{9DB4E723-2EDD-80C0-8DAE-6643A3E6FCA1}"/>
                </a:ext>
              </a:extLst>
            </p:cNvPr>
            <p:cNvSpPr/>
            <p:nvPr/>
          </p:nvSpPr>
          <p:spPr>
            <a:xfrm>
              <a:off x="2320925" y="2571749"/>
              <a:ext cx="323850" cy="32385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Upper bounce light">
              <a:extLst>
                <a:ext uri="{FF2B5EF4-FFF2-40B4-BE49-F238E27FC236}">
                  <a16:creationId xmlns:a16="http://schemas.microsoft.com/office/drawing/2014/main" id="{6A82B4FA-44B9-9C93-BE02-E7770D16A9AD}"/>
                </a:ext>
              </a:extLst>
            </p:cNvPr>
            <p:cNvSpPr/>
            <p:nvPr/>
          </p:nvSpPr>
          <p:spPr>
            <a:xfrm>
              <a:off x="2481258" y="2622523"/>
              <a:ext cx="117474" cy="117474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Lower bounce light">
              <a:extLst>
                <a:ext uri="{FF2B5EF4-FFF2-40B4-BE49-F238E27FC236}">
                  <a16:creationId xmlns:a16="http://schemas.microsoft.com/office/drawing/2014/main" id="{375987FE-9380-B22D-3A11-B1AB0018F282}"/>
                </a:ext>
              </a:extLst>
            </p:cNvPr>
            <p:cNvSpPr/>
            <p:nvPr/>
          </p:nvSpPr>
          <p:spPr>
            <a:xfrm>
              <a:off x="2386008" y="2784738"/>
              <a:ext cx="45719" cy="45719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F9A86C-21AC-3B1F-022E-02E1290A8E6D}"/>
              </a:ext>
            </a:extLst>
          </p:cNvPr>
          <p:cNvGrpSpPr/>
          <p:nvPr/>
        </p:nvGrpSpPr>
        <p:grpSpPr>
          <a:xfrm>
            <a:off x="6186819" y="3474963"/>
            <a:ext cx="213584" cy="213584"/>
            <a:chOff x="3084180" y="2540001"/>
            <a:chExt cx="387350" cy="387350"/>
          </a:xfrm>
        </p:grpSpPr>
        <p:sp>
          <p:nvSpPr>
            <p:cNvPr id="13" name="Partial Circle 12">
              <a:extLst>
                <a:ext uri="{FF2B5EF4-FFF2-40B4-BE49-F238E27FC236}">
                  <a16:creationId xmlns:a16="http://schemas.microsoft.com/office/drawing/2014/main" id="{540A0FA1-198D-ABFB-1022-EE6BF4B64DC7}"/>
                </a:ext>
              </a:extLst>
            </p:cNvPr>
            <p:cNvSpPr/>
            <p:nvPr/>
          </p:nvSpPr>
          <p:spPr>
            <a:xfrm>
              <a:off x="3084180" y="2540001"/>
              <a:ext cx="387350" cy="387350"/>
            </a:xfrm>
            <a:prstGeom prst="pie">
              <a:avLst>
                <a:gd name="adj1" fmla="val 20848272"/>
                <a:gd name="adj2" fmla="val 18304425"/>
              </a:avLst>
            </a:prstGeom>
            <a:solidFill>
              <a:srgbClr val="56CDEA"/>
            </a:solidFill>
            <a:ln w="38100">
              <a:solidFill>
                <a:srgbClr val="84CEB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18D54C7-8749-9F7F-E2C2-22B944456274}"/>
                </a:ext>
              </a:extLst>
            </p:cNvPr>
            <p:cNvSpPr/>
            <p:nvPr/>
          </p:nvSpPr>
          <p:spPr>
            <a:xfrm>
              <a:off x="3115932" y="2571749"/>
              <a:ext cx="323850" cy="32385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FA392BA3-CC78-F397-F8BF-E6A694166B7C}"/>
                </a:ext>
              </a:extLst>
            </p:cNvPr>
            <p:cNvSpPr/>
            <p:nvPr/>
          </p:nvSpPr>
          <p:spPr>
            <a:xfrm>
              <a:off x="3276265" y="2622523"/>
              <a:ext cx="117474" cy="117474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BB080CAB-A8F2-9268-AED0-7F824C4DDBE6}"/>
                </a:ext>
              </a:extLst>
            </p:cNvPr>
            <p:cNvSpPr/>
            <p:nvPr/>
          </p:nvSpPr>
          <p:spPr>
            <a:xfrm>
              <a:off x="3181015" y="2784738"/>
              <a:ext cx="45719" cy="45719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9F6ECAA8-7B52-42ED-22A5-5E7A21FC2C67}"/>
              </a:ext>
            </a:extLst>
          </p:cNvPr>
          <p:cNvSpPr/>
          <p:nvPr/>
        </p:nvSpPr>
        <p:spPr>
          <a:xfrm>
            <a:off x="5439045" y="3787046"/>
            <a:ext cx="1270191" cy="290163"/>
          </a:xfrm>
          <a:custGeom>
            <a:avLst/>
            <a:gdLst>
              <a:gd name="connsiteX0" fmla="*/ 0 w 2303584"/>
              <a:gd name="connsiteY0" fmla="*/ 0 h 526232"/>
              <a:gd name="connsiteX1" fmla="*/ 134367 w 2303584"/>
              <a:gd name="connsiteY1" fmla="*/ 89135 h 526232"/>
              <a:gd name="connsiteX2" fmla="*/ 1165974 w 2303584"/>
              <a:gd name="connsiteY2" fmla="*/ 323014 h 526232"/>
              <a:gd name="connsiteX3" fmla="*/ 2197581 w 2303584"/>
              <a:gd name="connsiteY3" fmla="*/ 89135 h 526232"/>
              <a:gd name="connsiteX4" fmla="*/ 2303584 w 2303584"/>
              <a:gd name="connsiteY4" fmla="*/ 18816 h 526232"/>
              <a:gd name="connsiteX5" fmla="*/ 2302911 w 2303584"/>
              <a:gd name="connsiteY5" fmla="*/ 28413 h 526232"/>
              <a:gd name="connsiteX6" fmla="*/ 1152477 w 2303584"/>
              <a:gd name="connsiteY6" fmla="*/ 526215 h 526232"/>
              <a:gd name="connsiteX7" fmla="*/ 2042 w 2303584"/>
              <a:gd name="connsiteY7" fmla="*/ 29244 h 526232"/>
              <a:gd name="connsiteX0" fmla="*/ 0 w 2303584"/>
              <a:gd name="connsiteY0" fmla="*/ 0 h 526232"/>
              <a:gd name="connsiteX1" fmla="*/ 134367 w 2303584"/>
              <a:gd name="connsiteY1" fmla="*/ 89135 h 526232"/>
              <a:gd name="connsiteX2" fmla="*/ 2197581 w 2303584"/>
              <a:gd name="connsiteY2" fmla="*/ 89135 h 526232"/>
              <a:gd name="connsiteX3" fmla="*/ 2303584 w 2303584"/>
              <a:gd name="connsiteY3" fmla="*/ 18816 h 526232"/>
              <a:gd name="connsiteX4" fmla="*/ 2302911 w 2303584"/>
              <a:gd name="connsiteY4" fmla="*/ 28413 h 526232"/>
              <a:gd name="connsiteX5" fmla="*/ 1152477 w 2303584"/>
              <a:gd name="connsiteY5" fmla="*/ 526215 h 526232"/>
              <a:gd name="connsiteX6" fmla="*/ 2042 w 2303584"/>
              <a:gd name="connsiteY6" fmla="*/ 29244 h 526232"/>
              <a:gd name="connsiteX7" fmla="*/ 0 w 2303584"/>
              <a:gd name="connsiteY7" fmla="*/ 0 h 52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03584" h="526232">
                <a:moveTo>
                  <a:pt x="0" y="0"/>
                </a:moveTo>
                <a:lnTo>
                  <a:pt x="134367" y="89135"/>
                </a:lnTo>
                <a:cubicBezTo>
                  <a:pt x="500630" y="103991"/>
                  <a:pt x="1836045" y="100855"/>
                  <a:pt x="2197581" y="89135"/>
                </a:cubicBezTo>
                <a:lnTo>
                  <a:pt x="2303584" y="18816"/>
                </a:lnTo>
                <a:cubicBezTo>
                  <a:pt x="2303360" y="22015"/>
                  <a:pt x="2303135" y="25214"/>
                  <a:pt x="2302911" y="28413"/>
                </a:cubicBezTo>
                <a:cubicBezTo>
                  <a:pt x="2260671" y="320013"/>
                  <a:pt x="2062444" y="523998"/>
                  <a:pt x="1152477" y="526215"/>
                </a:cubicBezTo>
                <a:cubicBezTo>
                  <a:pt x="242510" y="528433"/>
                  <a:pt x="44283" y="322231"/>
                  <a:pt x="2042" y="2924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aseline="-25000" dirty="0"/>
          </a:p>
        </p:txBody>
      </p:sp>
      <p:sp>
        <p:nvSpPr>
          <p:cNvPr id="98" name="antenna connection">
            <a:extLst>
              <a:ext uri="{FF2B5EF4-FFF2-40B4-BE49-F238E27FC236}">
                <a16:creationId xmlns:a16="http://schemas.microsoft.com/office/drawing/2014/main" id="{7737AC34-7DEC-2A16-EEC4-002F63246BF7}"/>
              </a:ext>
            </a:extLst>
          </p:cNvPr>
          <p:cNvSpPr/>
          <p:nvPr/>
        </p:nvSpPr>
        <p:spPr>
          <a:xfrm>
            <a:off x="6057654" y="3114579"/>
            <a:ext cx="89210" cy="45488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9" name="Antenna">
            <a:extLst>
              <a:ext uri="{FF2B5EF4-FFF2-40B4-BE49-F238E27FC236}">
                <a16:creationId xmlns:a16="http://schemas.microsoft.com/office/drawing/2014/main" id="{6813BDC1-7815-E84F-0186-B3C548F17807}"/>
              </a:ext>
            </a:extLst>
          </p:cNvPr>
          <p:cNvGrpSpPr/>
          <p:nvPr/>
        </p:nvGrpSpPr>
        <p:grpSpPr>
          <a:xfrm>
            <a:off x="6004257" y="2844718"/>
            <a:ext cx="115908" cy="290238"/>
            <a:chOff x="2701269" y="1325574"/>
            <a:chExt cx="210207" cy="526368"/>
          </a:xfrm>
        </p:grpSpPr>
        <p:sp>
          <p:nvSpPr>
            <p:cNvPr id="100" name="Antenna Ball">
              <a:extLst>
                <a:ext uri="{FF2B5EF4-FFF2-40B4-BE49-F238E27FC236}">
                  <a16:creationId xmlns:a16="http://schemas.microsoft.com/office/drawing/2014/main" id="{48CD770C-F44D-C73C-985F-70C46B665E1A}"/>
                </a:ext>
              </a:extLst>
            </p:cNvPr>
            <p:cNvSpPr/>
            <p:nvPr/>
          </p:nvSpPr>
          <p:spPr>
            <a:xfrm>
              <a:off x="2701269" y="1325574"/>
              <a:ext cx="200025" cy="200025"/>
            </a:xfrm>
            <a:prstGeom prst="ellipse">
              <a:avLst/>
            </a:prstGeom>
            <a:solidFill>
              <a:srgbClr val="56CDE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Antenna Segment">
              <a:extLst>
                <a:ext uri="{FF2B5EF4-FFF2-40B4-BE49-F238E27FC236}">
                  <a16:creationId xmlns:a16="http://schemas.microsoft.com/office/drawing/2014/main" id="{D9F1BC7F-2BBB-E625-001E-BEB81978EC8A}"/>
                </a:ext>
              </a:extLst>
            </p:cNvPr>
            <p:cNvSpPr/>
            <p:nvPr/>
          </p:nvSpPr>
          <p:spPr>
            <a:xfrm rot="20721774">
              <a:off x="2800597" y="1523218"/>
              <a:ext cx="73025" cy="84138"/>
            </a:xfrm>
            <a:prstGeom prst="roundRect">
              <a:avLst/>
            </a:prstGeom>
            <a:solidFill>
              <a:schemeClr val="tx1"/>
            </a:solidFill>
            <a:ln>
              <a:solidFill>
                <a:srgbClr val="40404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ntenna Segment">
              <a:extLst>
                <a:ext uri="{FF2B5EF4-FFF2-40B4-BE49-F238E27FC236}">
                  <a16:creationId xmlns:a16="http://schemas.microsoft.com/office/drawing/2014/main" id="{C50CD867-9C14-C7CC-DC12-2CC5F41E4393}"/>
                </a:ext>
              </a:extLst>
            </p:cNvPr>
            <p:cNvSpPr/>
            <p:nvPr/>
          </p:nvSpPr>
          <p:spPr>
            <a:xfrm rot="21001410">
              <a:off x="2819506" y="1602670"/>
              <a:ext cx="73025" cy="84138"/>
            </a:xfrm>
            <a:prstGeom prst="roundRect">
              <a:avLst/>
            </a:prstGeom>
            <a:solidFill>
              <a:schemeClr val="tx1"/>
            </a:solidFill>
            <a:ln>
              <a:solidFill>
                <a:srgbClr val="40404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Antenna Segment">
              <a:extLst>
                <a:ext uri="{FF2B5EF4-FFF2-40B4-BE49-F238E27FC236}">
                  <a16:creationId xmlns:a16="http://schemas.microsoft.com/office/drawing/2014/main" id="{214F9544-93DB-E5E3-D653-A05907685509}"/>
                </a:ext>
              </a:extLst>
            </p:cNvPr>
            <p:cNvSpPr/>
            <p:nvPr/>
          </p:nvSpPr>
          <p:spPr>
            <a:xfrm rot="21307819">
              <a:off x="2836059" y="1689949"/>
              <a:ext cx="73025" cy="84138"/>
            </a:xfrm>
            <a:prstGeom prst="roundRect">
              <a:avLst/>
            </a:prstGeom>
            <a:solidFill>
              <a:schemeClr val="tx1"/>
            </a:solidFill>
            <a:ln>
              <a:solidFill>
                <a:srgbClr val="40404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Antenna Segment">
              <a:extLst>
                <a:ext uri="{FF2B5EF4-FFF2-40B4-BE49-F238E27FC236}">
                  <a16:creationId xmlns:a16="http://schemas.microsoft.com/office/drawing/2014/main" id="{0A957336-654A-0E8E-8C32-120B897D3629}"/>
                </a:ext>
              </a:extLst>
            </p:cNvPr>
            <p:cNvSpPr/>
            <p:nvPr/>
          </p:nvSpPr>
          <p:spPr>
            <a:xfrm>
              <a:off x="2838451" y="1767804"/>
              <a:ext cx="73025" cy="84138"/>
            </a:xfrm>
            <a:prstGeom prst="roundRect">
              <a:avLst/>
            </a:prstGeom>
            <a:solidFill>
              <a:schemeClr val="tx1"/>
            </a:solidFill>
            <a:ln>
              <a:solidFill>
                <a:srgbClr val="40404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CC61A0C6-9552-2C97-E873-8749202308F1}"/>
              </a:ext>
            </a:extLst>
          </p:cNvPr>
          <p:cNvGrpSpPr/>
          <p:nvPr/>
        </p:nvGrpSpPr>
        <p:grpSpPr>
          <a:xfrm>
            <a:off x="5943952" y="3756585"/>
            <a:ext cx="254125" cy="248853"/>
            <a:chOff x="2643723" y="3050744"/>
            <a:chExt cx="460873" cy="451313"/>
          </a:xfrm>
        </p:grpSpPr>
        <p:sp>
          <p:nvSpPr>
            <p:cNvPr id="106" name="Mouth">
              <a:extLst>
                <a:ext uri="{FF2B5EF4-FFF2-40B4-BE49-F238E27FC236}">
                  <a16:creationId xmlns:a16="http://schemas.microsoft.com/office/drawing/2014/main" id="{5631755D-421B-F548-2BFB-B62258450248}"/>
                </a:ext>
              </a:extLst>
            </p:cNvPr>
            <p:cNvSpPr/>
            <p:nvPr/>
          </p:nvSpPr>
          <p:spPr>
            <a:xfrm rot="20902410">
              <a:off x="2643723" y="3050744"/>
              <a:ext cx="451313" cy="451313"/>
            </a:xfrm>
            <a:prstGeom prst="pie">
              <a:avLst>
                <a:gd name="adj1" fmla="val 0"/>
                <a:gd name="adj2" fmla="val 1068569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7" name="Teeth">
              <a:extLst>
                <a:ext uri="{FF2B5EF4-FFF2-40B4-BE49-F238E27FC236}">
                  <a16:creationId xmlns:a16="http://schemas.microsoft.com/office/drawing/2014/main" id="{7D283AA8-BCB1-59E1-CC03-8569D809C541}"/>
                </a:ext>
              </a:extLst>
            </p:cNvPr>
            <p:cNvSpPr/>
            <p:nvPr/>
          </p:nvSpPr>
          <p:spPr>
            <a:xfrm rot="20902410">
              <a:off x="2653406" y="3274059"/>
              <a:ext cx="451190" cy="87790"/>
            </a:xfrm>
            <a:custGeom>
              <a:avLst/>
              <a:gdLst>
                <a:gd name="connsiteX0" fmla="*/ 451190 w 451190"/>
                <a:gd name="connsiteY0" fmla="*/ 0 h 87790"/>
                <a:gd name="connsiteX1" fmla="*/ 433835 w 451190"/>
                <a:gd name="connsiteY1" fmla="*/ 86926 h 87790"/>
                <a:gd name="connsiteX2" fmla="*/ 433260 w 451190"/>
                <a:gd name="connsiteY2" fmla="*/ 87790 h 87790"/>
                <a:gd name="connsiteX3" fmla="*/ 437586 w 451190"/>
                <a:gd name="connsiteY3" fmla="*/ 66121 h 87790"/>
                <a:gd name="connsiteX4" fmla="*/ 211930 w 451190"/>
                <a:gd name="connsiteY4" fmla="*/ 66121 h 87790"/>
                <a:gd name="connsiteX5" fmla="*/ 15279 w 451190"/>
                <a:gd name="connsiteY5" fmla="*/ 72662 h 87790"/>
                <a:gd name="connsiteX6" fmla="*/ 0 w 451190"/>
                <a:gd name="connsiteY6" fmla="*/ 7502 h 87790"/>
                <a:gd name="connsiteX7" fmla="*/ 225534 w 451190"/>
                <a:gd name="connsiteY7" fmla="*/ 0 h 87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1190" h="87790">
                  <a:moveTo>
                    <a:pt x="451190" y="0"/>
                  </a:moveTo>
                  <a:cubicBezTo>
                    <a:pt x="451190" y="30791"/>
                    <a:pt x="445018" y="60160"/>
                    <a:pt x="433835" y="86926"/>
                  </a:cubicBezTo>
                  <a:lnTo>
                    <a:pt x="433260" y="87790"/>
                  </a:lnTo>
                  <a:lnTo>
                    <a:pt x="437586" y="66121"/>
                  </a:lnTo>
                  <a:lnTo>
                    <a:pt x="211930" y="66121"/>
                  </a:lnTo>
                  <a:lnTo>
                    <a:pt x="15279" y="72662"/>
                  </a:lnTo>
                  <a:lnTo>
                    <a:pt x="0" y="7502"/>
                  </a:lnTo>
                  <a:lnTo>
                    <a:pt x="22553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569E0F03-84F9-8A88-3089-D697E4A82174}"/>
              </a:ext>
            </a:extLst>
          </p:cNvPr>
          <p:cNvGrpSpPr/>
          <p:nvPr/>
        </p:nvGrpSpPr>
        <p:grpSpPr>
          <a:xfrm>
            <a:off x="5450315" y="4099768"/>
            <a:ext cx="1264413" cy="699241"/>
            <a:chOff x="5659865" y="4885158"/>
            <a:chExt cx="1264413" cy="699241"/>
          </a:xfrm>
          <a:effectLst>
            <a:outerShdw blurRad="101600" dist="38100" algn="ctr" rotWithShape="0">
              <a:prstClr val="black">
                <a:alpha val="40000"/>
              </a:prstClr>
            </a:outerShdw>
          </a:effectLst>
        </p:grpSpPr>
        <p:sp>
          <p:nvSpPr>
            <p:cNvPr id="109" name="Left Arm">
              <a:extLst>
                <a:ext uri="{FF2B5EF4-FFF2-40B4-BE49-F238E27FC236}">
                  <a16:creationId xmlns:a16="http://schemas.microsoft.com/office/drawing/2014/main" id="{9090C804-7977-4F0B-B17C-65099F00E5B0}"/>
                </a:ext>
              </a:extLst>
            </p:cNvPr>
            <p:cNvSpPr/>
            <p:nvPr/>
          </p:nvSpPr>
          <p:spPr>
            <a:xfrm>
              <a:off x="5659865" y="4886566"/>
              <a:ext cx="401782" cy="246079"/>
            </a:xfrm>
            <a:custGeom>
              <a:avLst/>
              <a:gdLst>
                <a:gd name="connsiteX0" fmla="*/ 0 w 510209"/>
                <a:gd name="connsiteY0" fmla="*/ 161507 h 323014"/>
                <a:gd name="connsiteX1" fmla="*/ 255105 w 510209"/>
                <a:gd name="connsiteY1" fmla="*/ 0 h 323014"/>
                <a:gd name="connsiteX2" fmla="*/ 510210 w 510209"/>
                <a:gd name="connsiteY2" fmla="*/ 161507 h 323014"/>
                <a:gd name="connsiteX3" fmla="*/ 255105 w 510209"/>
                <a:gd name="connsiteY3" fmla="*/ 323014 h 323014"/>
                <a:gd name="connsiteX4" fmla="*/ 0 w 510209"/>
                <a:gd name="connsiteY4" fmla="*/ 161507 h 323014"/>
                <a:gd name="connsiteX0" fmla="*/ 0 w 581647"/>
                <a:gd name="connsiteY0" fmla="*/ 91871 h 328393"/>
                <a:gd name="connsiteX1" fmla="*/ 326542 w 581647"/>
                <a:gd name="connsiteY1" fmla="*/ 4183 h 328393"/>
                <a:gd name="connsiteX2" fmla="*/ 581647 w 581647"/>
                <a:gd name="connsiteY2" fmla="*/ 165690 h 328393"/>
                <a:gd name="connsiteX3" fmla="*/ 326542 w 581647"/>
                <a:gd name="connsiteY3" fmla="*/ 327197 h 328393"/>
                <a:gd name="connsiteX4" fmla="*/ 0 w 581647"/>
                <a:gd name="connsiteY4" fmla="*/ 91871 h 328393"/>
                <a:gd name="connsiteX0" fmla="*/ 0 w 691184"/>
                <a:gd name="connsiteY0" fmla="*/ 90337 h 326131"/>
                <a:gd name="connsiteX1" fmla="*/ 326542 w 691184"/>
                <a:gd name="connsiteY1" fmla="*/ 2649 h 326131"/>
                <a:gd name="connsiteX2" fmla="*/ 691184 w 691184"/>
                <a:gd name="connsiteY2" fmla="*/ 140343 h 326131"/>
                <a:gd name="connsiteX3" fmla="*/ 326542 w 691184"/>
                <a:gd name="connsiteY3" fmla="*/ 325663 h 326131"/>
                <a:gd name="connsiteX4" fmla="*/ 0 w 691184"/>
                <a:gd name="connsiteY4" fmla="*/ 90337 h 326131"/>
                <a:gd name="connsiteX0" fmla="*/ 4739 w 695961"/>
                <a:gd name="connsiteY0" fmla="*/ 89489 h 463136"/>
                <a:gd name="connsiteX1" fmla="*/ 331281 w 695961"/>
                <a:gd name="connsiteY1" fmla="*/ 1801 h 463136"/>
                <a:gd name="connsiteX2" fmla="*/ 695923 w 695961"/>
                <a:gd name="connsiteY2" fmla="*/ 139495 h 463136"/>
                <a:gd name="connsiteX3" fmla="*/ 586075 w 695961"/>
                <a:gd name="connsiteY3" fmla="*/ 462927 h 463136"/>
                <a:gd name="connsiteX4" fmla="*/ 4739 w 695961"/>
                <a:gd name="connsiteY4" fmla="*/ 89489 h 463136"/>
                <a:gd name="connsiteX0" fmla="*/ 4739 w 695956"/>
                <a:gd name="connsiteY0" fmla="*/ 89489 h 463319"/>
                <a:gd name="connsiteX1" fmla="*/ 331281 w 695956"/>
                <a:gd name="connsiteY1" fmla="*/ 1801 h 463319"/>
                <a:gd name="connsiteX2" fmla="*/ 695923 w 695956"/>
                <a:gd name="connsiteY2" fmla="*/ 139495 h 463319"/>
                <a:gd name="connsiteX3" fmla="*/ 586075 w 695956"/>
                <a:gd name="connsiteY3" fmla="*/ 462927 h 463319"/>
                <a:gd name="connsiteX4" fmla="*/ 4739 w 695956"/>
                <a:gd name="connsiteY4" fmla="*/ 89489 h 463319"/>
                <a:gd name="connsiteX0" fmla="*/ 1 w 691218"/>
                <a:gd name="connsiteY0" fmla="*/ 90214 h 464044"/>
                <a:gd name="connsiteX1" fmla="*/ 326543 w 691218"/>
                <a:gd name="connsiteY1" fmla="*/ 2526 h 464044"/>
                <a:gd name="connsiteX2" fmla="*/ 691185 w 691218"/>
                <a:gd name="connsiteY2" fmla="*/ 140220 h 464044"/>
                <a:gd name="connsiteX3" fmla="*/ 581337 w 691218"/>
                <a:gd name="connsiteY3" fmla="*/ 463652 h 464044"/>
                <a:gd name="connsiteX4" fmla="*/ 1 w 691218"/>
                <a:gd name="connsiteY4" fmla="*/ 90214 h 464044"/>
                <a:gd name="connsiteX0" fmla="*/ 1009 w 692226"/>
                <a:gd name="connsiteY0" fmla="*/ 24848 h 398678"/>
                <a:gd name="connsiteX1" fmla="*/ 692193 w 692226"/>
                <a:gd name="connsiteY1" fmla="*/ 74854 h 398678"/>
                <a:gd name="connsiteX2" fmla="*/ 582345 w 692226"/>
                <a:gd name="connsiteY2" fmla="*/ 398286 h 398678"/>
                <a:gd name="connsiteX3" fmla="*/ 1009 w 692226"/>
                <a:gd name="connsiteY3" fmla="*/ 24848 h 398678"/>
                <a:gd name="connsiteX0" fmla="*/ 873 w 692090"/>
                <a:gd name="connsiteY0" fmla="*/ 74575 h 448405"/>
                <a:gd name="connsiteX1" fmla="*/ 692057 w 692090"/>
                <a:gd name="connsiteY1" fmla="*/ 124581 h 448405"/>
                <a:gd name="connsiteX2" fmla="*/ 582209 w 692090"/>
                <a:gd name="connsiteY2" fmla="*/ 448013 h 448405"/>
                <a:gd name="connsiteX3" fmla="*/ 873 w 692090"/>
                <a:gd name="connsiteY3" fmla="*/ 74575 h 448405"/>
                <a:gd name="connsiteX0" fmla="*/ 873 w 728660"/>
                <a:gd name="connsiteY0" fmla="*/ 72538 h 446282"/>
                <a:gd name="connsiteX1" fmla="*/ 692057 w 728660"/>
                <a:gd name="connsiteY1" fmla="*/ 122544 h 446282"/>
                <a:gd name="connsiteX2" fmla="*/ 582209 w 728660"/>
                <a:gd name="connsiteY2" fmla="*/ 445976 h 446282"/>
                <a:gd name="connsiteX3" fmla="*/ 873 w 728660"/>
                <a:gd name="connsiteY3" fmla="*/ 72538 h 4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660" h="446282">
                  <a:moveTo>
                    <a:pt x="873" y="72538"/>
                  </a:moveTo>
                  <a:cubicBezTo>
                    <a:pt x="52519" y="-93286"/>
                    <a:pt x="426099" y="69829"/>
                    <a:pt x="692057" y="122544"/>
                  </a:cubicBezTo>
                  <a:cubicBezTo>
                    <a:pt x="779553" y="139886"/>
                    <a:pt x="697129" y="457514"/>
                    <a:pt x="582209" y="445976"/>
                  </a:cubicBezTo>
                  <a:cubicBezTo>
                    <a:pt x="214599" y="409067"/>
                    <a:pt x="-16056" y="126892"/>
                    <a:pt x="873" y="7253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Rectangle: Rounded Corners 53">
              <a:extLst>
                <a:ext uri="{FF2B5EF4-FFF2-40B4-BE49-F238E27FC236}">
                  <a16:creationId xmlns:a16="http://schemas.microsoft.com/office/drawing/2014/main" id="{69987FF4-0BD6-1E34-EAD9-C6A799125314}"/>
                </a:ext>
              </a:extLst>
            </p:cNvPr>
            <p:cNvSpPr/>
            <p:nvPr/>
          </p:nvSpPr>
          <p:spPr>
            <a:xfrm rot="3984477" flipV="1">
              <a:off x="6590522" y="4770238"/>
              <a:ext cx="210312" cy="457200"/>
            </a:xfrm>
            <a:custGeom>
              <a:avLst/>
              <a:gdLst>
                <a:gd name="connsiteX0" fmla="*/ 0 w 390525"/>
                <a:gd name="connsiteY0" fmla="*/ 127003 h 826690"/>
                <a:gd name="connsiteX1" fmla="*/ 127003 w 390525"/>
                <a:gd name="connsiteY1" fmla="*/ 0 h 826690"/>
                <a:gd name="connsiteX2" fmla="*/ 263522 w 390525"/>
                <a:gd name="connsiteY2" fmla="*/ 0 h 826690"/>
                <a:gd name="connsiteX3" fmla="*/ 390525 w 390525"/>
                <a:gd name="connsiteY3" fmla="*/ 127003 h 826690"/>
                <a:gd name="connsiteX4" fmla="*/ 390525 w 390525"/>
                <a:gd name="connsiteY4" fmla="*/ 699687 h 826690"/>
                <a:gd name="connsiteX5" fmla="*/ 263522 w 390525"/>
                <a:gd name="connsiteY5" fmla="*/ 826690 h 826690"/>
                <a:gd name="connsiteX6" fmla="*/ 127003 w 390525"/>
                <a:gd name="connsiteY6" fmla="*/ 826690 h 826690"/>
                <a:gd name="connsiteX7" fmla="*/ 0 w 390525"/>
                <a:gd name="connsiteY7" fmla="*/ 699687 h 826690"/>
                <a:gd name="connsiteX8" fmla="*/ 0 w 390525"/>
                <a:gd name="connsiteY8" fmla="*/ 127003 h 826690"/>
                <a:gd name="connsiteX0" fmla="*/ 0 w 390525"/>
                <a:gd name="connsiteY0" fmla="*/ 127003 h 826690"/>
                <a:gd name="connsiteX1" fmla="*/ 127003 w 390525"/>
                <a:gd name="connsiteY1" fmla="*/ 0 h 826690"/>
                <a:gd name="connsiteX2" fmla="*/ 263522 w 390525"/>
                <a:gd name="connsiteY2" fmla="*/ 0 h 826690"/>
                <a:gd name="connsiteX3" fmla="*/ 390525 w 390525"/>
                <a:gd name="connsiteY3" fmla="*/ 127003 h 826690"/>
                <a:gd name="connsiteX4" fmla="*/ 263522 w 390525"/>
                <a:gd name="connsiteY4" fmla="*/ 826690 h 826690"/>
                <a:gd name="connsiteX5" fmla="*/ 127003 w 390525"/>
                <a:gd name="connsiteY5" fmla="*/ 826690 h 826690"/>
                <a:gd name="connsiteX6" fmla="*/ 0 w 390525"/>
                <a:gd name="connsiteY6" fmla="*/ 699687 h 826690"/>
                <a:gd name="connsiteX7" fmla="*/ 0 w 390525"/>
                <a:gd name="connsiteY7" fmla="*/ 127003 h 826690"/>
                <a:gd name="connsiteX0" fmla="*/ 0 w 390525"/>
                <a:gd name="connsiteY0" fmla="*/ 127003 h 826690"/>
                <a:gd name="connsiteX1" fmla="*/ 127003 w 390525"/>
                <a:gd name="connsiteY1" fmla="*/ 0 h 826690"/>
                <a:gd name="connsiteX2" fmla="*/ 263522 w 390525"/>
                <a:gd name="connsiteY2" fmla="*/ 0 h 826690"/>
                <a:gd name="connsiteX3" fmla="*/ 390525 w 390525"/>
                <a:gd name="connsiteY3" fmla="*/ 127003 h 826690"/>
                <a:gd name="connsiteX4" fmla="*/ 127003 w 390525"/>
                <a:gd name="connsiteY4" fmla="*/ 826690 h 826690"/>
                <a:gd name="connsiteX5" fmla="*/ 0 w 390525"/>
                <a:gd name="connsiteY5" fmla="*/ 699687 h 826690"/>
                <a:gd name="connsiteX6" fmla="*/ 0 w 390525"/>
                <a:gd name="connsiteY6" fmla="*/ 127003 h 826690"/>
                <a:gd name="connsiteX0" fmla="*/ 0 w 390525"/>
                <a:gd name="connsiteY0" fmla="*/ 127003 h 826690"/>
                <a:gd name="connsiteX1" fmla="*/ 127003 w 390525"/>
                <a:gd name="connsiteY1" fmla="*/ 0 h 826690"/>
                <a:gd name="connsiteX2" fmla="*/ 263522 w 390525"/>
                <a:gd name="connsiteY2" fmla="*/ 0 h 826690"/>
                <a:gd name="connsiteX3" fmla="*/ 390525 w 390525"/>
                <a:gd name="connsiteY3" fmla="*/ 127003 h 826690"/>
                <a:gd name="connsiteX4" fmla="*/ 127003 w 390525"/>
                <a:gd name="connsiteY4" fmla="*/ 826690 h 826690"/>
                <a:gd name="connsiteX5" fmla="*/ 0 w 390525"/>
                <a:gd name="connsiteY5" fmla="*/ 699687 h 826690"/>
                <a:gd name="connsiteX6" fmla="*/ 0 w 390525"/>
                <a:gd name="connsiteY6" fmla="*/ 127003 h 826690"/>
                <a:gd name="connsiteX0" fmla="*/ 0 w 390583"/>
                <a:gd name="connsiteY0" fmla="*/ 127003 h 826690"/>
                <a:gd name="connsiteX1" fmla="*/ 127003 w 390583"/>
                <a:gd name="connsiteY1" fmla="*/ 0 h 826690"/>
                <a:gd name="connsiteX2" fmla="*/ 263522 w 390583"/>
                <a:gd name="connsiteY2" fmla="*/ 0 h 826690"/>
                <a:gd name="connsiteX3" fmla="*/ 390525 w 390583"/>
                <a:gd name="connsiteY3" fmla="*/ 127003 h 826690"/>
                <a:gd name="connsiteX4" fmla="*/ 127003 w 390583"/>
                <a:gd name="connsiteY4" fmla="*/ 826690 h 826690"/>
                <a:gd name="connsiteX5" fmla="*/ 0 w 390583"/>
                <a:gd name="connsiteY5" fmla="*/ 699687 h 826690"/>
                <a:gd name="connsiteX6" fmla="*/ 0 w 390583"/>
                <a:gd name="connsiteY6" fmla="*/ 127003 h 826690"/>
                <a:gd name="connsiteX0" fmla="*/ 0 w 390583"/>
                <a:gd name="connsiteY0" fmla="*/ 172246 h 826690"/>
                <a:gd name="connsiteX1" fmla="*/ 127003 w 390583"/>
                <a:gd name="connsiteY1" fmla="*/ 0 h 826690"/>
                <a:gd name="connsiteX2" fmla="*/ 263522 w 390583"/>
                <a:gd name="connsiteY2" fmla="*/ 0 h 826690"/>
                <a:gd name="connsiteX3" fmla="*/ 390525 w 390583"/>
                <a:gd name="connsiteY3" fmla="*/ 127003 h 826690"/>
                <a:gd name="connsiteX4" fmla="*/ 127003 w 390583"/>
                <a:gd name="connsiteY4" fmla="*/ 826690 h 826690"/>
                <a:gd name="connsiteX5" fmla="*/ 0 w 390583"/>
                <a:gd name="connsiteY5" fmla="*/ 699687 h 826690"/>
                <a:gd name="connsiteX6" fmla="*/ 0 w 390583"/>
                <a:gd name="connsiteY6" fmla="*/ 172246 h 826690"/>
                <a:gd name="connsiteX0" fmla="*/ 0 w 414396"/>
                <a:gd name="connsiteY0" fmla="*/ 177008 h 826690"/>
                <a:gd name="connsiteX1" fmla="*/ 150816 w 414396"/>
                <a:gd name="connsiteY1" fmla="*/ 0 h 826690"/>
                <a:gd name="connsiteX2" fmla="*/ 287335 w 414396"/>
                <a:gd name="connsiteY2" fmla="*/ 0 h 826690"/>
                <a:gd name="connsiteX3" fmla="*/ 414338 w 414396"/>
                <a:gd name="connsiteY3" fmla="*/ 127003 h 826690"/>
                <a:gd name="connsiteX4" fmla="*/ 150816 w 414396"/>
                <a:gd name="connsiteY4" fmla="*/ 826690 h 826690"/>
                <a:gd name="connsiteX5" fmla="*/ 23813 w 414396"/>
                <a:gd name="connsiteY5" fmla="*/ 699687 h 826690"/>
                <a:gd name="connsiteX6" fmla="*/ 0 w 414396"/>
                <a:gd name="connsiteY6" fmla="*/ 177008 h 826690"/>
                <a:gd name="connsiteX0" fmla="*/ 0 w 414396"/>
                <a:gd name="connsiteY0" fmla="*/ 177008 h 826690"/>
                <a:gd name="connsiteX1" fmla="*/ 150816 w 414396"/>
                <a:gd name="connsiteY1" fmla="*/ 0 h 826690"/>
                <a:gd name="connsiteX2" fmla="*/ 287335 w 414396"/>
                <a:gd name="connsiteY2" fmla="*/ 0 h 826690"/>
                <a:gd name="connsiteX3" fmla="*/ 414338 w 414396"/>
                <a:gd name="connsiteY3" fmla="*/ 127003 h 826690"/>
                <a:gd name="connsiteX4" fmla="*/ 150816 w 414396"/>
                <a:gd name="connsiteY4" fmla="*/ 826690 h 826690"/>
                <a:gd name="connsiteX5" fmla="*/ 23813 w 414396"/>
                <a:gd name="connsiteY5" fmla="*/ 699687 h 826690"/>
                <a:gd name="connsiteX6" fmla="*/ 0 w 414396"/>
                <a:gd name="connsiteY6" fmla="*/ 177008 h 82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396" h="826690">
                  <a:moveTo>
                    <a:pt x="0" y="177008"/>
                  </a:moveTo>
                  <a:cubicBezTo>
                    <a:pt x="0" y="71147"/>
                    <a:pt x="80674" y="0"/>
                    <a:pt x="150816" y="0"/>
                  </a:cubicBezTo>
                  <a:lnTo>
                    <a:pt x="287335" y="0"/>
                  </a:lnTo>
                  <a:cubicBezTo>
                    <a:pt x="357477" y="0"/>
                    <a:pt x="414338" y="56861"/>
                    <a:pt x="414338" y="127003"/>
                  </a:cubicBezTo>
                  <a:cubicBezTo>
                    <a:pt x="416984" y="405475"/>
                    <a:pt x="329145" y="819680"/>
                    <a:pt x="150816" y="826690"/>
                  </a:cubicBezTo>
                  <a:cubicBezTo>
                    <a:pt x="80674" y="826690"/>
                    <a:pt x="23813" y="769829"/>
                    <a:pt x="23813" y="699687"/>
                  </a:cubicBezTo>
                  <a:lnTo>
                    <a:pt x="0" y="177008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1" name="Torso">
              <a:extLst>
                <a:ext uri="{FF2B5EF4-FFF2-40B4-BE49-F238E27FC236}">
                  <a16:creationId xmlns:a16="http://schemas.microsoft.com/office/drawing/2014/main" id="{DCB3DBBF-84D6-9B78-5794-0DD5821364D8}"/>
                </a:ext>
              </a:extLst>
            </p:cNvPr>
            <p:cNvGrpSpPr/>
            <p:nvPr/>
          </p:nvGrpSpPr>
          <p:grpSpPr>
            <a:xfrm>
              <a:off x="5958003" y="4885158"/>
              <a:ext cx="651949" cy="699241"/>
              <a:chOff x="1744337" y="3721848"/>
              <a:chExt cx="2334278" cy="1892188"/>
            </a:xfrm>
          </p:grpSpPr>
          <p:sp>
            <p:nvSpPr>
              <p:cNvPr id="112" name="Body">
                <a:extLst>
                  <a:ext uri="{FF2B5EF4-FFF2-40B4-BE49-F238E27FC236}">
                    <a16:creationId xmlns:a16="http://schemas.microsoft.com/office/drawing/2014/main" id="{9BDCBBC5-8074-0080-ADF4-DE49CAEAD6E7}"/>
                  </a:ext>
                </a:extLst>
              </p:cNvPr>
              <p:cNvSpPr/>
              <p:nvPr/>
            </p:nvSpPr>
            <p:spPr>
              <a:xfrm>
                <a:off x="1744337" y="3721848"/>
                <a:ext cx="2334278" cy="1749519"/>
              </a:xfrm>
              <a:custGeom>
                <a:avLst/>
                <a:gdLst>
                  <a:gd name="connsiteX0" fmla="*/ 0 w 2333625"/>
                  <a:gd name="connsiteY0" fmla="*/ 874713 h 1749425"/>
                  <a:gd name="connsiteX1" fmla="*/ 1166813 w 2333625"/>
                  <a:gd name="connsiteY1" fmla="*/ 0 h 1749425"/>
                  <a:gd name="connsiteX2" fmla="*/ 2333626 w 2333625"/>
                  <a:gd name="connsiteY2" fmla="*/ 874713 h 1749425"/>
                  <a:gd name="connsiteX3" fmla="*/ 1166813 w 2333625"/>
                  <a:gd name="connsiteY3" fmla="*/ 1749426 h 1749425"/>
                  <a:gd name="connsiteX4" fmla="*/ 0 w 2333625"/>
                  <a:gd name="connsiteY4" fmla="*/ 874713 h 1749425"/>
                  <a:gd name="connsiteX0" fmla="*/ 326 w 2334278"/>
                  <a:gd name="connsiteY0" fmla="*/ 874713 h 1749445"/>
                  <a:gd name="connsiteX1" fmla="*/ 1167139 w 2334278"/>
                  <a:gd name="connsiteY1" fmla="*/ 0 h 1749445"/>
                  <a:gd name="connsiteX2" fmla="*/ 2333952 w 2334278"/>
                  <a:gd name="connsiteY2" fmla="*/ 874713 h 1749445"/>
                  <a:gd name="connsiteX3" fmla="*/ 1167139 w 2334278"/>
                  <a:gd name="connsiteY3" fmla="*/ 1749426 h 1749445"/>
                  <a:gd name="connsiteX4" fmla="*/ 326 w 2334278"/>
                  <a:gd name="connsiteY4" fmla="*/ 874713 h 1749445"/>
                  <a:gd name="connsiteX0" fmla="*/ 326 w 2334278"/>
                  <a:gd name="connsiteY0" fmla="*/ 874787 h 1749519"/>
                  <a:gd name="connsiteX1" fmla="*/ 1167139 w 2334278"/>
                  <a:gd name="connsiteY1" fmla="*/ 74 h 1749519"/>
                  <a:gd name="connsiteX2" fmla="*/ 2333952 w 2334278"/>
                  <a:gd name="connsiteY2" fmla="*/ 874787 h 1749519"/>
                  <a:gd name="connsiteX3" fmla="*/ 1167139 w 2334278"/>
                  <a:gd name="connsiteY3" fmla="*/ 1749500 h 1749519"/>
                  <a:gd name="connsiteX4" fmla="*/ 326 w 2334278"/>
                  <a:gd name="connsiteY4" fmla="*/ 874787 h 1749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4278" h="1749519">
                    <a:moveTo>
                      <a:pt x="326" y="874787"/>
                    </a:moveTo>
                    <a:cubicBezTo>
                      <a:pt x="326" y="391696"/>
                      <a:pt x="287776" y="6424"/>
                      <a:pt x="1167139" y="74"/>
                    </a:cubicBezTo>
                    <a:cubicBezTo>
                      <a:pt x="2046502" y="-6276"/>
                      <a:pt x="2333952" y="391696"/>
                      <a:pt x="2333952" y="874787"/>
                    </a:cubicBezTo>
                    <a:cubicBezTo>
                      <a:pt x="2333952" y="1357878"/>
                      <a:pt x="2386227" y="1746325"/>
                      <a:pt x="1167139" y="1749500"/>
                    </a:cubicBezTo>
                    <a:cubicBezTo>
                      <a:pt x="-51949" y="1752675"/>
                      <a:pt x="326" y="1357878"/>
                      <a:pt x="326" y="8747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113" name="Shade of body">
                <a:extLst>
                  <a:ext uri="{FF2B5EF4-FFF2-40B4-BE49-F238E27FC236}">
                    <a16:creationId xmlns:a16="http://schemas.microsoft.com/office/drawing/2014/main" id="{7A744AF4-D627-C1A9-4638-74A08D50EF26}"/>
                  </a:ext>
                </a:extLst>
              </p:cNvPr>
              <p:cNvSpPr/>
              <p:nvPr/>
            </p:nvSpPr>
            <p:spPr>
              <a:xfrm>
                <a:off x="1755150" y="4945133"/>
                <a:ext cx="2303584" cy="526233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114" name="Shade of body">
                <a:extLst>
                  <a:ext uri="{FF2B5EF4-FFF2-40B4-BE49-F238E27FC236}">
                    <a16:creationId xmlns:a16="http://schemas.microsoft.com/office/drawing/2014/main" id="{5C0BEFB1-51C2-7F9C-2003-17A68924C3F9}"/>
                  </a:ext>
                </a:extLst>
              </p:cNvPr>
              <p:cNvSpPr/>
              <p:nvPr/>
            </p:nvSpPr>
            <p:spPr>
              <a:xfrm>
                <a:off x="2100971" y="5172921"/>
                <a:ext cx="1577685" cy="441115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</p:grpSp>
      </p:grpSp>
      <p:grpSp>
        <p:nvGrpSpPr>
          <p:cNvPr id="115" name="Power Souce/Feelings">
            <a:extLst>
              <a:ext uri="{FF2B5EF4-FFF2-40B4-BE49-F238E27FC236}">
                <a16:creationId xmlns:a16="http://schemas.microsoft.com/office/drawing/2014/main" id="{DBC01B6F-232E-2787-2470-5C1514E19E32}"/>
              </a:ext>
            </a:extLst>
          </p:cNvPr>
          <p:cNvGrpSpPr/>
          <p:nvPr/>
        </p:nvGrpSpPr>
        <p:grpSpPr>
          <a:xfrm>
            <a:off x="6016806" y="4222219"/>
            <a:ext cx="127706" cy="124736"/>
            <a:chOff x="2671197" y="3814763"/>
            <a:chExt cx="433954" cy="423862"/>
          </a:xfrm>
        </p:grpSpPr>
        <p:sp>
          <p:nvSpPr>
            <p:cNvPr id="116" name="Outside ring">
              <a:extLst>
                <a:ext uri="{FF2B5EF4-FFF2-40B4-BE49-F238E27FC236}">
                  <a16:creationId xmlns:a16="http://schemas.microsoft.com/office/drawing/2014/main" id="{348413EA-8113-E5DB-8BAE-E4412F2D0F36}"/>
                </a:ext>
              </a:extLst>
            </p:cNvPr>
            <p:cNvSpPr/>
            <p:nvPr/>
          </p:nvSpPr>
          <p:spPr>
            <a:xfrm>
              <a:off x="2671197" y="3814763"/>
              <a:ext cx="433954" cy="423862"/>
            </a:xfrm>
            <a:prstGeom prst="ellipse">
              <a:avLst/>
            </a:prstGeom>
            <a:solidFill>
              <a:srgbClr val="CCFFFF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7" name="Center Color">
              <a:extLst>
                <a:ext uri="{FF2B5EF4-FFF2-40B4-BE49-F238E27FC236}">
                  <a16:creationId xmlns:a16="http://schemas.microsoft.com/office/drawing/2014/main" id="{264C6259-4E8A-6E9E-B796-8A45377B7809}"/>
                </a:ext>
              </a:extLst>
            </p:cNvPr>
            <p:cNvSpPr/>
            <p:nvPr/>
          </p:nvSpPr>
          <p:spPr>
            <a:xfrm>
              <a:off x="2725730" y="3864999"/>
              <a:ext cx="323850" cy="323850"/>
            </a:xfrm>
            <a:prstGeom prst="ellipse">
              <a:avLst/>
            </a:prstGeom>
            <a:solidFill>
              <a:srgbClr val="84CEB9"/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8" name="Isosceles Triangle 13">
            <a:extLst>
              <a:ext uri="{FF2B5EF4-FFF2-40B4-BE49-F238E27FC236}">
                <a16:creationId xmlns:a16="http://schemas.microsoft.com/office/drawing/2014/main" id="{3C034C79-5B85-B0B6-49C7-F73A66C735DF}"/>
              </a:ext>
            </a:extLst>
          </p:cNvPr>
          <p:cNvSpPr/>
          <p:nvPr/>
        </p:nvSpPr>
        <p:spPr>
          <a:xfrm>
            <a:off x="5729354" y="2292596"/>
            <a:ext cx="671437" cy="975811"/>
          </a:xfrm>
          <a:custGeom>
            <a:avLst/>
            <a:gdLst>
              <a:gd name="connsiteX0" fmla="*/ 0 w 671437"/>
              <a:gd name="connsiteY0" fmla="*/ 867388 h 867388"/>
              <a:gd name="connsiteX1" fmla="*/ 335719 w 671437"/>
              <a:gd name="connsiteY1" fmla="*/ 0 h 867388"/>
              <a:gd name="connsiteX2" fmla="*/ 671437 w 671437"/>
              <a:gd name="connsiteY2" fmla="*/ 867388 h 867388"/>
              <a:gd name="connsiteX3" fmla="*/ 0 w 671437"/>
              <a:gd name="connsiteY3" fmla="*/ 867388 h 867388"/>
              <a:gd name="connsiteX0" fmla="*/ 0 w 671437"/>
              <a:gd name="connsiteY0" fmla="*/ 867388 h 948872"/>
              <a:gd name="connsiteX1" fmla="*/ 335719 w 671437"/>
              <a:gd name="connsiteY1" fmla="*/ 0 h 948872"/>
              <a:gd name="connsiteX2" fmla="*/ 671437 w 671437"/>
              <a:gd name="connsiteY2" fmla="*/ 867388 h 948872"/>
              <a:gd name="connsiteX3" fmla="*/ 315707 w 671437"/>
              <a:gd name="connsiteY3" fmla="*/ 948855 h 948872"/>
              <a:gd name="connsiteX4" fmla="*/ 0 w 671437"/>
              <a:gd name="connsiteY4" fmla="*/ 867388 h 948872"/>
              <a:gd name="connsiteX0" fmla="*/ 0 w 671437"/>
              <a:gd name="connsiteY0" fmla="*/ 867388 h 948855"/>
              <a:gd name="connsiteX1" fmla="*/ 335719 w 671437"/>
              <a:gd name="connsiteY1" fmla="*/ 0 h 948855"/>
              <a:gd name="connsiteX2" fmla="*/ 671437 w 671437"/>
              <a:gd name="connsiteY2" fmla="*/ 867388 h 948855"/>
              <a:gd name="connsiteX3" fmla="*/ 315707 w 671437"/>
              <a:gd name="connsiteY3" fmla="*/ 948855 h 948855"/>
              <a:gd name="connsiteX4" fmla="*/ 0 w 671437"/>
              <a:gd name="connsiteY4" fmla="*/ 867388 h 948855"/>
              <a:gd name="connsiteX0" fmla="*/ 0 w 671437"/>
              <a:gd name="connsiteY0" fmla="*/ 867388 h 948855"/>
              <a:gd name="connsiteX1" fmla="*/ 335719 w 671437"/>
              <a:gd name="connsiteY1" fmla="*/ 0 h 948855"/>
              <a:gd name="connsiteX2" fmla="*/ 671437 w 671437"/>
              <a:gd name="connsiteY2" fmla="*/ 867388 h 948855"/>
              <a:gd name="connsiteX3" fmla="*/ 315707 w 671437"/>
              <a:gd name="connsiteY3" fmla="*/ 948855 h 948855"/>
              <a:gd name="connsiteX4" fmla="*/ 0 w 671437"/>
              <a:gd name="connsiteY4" fmla="*/ 867388 h 948855"/>
              <a:gd name="connsiteX0" fmla="*/ 0 w 671437"/>
              <a:gd name="connsiteY0" fmla="*/ 867388 h 948855"/>
              <a:gd name="connsiteX1" fmla="*/ 335719 w 671437"/>
              <a:gd name="connsiteY1" fmla="*/ 0 h 948855"/>
              <a:gd name="connsiteX2" fmla="*/ 671437 w 671437"/>
              <a:gd name="connsiteY2" fmla="*/ 867388 h 948855"/>
              <a:gd name="connsiteX3" fmla="*/ 315707 w 671437"/>
              <a:gd name="connsiteY3" fmla="*/ 948855 h 948855"/>
              <a:gd name="connsiteX4" fmla="*/ 0 w 671437"/>
              <a:gd name="connsiteY4" fmla="*/ 867388 h 948855"/>
              <a:gd name="connsiteX0" fmla="*/ 0 w 671437"/>
              <a:gd name="connsiteY0" fmla="*/ 867388 h 948855"/>
              <a:gd name="connsiteX1" fmla="*/ 335719 w 671437"/>
              <a:gd name="connsiteY1" fmla="*/ 0 h 948855"/>
              <a:gd name="connsiteX2" fmla="*/ 671437 w 671437"/>
              <a:gd name="connsiteY2" fmla="*/ 867388 h 948855"/>
              <a:gd name="connsiteX3" fmla="*/ 315707 w 671437"/>
              <a:gd name="connsiteY3" fmla="*/ 948855 h 948855"/>
              <a:gd name="connsiteX4" fmla="*/ 0 w 671437"/>
              <a:gd name="connsiteY4" fmla="*/ 867388 h 948855"/>
              <a:gd name="connsiteX0" fmla="*/ 0 w 671437"/>
              <a:gd name="connsiteY0" fmla="*/ 867388 h 975811"/>
              <a:gd name="connsiteX1" fmla="*/ 335719 w 671437"/>
              <a:gd name="connsiteY1" fmla="*/ 0 h 975811"/>
              <a:gd name="connsiteX2" fmla="*/ 671437 w 671437"/>
              <a:gd name="connsiteY2" fmla="*/ 867388 h 975811"/>
              <a:gd name="connsiteX3" fmla="*/ 0 w 671437"/>
              <a:gd name="connsiteY3" fmla="*/ 867388 h 975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1437" h="975811">
                <a:moveTo>
                  <a:pt x="0" y="867388"/>
                </a:moveTo>
                <a:lnTo>
                  <a:pt x="335719" y="0"/>
                </a:lnTo>
                <a:lnTo>
                  <a:pt x="671437" y="867388"/>
                </a:lnTo>
                <a:cubicBezTo>
                  <a:pt x="615484" y="1011953"/>
                  <a:pt x="55953" y="1011953"/>
                  <a:pt x="0" y="867388"/>
                </a:cubicBezTo>
                <a:close/>
              </a:path>
            </a:pathLst>
          </a:custGeom>
          <a:pattFill prst="pct90">
            <a:fgClr>
              <a:srgbClr val="E6ACC5"/>
            </a:fgClr>
            <a:bgClr>
              <a:srgbClr val="8966E0"/>
            </a:bgClr>
          </a:pattFill>
          <a:ln>
            <a:noFill/>
          </a:ln>
          <a:effectLst>
            <a:outerShdw blurRad="762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18632692-9636-922D-2992-E952F725B48D}"/>
              </a:ext>
            </a:extLst>
          </p:cNvPr>
          <p:cNvGrpSpPr/>
          <p:nvPr/>
        </p:nvGrpSpPr>
        <p:grpSpPr>
          <a:xfrm>
            <a:off x="5897539" y="2174502"/>
            <a:ext cx="330319" cy="331133"/>
            <a:chOff x="6140205" y="2649982"/>
            <a:chExt cx="336495" cy="337323"/>
          </a:xfrm>
          <a:solidFill>
            <a:srgbClr val="8966E0"/>
          </a:solidFill>
          <a:effectLst>
            <a:outerShdw blurRad="1905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11225FE5-6C58-FCF1-395D-6FABD04545F6}"/>
                </a:ext>
              </a:extLst>
            </p:cNvPr>
            <p:cNvSpPr/>
            <p:nvPr/>
          </p:nvSpPr>
          <p:spPr>
            <a:xfrm>
              <a:off x="6140205" y="2649982"/>
              <a:ext cx="336495" cy="255485"/>
            </a:xfrm>
            <a:custGeom>
              <a:avLst/>
              <a:gdLst>
                <a:gd name="connsiteX0" fmla="*/ 771335 w 771531"/>
                <a:gd name="connsiteY0" fmla="*/ 383379 h 585790"/>
                <a:gd name="connsiteX1" fmla="*/ 756476 w 771531"/>
                <a:gd name="connsiteY1" fmla="*/ 371492 h 585790"/>
                <a:gd name="connsiteX2" fmla="*/ 491329 w 771531"/>
                <a:gd name="connsiteY2" fmla="*/ 371492 h 585790"/>
                <a:gd name="connsiteX3" fmla="*/ 491307 w 771531"/>
                <a:gd name="connsiteY3" fmla="*/ 371349 h 585790"/>
                <a:gd name="connsiteX4" fmla="*/ 746797 w 771531"/>
                <a:gd name="connsiteY4" fmla="*/ 300533 h 585790"/>
                <a:gd name="connsiteX5" fmla="*/ 757841 w 771531"/>
                <a:gd name="connsiteY5" fmla="*/ 284196 h 585790"/>
                <a:gd name="connsiteX6" fmla="*/ 739924 w 771531"/>
                <a:gd name="connsiteY6" fmla="*/ 272787 h 585790"/>
                <a:gd name="connsiteX7" fmla="*/ 490650 w 771531"/>
                <a:gd name="connsiteY7" fmla="*/ 341881 h 585790"/>
                <a:gd name="connsiteX8" fmla="*/ 490593 w 771531"/>
                <a:gd name="connsiteY8" fmla="*/ 341753 h 585790"/>
                <a:gd name="connsiteX9" fmla="*/ 713921 w 771531"/>
                <a:gd name="connsiteY9" fmla="*/ 212815 h 585790"/>
                <a:gd name="connsiteX10" fmla="*/ 720522 w 771531"/>
                <a:gd name="connsiteY10" fmla="*/ 194227 h 585790"/>
                <a:gd name="connsiteX11" fmla="*/ 700319 w 771531"/>
                <a:gd name="connsiteY11" fmla="*/ 187669 h 585790"/>
                <a:gd name="connsiteX12" fmla="*/ 470033 w 771531"/>
                <a:gd name="connsiteY12" fmla="*/ 320622 h 585790"/>
                <a:gd name="connsiteX13" fmla="*/ 469948 w 771531"/>
                <a:gd name="connsiteY13" fmla="*/ 320507 h 585790"/>
                <a:gd name="connsiteX14" fmla="*/ 656356 w 771531"/>
                <a:gd name="connsiteY14" fmla="*/ 130869 h 585790"/>
                <a:gd name="connsiteX15" fmla="*/ 656185 w 771531"/>
                <a:gd name="connsiteY15" fmla="*/ 110667 h 585790"/>
                <a:gd name="connsiteX16" fmla="*/ 635976 w 771531"/>
                <a:gd name="connsiteY16" fmla="*/ 110838 h 585790"/>
                <a:gd name="connsiteX17" fmla="*/ 454667 w 771531"/>
                <a:gd name="connsiteY17" fmla="*/ 295290 h 585790"/>
                <a:gd name="connsiteX18" fmla="*/ 454553 w 771531"/>
                <a:gd name="connsiteY18" fmla="*/ 295204 h 585790"/>
                <a:gd name="connsiteX19" fmla="*/ 583876 w 771531"/>
                <a:gd name="connsiteY19" fmla="*/ 71205 h 585790"/>
                <a:gd name="connsiteX20" fmla="*/ 578647 w 771531"/>
                <a:gd name="connsiteY20" fmla="*/ 51688 h 585790"/>
                <a:gd name="connsiteX21" fmla="*/ 559130 w 771531"/>
                <a:gd name="connsiteY21" fmla="*/ 56917 h 585790"/>
                <a:gd name="connsiteX22" fmla="*/ 426185 w 771531"/>
                <a:gd name="connsiteY22" fmla="*/ 287189 h 585790"/>
                <a:gd name="connsiteX23" fmla="*/ 426056 w 771531"/>
                <a:gd name="connsiteY23" fmla="*/ 287132 h 585790"/>
                <a:gd name="connsiteX24" fmla="*/ 492672 w 771531"/>
                <a:gd name="connsiteY24" fmla="*/ 29714 h 585790"/>
                <a:gd name="connsiteX25" fmla="*/ 480971 w 771531"/>
                <a:gd name="connsiteY25" fmla="*/ 12004 h 585790"/>
                <a:gd name="connsiteX26" fmla="*/ 464797 w 771531"/>
                <a:gd name="connsiteY26" fmla="*/ 23356 h 585790"/>
                <a:gd name="connsiteX27" fmla="*/ 400203 w 771531"/>
                <a:gd name="connsiteY27" fmla="*/ 272973 h 585790"/>
                <a:gd name="connsiteX28" fmla="*/ 400060 w 771531"/>
                <a:gd name="connsiteY28" fmla="*/ 272951 h 585790"/>
                <a:gd name="connsiteX29" fmla="*/ 400060 w 771531"/>
                <a:gd name="connsiteY29" fmla="*/ 15055 h 585790"/>
                <a:gd name="connsiteX30" fmla="*/ 388173 w 771531"/>
                <a:gd name="connsiteY30" fmla="*/ 196 h 585790"/>
                <a:gd name="connsiteX31" fmla="*/ 371485 w 771531"/>
                <a:gd name="connsiteY31" fmla="*/ 14290 h 585790"/>
                <a:gd name="connsiteX32" fmla="*/ 371485 w 771531"/>
                <a:gd name="connsiteY32" fmla="*/ 280195 h 585790"/>
                <a:gd name="connsiteX33" fmla="*/ 371342 w 771531"/>
                <a:gd name="connsiteY33" fmla="*/ 280217 h 585790"/>
                <a:gd name="connsiteX34" fmla="*/ 300319 w 771531"/>
                <a:gd name="connsiteY34" fmla="*/ 23970 h 585790"/>
                <a:gd name="connsiteX35" fmla="*/ 280474 w 771531"/>
                <a:gd name="connsiteY35" fmla="*/ 14848 h 585790"/>
                <a:gd name="connsiteX36" fmla="*/ 272980 w 771531"/>
                <a:gd name="connsiteY36" fmla="*/ 32350 h 585790"/>
                <a:gd name="connsiteX37" fmla="*/ 341860 w 771531"/>
                <a:gd name="connsiteY37" fmla="*/ 280852 h 585790"/>
                <a:gd name="connsiteX38" fmla="*/ 341732 w 771531"/>
                <a:gd name="connsiteY38" fmla="*/ 280909 h 585790"/>
                <a:gd name="connsiteX39" fmla="*/ 212408 w 771531"/>
                <a:gd name="connsiteY39" fmla="*/ 56917 h 585790"/>
                <a:gd name="connsiteX40" fmla="*/ 192891 w 771531"/>
                <a:gd name="connsiteY40" fmla="*/ 51688 h 585790"/>
                <a:gd name="connsiteX41" fmla="*/ 187662 w 771531"/>
                <a:gd name="connsiteY41" fmla="*/ 71205 h 585790"/>
                <a:gd name="connsiteX42" fmla="*/ 320615 w 771531"/>
                <a:gd name="connsiteY42" fmla="*/ 301476 h 585790"/>
                <a:gd name="connsiteX43" fmla="*/ 320500 w 771531"/>
                <a:gd name="connsiteY43" fmla="*/ 301562 h 585790"/>
                <a:gd name="connsiteX44" fmla="*/ 130877 w 771531"/>
                <a:gd name="connsiteY44" fmla="*/ 115167 h 585790"/>
                <a:gd name="connsiteX45" fmla="*/ 110667 w 771531"/>
                <a:gd name="connsiteY45" fmla="*/ 115339 h 585790"/>
                <a:gd name="connsiteX46" fmla="*/ 110838 w 771531"/>
                <a:gd name="connsiteY46" fmla="*/ 135541 h 585790"/>
                <a:gd name="connsiteX47" fmla="*/ 295312 w 771531"/>
                <a:gd name="connsiteY47" fmla="*/ 316871 h 585790"/>
                <a:gd name="connsiteX48" fmla="*/ 295226 w 771531"/>
                <a:gd name="connsiteY48" fmla="*/ 316985 h 585790"/>
                <a:gd name="connsiteX49" fmla="*/ 71219 w 771531"/>
                <a:gd name="connsiteY49" fmla="*/ 187655 h 585790"/>
                <a:gd name="connsiteX50" fmla="*/ 51017 w 771531"/>
                <a:gd name="connsiteY50" fmla="*/ 194206 h 585790"/>
                <a:gd name="connsiteX51" fmla="*/ 57596 w 771531"/>
                <a:gd name="connsiteY51" fmla="*/ 212787 h 585790"/>
                <a:gd name="connsiteX52" fmla="*/ 287218 w 771531"/>
                <a:gd name="connsiteY52" fmla="*/ 345360 h 585790"/>
                <a:gd name="connsiteX53" fmla="*/ 287161 w 771531"/>
                <a:gd name="connsiteY53" fmla="*/ 345489 h 585790"/>
                <a:gd name="connsiteX54" fmla="*/ 29721 w 771531"/>
                <a:gd name="connsiteY54" fmla="*/ 278873 h 585790"/>
                <a:gd name="connsiteX55" fmla="*/ 12305 w 771531"/>
                <a:gd name="connsiteY55" fmla="*/ 289125 h 585790"/>
                <a:gd name="connsiteX56" fmla="*/ 22563 w 771531"/>
                <a:gd name="connsiteY56" fmla="*/ 306534 h 585790"/>
                <a:gd name="connsiteX57" fmla="*/ 272987 w 771531"/>
                <a:gd name="connsiteY57" fmla="*/ 371335 h 585790"/>
                <a:gd name="connsiteX58" fmla="*/ 272966 w 771531"/>
                <a:gd name="connsiteY58" fmla="*/ 371478 h 585790"/>
                <a:gd name="connsiteX59" fmla="*/ 15055 w 771531"/>
                <a:gd name="connsiteY59" fmla="*/ 371478 h 585790"/>
                <a:gd name="connsiteX60" fmla="*/ 196 w 771531"/>
                <a:gd name="connsiteY60" fmla="*/ 383365 h 585790"/>
                <a:gd name="connsiteX61" fmla="*/ 14291 w 771531"/>
                <a:gd name="connsiteY61" fmla="*/ 400053 h 585790"/>
                <a:gd name="connsiteX62" fmla="*/ 280203 w 771531"/>
                <a:gd name="connsiteY62" fmla="*/ 400053 h 585790"/>
                <a:gd name="connsiteX63" fmla="*/ 280224 w 771531"/>
                <a:gd name="connsiteY63" fmla="*/ 400196 h 585790"/>
                <a:gd name="connsiteX64" fmla="*/ 24749 w 771531"/>
                <a:gd name="connsiteY64" fmla="*/ 471005 h 585790"/>
                <a:gd name="connsiteX65" fmla="*/ 13712 w 771531"/>
                <a:gd name="connsiteY65" fmla="*/ 487435 h 585790"/>
                <a:gd name="connsiteX66" fmla="*/ 27785 w 771531"/>
                <a:gd name="connsiteY66" fmla="*/ 499280 h 585790"/>
                <a:gd name="connsiteX67" fmla="*/ 31607 w 771531"/>
                <a:gd name="connsiteY67" fmla="*/ 498758 h 585790"/>
                <a:gd name="connsiteX68" fmla="*/ 280881 w 771531"/>
                <a:gd name="connsiteY68" fmla="*/ 429664 h 585790"/>
                <a:gd name="connsiteX69" fmla="*/ 280938 w 771531"/>
                <a:gd name="connsiteY69" fmla="*/ 429792 h 585790"/>
                <a:gd name="connsiteX70" fmla="*/ 57632 w 771531"/>
                <a:gd name="connsiteY70" fmla="*/ 558716 h 585790"/>
                <a:gd name="connsiteX71" fmla="*/ 51109 w 771531"/>
                <a:gd name="connsiteY71" fmla="*/ 577547 h 585790"/>
                <a:gd name="connsiteX72" fmla="*/ 64075 w 771531"/>
                <a:gd name="connsiteY72" fmla="*/ 585790 h 585790"/>
                <a:gd name="connsiteX73" fmla="*/ 71205 w 771531"/>
                <a:gd name="connsiteY73" fmla="*/ 583869 h 585790"/>
                <a:gd name="connsiteX74" fmla="*/ 385766 w 771531"/>
                <a:gd name="connsiteY74" fmla="*/ 402253 h 585790"/>
                <a:gd name="connsiteX75" fmla="*/ 700326 w 771531"/>
                <a:gd name="connsiteY75" fmla="*/ 583869 h 585790"/>
                <a:gd name="connsiteX76" fmla="*/ 707456 w 771531"/>
                <a:gd name="connsiteY76" fmla="*/ 585790 h 585790"/>
                <a:gd name="connsiteX77" fmla="*/ 720422 w 771531"/>
                <a:gd name="connsiteY77" fmla="*/ 577547 h 585790"/>
                <a:gd name="connsiteX78" fmla="*/ 713899 w 771531"/>
                <a:gd name="connsiteY78" fmla="*/ 558716 h 585790"/>
                <a:gd name="connsiteX79" fmla="*/ 484321 w 771531"/>
                <a:gd name="connsiteY79" fmla="*/ 426170 h 585790"/>
                <a:gd name="connsiteX80" fmla="*/ 484378 w 771531"/>
                <a:gd name="connsiteY80" fmla="*/ 426042 h 585790"/>
                <a:gd name="connsiteX81" fmla="*/ 741817 w 771531"/>
                <a:gd name="connsiteY81" fmla="*/ 492657 h 585790"/>
                <a:gd name="connsiteX82" fmla="*/ 745404 w 771531"/>
                <a:gd name="connsiteY82" fmla="*/ 493115 h 585790"/>
                <a:gd name="connsiteX83" fmla="*/ 759234 w 771531"/>
                <a:gd name="connsiteY83" fmla="*/ 482399 h 585790"/>
                <a:gd name="connsiteX84" fmla="*/ 748975 w 771531"/>
                <a:gd name="connsiteY84" fmla="*/ 464990 h 585790"/>
                <a:gd name="connsiteX85" fmla="*/ 498551 w 771531"/>
                <a:gd name="connsiteY85" fmla="*/ 400189 h 585790"/>
                <a:gd name="connsiteX86" fmla="*/ 498573 w 771531"/>
                <a:gd name="connsiteY86" fmla="*/ 400046 h 585790"/>
                <a:gd name="connsiteX87" fmla="*/ 757248 w 771531"/>
                <a:gd name="connsiteY87" fmla="*/ 400046 h 585790"/>
                <a:gd name="connsiteX88" fmla="*/ 771335 w 771531"/>
                <a:gd name="connsiteY88" fmla="*/ 383379 h 585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771531" h="585790">
                  <a:moveTo>
                    <a:pt x="771335" y="383379"/>
                  </a:moveTo>
                  <a:cubicBezTo>
                    <a:pt x="770192" y="376357"/>
                    <a:pt x="763591" y="371492"/>
                    <a:pt x="756476" y="371492"/>
                  </a:cubicBezTo>
                  <a:lnTo>
                    <a:pt x="491329" y="371492"/>
                  </a:lnTo>
                  <a:cubicBezTo>
                    <a:pt x="491243" y="371492"/>
                    <a:pt x="491229" y="371371"/>
                    <a:pt x="491307" y="371349"/>
                  </a:cubicBezTo>
                  <a:lnTo>
                    <a:pt x="746797" y="300533"/>
                  </a:lnTo>
                  <a:cubicBezTo>
                    <a:pt x="753983" y="298540"/>
                    <a:pt x="759098" y="291554"/>
                    <a:pt x="757841" y="284196"/>
                  </a:cubicBezTo>
                  <a:cubicBezTo>
                    <a:pt x="756383" y="275716"/>
                    <a:pt x="748004" y="270523"/>
                    <a:pt x="739924" y="272787"/>
                  </a:cubicBezTo>
                  <a:lnTo>
                    <a:pt x="490650" y="341881"/>
                  </a:lnTo>
                  <a:cubicBezTo>
                    <a:pt x="490572" y="341903"/>
                    <a:pt x="490522" y="341796"/>
                    <a:pt x="490593" y="341753"/>
                  </a:cubicBezTo>
                  <a:lnTo>
                    <a:pt x="713921" y="212815"/>
                  </a:lnTo>
                  <a:cubicBezTo>
                    <a:pt x="720386" y="209086"/>
                    <a:pt x="723593" y="201035"/>
                    <a:pt x="720522" y="194227"/>
                  </a:cubicBezTo>
                  <a:cubicBezTo>
                    <a:pt x="716986" y="186383"/>
                    <a:pt x="707578" y="183462"/>
                    <a:pt x="700319" y="187669"/>
                  </a:cubicBezTo>
                  <a:lnTo>
                    <a:pt x="470033" y="320622"/>
                  </a:lnTo>
                  <a:cubicBezTo>
                    <a:pt x="469962" y="320664"/>
                    <a:pt x="469890" y="320572"/>
                    <a:pt x="469948" y="320507"/>
                  </a:cubicBezTo>
                  <a:lnTo>
                    <a:pt x="656356" y="130869"/>
                  </a:lnTo>
                  <a:cubicBezTo>
                    <a:pt x="661879" y="125240"/>
                    <a:pt x="661807" y="116196"/>
                    <a:pt x="656185" y="110667"/>
                  </a:cubicBezTo>
                  <a:cubicBezTo>
                    <a:pt x="650549" y="105130"/>
                    <a:pt x="641498" y="105209"/>
                    <a:pt x="635976" y="110838"/>
                  </a:cubicBezTo>
                  <a:lnTo>
                    <a:pt x="454667" y="295290"/>
                  </a:lnTo>
                  <a:cubicBezTo>
                    <a:pt x="454610" y="295347"/>
                    <a:pt x="454510" y="295276"/>
                    <a:pt x="454553" y="295204"/>
                  </a:cubicBezTo>
                  <a:lnTo>
                    <a:pt x="583876" y="71205"/>
                  </a:lnTo>
                  <a:cubicBezTo>
                    <a:pt x="587819" y="64368"/>
                    <a:pt x="585484" y="55631"/>
                    <a:pt x="578647" y="51688"/>
                  </a:cubicBezTo>
                  <a:cubicBezTo>
                    <a:pt x="571789" y="47723"/>
                    <a:pt x="563074" y="50081"/>
                    <a:pt x="559130" y="56917"/>
                  </a:cubicBezTo>
                  <a:lnTo>
                    <a:pt x="426185" y="287189"/>
                  </a:lnTo>
                  <a:cubicBezTo>
                    <a:pt x="426142" y="287260"/>
                    <a:pt x="426035" y="287217"/>
                    <a:pt x="426056" y="287132"/>
                  </a:cubicBezTo>
                  <a:lnTo>
                    <a:pt x="492672" y="29714"/>
                  </a:lnTo>
                  <a:cubicBezTo>
                    <a:pt x="494765" y="21606"/>
                    <a:pt x="489464" y="13319"/>
                    <a:pt x="480971" y="12004"/>
                  </a:cubicBezTo>
                  <a:cubicBezTo>
                    <a:pt x="473584" y="10861"/>
                    <a:pt x="466669" y="16112"/>
                    <a:pt x="464797" y="23356"/>
                  </a:cubicBezTo>
                  <a:lnTo>
                    <a:pt x="400203" y="272973"/>
                  </a:lnTo>
                  <a:cubicBezTo>
                    <a:pt x="400182" y="273051"/>
                    <a:pt x="400060" y="273037"/>
                    <a:pt x="400060" y="272951"/>
                  </a:cubicBezTo>
                  <a:lnTo>
                    <a:pt x="400060" y="15055"/>
                  </a:lnTo>
                  <a:cubicBezTo>
                    <a:pt x="400060" y="7940"/>
                    <a:pt x="395195" y="1339"/>
                    <a:pt x="388173" y="196"/>
                  </a:cubicBezTo>
                  <a:cubicBezTo>
                    <a:pt x="379222" y="-1261"/>
                    <a:pt x="371485" y="5611"/>
                    <a:pt x="371485" y="14290"/>
                  </a:cubicBezTo>
                  <a:lnTo>
                    <a:pt x="371485" y="280195"/>
                  </a:lnTo>
                  <a:cubicBezTo>
                    <a:pt x="371485" y="280281"/>
                    <a:pt x="371364" y="280295"/>
                    <a:pt x="371342" y="280217"/>
                  </a:cubicBezTo>
                  <a:lnTo>
                    <a:pt x="300319" y="23970"/>
                  </a:lnTo>
                  <a:cubicBezTo>
                    <a:pt x="297997" y="15612"/>
                    <a:pt x="288711" y="11054"/>
                    <a:pt x="280474" y="14848"/>
                  </a:cubicBezTo>
                  <a:cubicBezTo>
                    <a:pt x="274009" y="17827"/>
                    <a:pt x="271080" y="25485"/>
                    <a:pt x="272980" y="32350"/>
                  </a:cubicBezTo>
                  <a:lnTo>
                    <a:pt x="341860" y="280852"/>
                  </a:lnTo>
                  <a:cubicBezTo>
                    <a:pt x="341881" y="280931"/>
                    <a:pt x="341774" y="280981"/>
                    <a:pt x="341732" y="280909"/>
                  </a:cubicBezTo>
                  <a:lnTo>
                    <a:pt x="212408" y="56917"/>
                  </a:lnTo>
                  <a:cubicBezTo>
                    <a:pt x="208451" y="50081"/>
                    <a:pt x="199714" y="47723"/>
                    <a:pt x="192891" y="51688"/>
                  </a:cubicBezTo>
                  <a:cubicBezTo>
                    <a:pt x="186055" y="55631"/>
                    <a:pt x="183719" y="64368"/>
                    <a:pt x="187662" y="71205"/>
                  </a:cubicBezTo>
                  <a:lnTo>
                    <a:pt x="320615" y="301476"/>
                  </a:lnTo>
                  <a:cubicBezTo>
                    <a:pt x="320657" y="301548"/>
                    <a:pt x="320564" y="301619"/>
                    <a:pt x="320500" y="301562"/>
                  </a:cubicBezTo>
                  <a:lnTo>
                    <a:pt x="130877" y="115167"/>
                  </a:lnTo>
                  <a:cubicBezTo>
                    <a:pt x="125240" y="109631"/>
                    <a:pt x="116189" y="109710"/>
                    <a:pt x="110667" y="115339"/>
                  </a:cubicBezTo>
                  <a:cubicBezTo>
                    <a:pt x="105145" y="120968"/>
                    <a:pt x="105216" y="130012"/>
                    <a:pt x="110838" y="135541"/>
                  </a:cubicBezTo>
                  <a:lnTo>
                    <a:pt x="295312" y="316871"/>
                  </a:lnTo>
                  <a:cubicBezTo>
                    <a:pt x="295369" y="316928"/>
                    <a:pt x="295297" y="317028"/>
                    <a:pt x="295226" y="316985"/>
                  </a:cubicBezTo>
                  <a:lnTo>
                    <a:pt x="71219" y="187655"/>
                  </a:lnTo>
                  <a:cubicBezTo>
                    <a:pt x="63933" y="183447"/>
                    <a:pt x="54560" y="186369"/>
                    <a:pt x="51017" y="194206"/>
                  </a:cubicBezTo>
                  <a:cubicBezTo>
                    <a:pt x="47945" y="201007"/>
                    <a:pt x="51138" y="209050"/>
                    <a:pt x="57596" y="212787"/>
                  </a:cubicBezTo>
                  <a:lnTo>
                    <a:pt x="287218" y="345360"/>
                  </a:lnTo>
                  <a:cubicBezTo>
                    <a:pt x="287289" y="345403"/>
                    <a:pt x="287246" y="345510"/>
                    <a:pt x="287161" y="345489"/>
                  </a:cubicBezTo>
                  <a:lnTo>
                    <a:pt x="29721" y="278873"/>
                  </a:lnTo>
                  <a:cubicBezTo>
                    <a:pt x="22056" y="276895"/>
                    <a:pt x="14284" y="281488"/>
                    <a:pt x="12305" y="289125"/>
                  </a:cubicBezTo>
                  <a:cubicBezTo>
                    <a:pt x="10333" y="296761"/>
                    <a:pt x="14919" y="304562"/>
                    <a:pt x="22563" y="306534"/>
                  </a:cubicBezTo>
                  <a:lnTo>
                    <a:pt x="272987" y="371335"/>
                  </a:lnTo>
                  <a:cubicBezTo>
                    <a:pt x="273066" y="371356"/>
                    <a:pt x="273051" y="371478"/>
                    <a:pt x="272966" y="371478"/>
                  </a:cubicBezTo>
                  <a:lnTo>
                    <a:pt x="15055" y="371478"/>
                  </a:lnTo>
                  <a:cubicBezTo>
                    <a:pt x="7940" y="371478"/>
                    <a:pt x="1339" y="376343"/>
                    <a:pt x="196" y="383365"/>
                  </a:cubicBezTo>
                  <a:cubicBezTo>
                    <a:pt x="-1261" y="392316"/>
                    <a:pt x="5611" y="400053"/>
                    <a:pt x="14291" y="400053"/>
                  </a:cubicBezTo>
                  <a:lnTo>
                    <a:pt x="280203" y="400053"/>
                  </a:lnTo>
                  <a:cubicBezTo>
                    <a:pt x="280288" y="400053"/>
                    <a:pt x="280302" y="400174"/>
                    <a:pt x="280224" y="400196"/>
                  </a:cubicBezTo>
                  <a:lnTo>
                    <a:pt x="24749" y="471005"/>
                  </a:lnTo>
                  <a:cubicBezTo>
                    <a:pt x="17527" y="473005"/>
                    <a:pt x="12397" y="480056"/>
                    <a:pt x="13712" y="487435"/>
                  </a:cubicBezTo>
                  <a:cubicBezTo>
                    <a:pt x="14976" y="494529"/>
                    <a:pt x="21084" y="499280"/>
                    <a:pt x="27785" y="499280"/>
                  </a:cubicBezTo>
                  <a:cubicBezTo>
                    <a:pt x="29049" y="499280"/>
                    <a:pt x="30328" y="499115"/>
                    <a:pt x="31607" y="498758"/>
                  </a:cubicBezTo>
                  <a:lnTo>
                    <a:pt x="280881" y="429664"/>
                  </a:lnTo>
                  <a:cubicBezTo>
                    <a:pt x="280959" y="429642"/>
                    <a:pt x="281010" y="429750"/>
                    <a:pt x="280938" y="429792"/>
                  </a:cubicBezTo>
                  <a:lnTo>
                    <a:pt x="57632" y="558716"/>
                  </a:lnTo>
                  <a:cubicBezTo>
                    <a:pt x="51081" y="562495"/>
                    <a:pt x="47881" y="570710"/>
                    <a:pt x="51109" y="577547"/>
                  </a:cubicBezTo>
                  <a:cubicBezTo>
                    <a:pt x="53596" y="582819"/>
                    <a:pt x="58753" y="585790"/>
                    <a:pt x="64075" y="585790"/>
                  </a:cubicBezTo>
                  <a:cubicBezTo>
                    <a:pt x="66497" y="585790"/>
                    <a:pt x="68962" y="585176"/>
                    <a:pt x="71205" y="583869"/>
                  </a:cubicBezTo>
                  <a:lnTo>
                    <a:pt x="385766" y="402253"/>
                  </a:lnTo>
                  <a:lnTo>
                    <a:pt x="700326" y="583869"/>
                  </a:lnTo>
                  <a:cubicBezTo>
                    <a:pt x="702577" y="585169"/>
                    <a:pt x="705034" y="585790"/>
                    <a:pt x="707456" y="585790"/>
                  </a:cubicBezTo>
                  <a:cubicBezTo>
                    <a:pt x="712778" y="585790"/>
                    <a:pt x="717936" y="582819"/>
                    <a:pt x="720422" y="577547"/>
                  </a:cubicBezTo>
                  <a:cubicBezTo>
                    <a:pt x="723651" y="570703"/>
                    <a:pt x="720451" y="562495"/>
                    <a:pt x="713899" y="558716"/>
                  </a:cubicBezTo>
                  <a:lnTo>
                    <a:pt x="484321" y="426170"/>
                  </a:lnTo>
                  <a:cubicBezTo>
                    <a:pt x="484249" y="426128"/>
                    <a:pt x="484292" y="426021"/>
                    <a:pt x="484378" y="426042"/>
                  </a:cubicBezTo>
                  <a:lnTo>
                    <a:pt x="741817" y="492657"/>
                  </a:lnTo>
                  <a:cubicBezTo>
                    <a:pt x="743018" y="492965"/>
                    <a:pt x="744225" y="493115"/>
                    <a:pt x="745404" y="493115"/>
                  </a:cubicBezTo>
                  <a:cubicBezTo>
                    <a:pt x="751762" y="493115"/>
                    <a:pt x="757562" y="488843"/>
                    <a:pt x="759234" y="482399"/>
                  </a:cubicBezTo>
                  <a:cubicBezTo>
                    <a:pt x="761205" y="474762"/>
                    <a:pt x="756619" y="466961"/>
                    <a:pt x="748975" y="464990"/>
                  </a:cubicBezTo>
                  <a:lnTo>
                    <a:pt x="498551" y="400189"/>
                  </a:lnTo>
                  <a:cubicBezTo>
                    <a:pt x="498472" y="400167"/>
                    <a:pt x="498487" y="400046"/>
                    <a:pt x="498573" y="400046"/>
                  </a:cubicBezTo>
                  <a:lnTo>
                    <a:pt x="757248" y="400046"/>
                  </a:lnTo>
                  <a:cubicBezTo>
                    <a:pt x="765920" y="400067"/>
                    <a:pt x="772793" y="392331"/>
                    <a:pt x="771335" y="383379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DB00242D-774B-7A3F-8B3F-B75FD1708FE1}"/>
                </a:ext>
              </a:extLst>
            </p:cNvPr>
            <p:cNvSpPr/>
            <p:nvPr/>
          </p:nvSpPr>
          <p:spPr>
            <a:xfrm rot="10800000">
              <a:off x="6140205" y="2731820"/>
              <a:ext cx="336495" cy="255485"/>
            </a:xfrm>
            <a:custGeom>
              <a:avLst/>
              <a:gdLst>
                <a:gd name="connsiteX0" fmla="*/ 771335 w 771531"/>
                <a:gd name="connsiteY0" fmla="*/ 383379 h 585790"/>
                <a:gd name="connsiteX1" fmla="*/ 756476 w 771531"/>
                <a:gd name="connsiteY1" fmla="*/ 371492 h 585790"/>
                <a:gd name="connsiteX2" fmla="*/ 491329 w 771531"/>
                <a:gd name="connsiteY2" fmla="*/ 371492 h 585790"/>
                <a:gd name="connsiteX3" fmla="*/ 491307 w 771531"/>
                <a:gd name="connsiteY3" fmla="*/ 371349 h 585790"/>
                <a:gd name="connsiteX4" fmla="*/ 746797 w 771531"/>
                <a:gd name="connsiteY4" fmla="*/ 300533 h 585790"/>
                <a:gd name="connsiteX5" fmla="*/ 757841 w 771531"/>
                <a:gd name="connsiteY5" fmla="*/ 284196 h 585790"/>
                <a:gd name="connsiteX6" fmla="*/ 739924 w 771531"/>
                <a:gd name="connsiteY6" fmla="*/ 272787 h 585790"/>
                <a:gd name="connsiteX7" fmla="*/ 490650 w 771531"/>
                <a:gd name="connsiteY7" fmla="*/ 341881 h 585790"/>
                <a:gd name="connsiteX8" fmla="*/ 490593 w 771531"/>
                <a:gd name="connsiteY8" fmla="*/ 341753 h 585790"/>
                <a:gd name="connsiteX9" fmla="*/ 713921 w 771531"/>
                <a:gd name="connsiteY9" fmla="*/ 212815 h 585790"/>
                <a:gd name="connsiteX10" fmla="*/ 720522 w 771531"/>
                <a:gd name="connsiteY10" fmla="*/ 194227 h 585790"/>
                <a:gd name="connsiteX11" fmla="*/ 700319 w 771531"/>
                <a:gd name="connsiteY11" fmla="*/ 187669 h 585790"/>
                <a:gd name="connsiteX12" fmla="*/ 470033 w 771531"/>
                <a:gd name="connsiteY12" fmla="*/ 320622 h 585790"/>
                <a:gd name="connsiteX13" fmla="*/ 469948 w 771531"/>
                <a:gd name="connsiteY13" fmla="*/ 320507 h 585790"/>
                <a:gd name="connsiteX14" fmla="*/ 656356 w 771531"/>
                <a:gd name="connsiteY14" fmla="*/ 130869 h 585790"/>
                <a:gd name="connsiteX15" fmla="*/ 656185 w 771531"/>
                <a:gd name="connsiteY15" fmla="*/ 110667 h 585790"/>
                <a:gd name="connsiteX16" fmla="*/ 635976 w 771531"/>
                <a:gd name="connsiteY16" fmla="*/ 110838 h 585790"/>
                <a:gd name="connsiteX17" fmla="*/ 454667 w 771531"/>
                <a:gd name="connsiteY17" fmla="*/ 295290 h 585790"/>
                <a:gd name="connsiteX18" fmla="*/ 454553 w 771531"/>
                <a:gd name="connsiteY18" fmla="*/ 295204 h 585790"/>
                <a:gd name="connsiteX19" fmla="*/ 583876 w 771531"/>
                <a:gd name="connsiteY19" fmla="*/ 71205 h 585790"/>
                <a:gd name="connsiteX20" fmla="*/ 578647 w 771531"/>
                <a:gd name="connsiteY20" fmla="*/ 51688 h 585790"/>
                <a:gd name="connsiteX21" fmla="*/ 559130 w 771531"/>
                <a:gd name="connsiteY21" fmla="*/ 56917 h 585790"/>
                <a:gd name="connsiteX22" fmla="*/ 426185 w 771531"/>
                <a:gd name="connsiteY22" fmla="*/ 287189 h 585790"/>
                <a:gd name="connsiteX23" fmla="*/ 426056 w 771531"/>
                <a:gd name="connsiteY23" fmla="*/ 287132 h 585790"/>
                <a:gd name="connsiteX24" fmla="*/ 492672 w 771531"/>
                <a:gd name="connsiteY24" fmla="*/ 29714 h 585790"/>
                <a:gd name="connsiteX25" fmla="*/ 480971 w 771531"/>
                <a:gd name="connsiteY25" fmla="*/ 12004 h 585790"/>
                <a:gd name="connsiteX26" fmla="*/ 464797 w 771531"/>
                <a:gd name="connsiteY26" fmla="*/ 23356 h 585790"/>
                <a:gd name="connsiteX27" fmla="*/ 400203 w 771531"/>
                <a:gd name="connsiteY27" fmla="*/ 272973 h 585790"/>
                <a:gd name="connsiteX28" fmla="*/ 400060 w 771531"/>
                <a:gd name="connsiteY28" fmla="*/ 272951 h 585790"/>
                <a:gd name="connsiteX29" fmla="*/ 400060 w 771531"/>
                <a:gd name="connsiteY29" fmla="*/ 15055 h 585790"/>
                <a:gd name="connsiteX30" fmla="*/ 388173 w 771531"/>
                <a:gd name="connsiteY30" fmla="*/ 196 h 585790"/>
                <a:gd name="connsiteX31" fmla="*/ 371485 w 771531"/>
                <a:gd name="connsiteY31" fmla="*/ 14290 h 585790"/>
                <a:gd name="connsiteX32" fmla="*/ 371485 w 771531"/>
                <a:gd name="connsiteY32" fmla="*/ 280195 h 585790"/>
                <a:gd name="connsiteX33" fmla="*/ 371342 w 771531"/>
                <a:gd name="connsiteY33" fmla="*/ 280217 h 585790"/>
                <a:gd name="connsiteX34" fmla="*/ 300319 w 771531"/>
                <a:gd name="connsiteY34" fmla="*/ 23970 h 585790"/>
                <a:gd name="connsiteX35" fmla="*/ 280474 w 771531"/>
                <a:gd name="connsiteY35" fmla="*/ 14848 h 585790"/>
                <a:gd name="connsiteX36" fmla="*/ 272980 w 771531"/>
                <a:gd name="connsiteY36" fmla="*/ 32350 h 585790"/>
                <a:gd name="connsiteX37" fmla="*/ 341860 w 771531"/>
                <a:gd name="connsiteY37" fmla="*/ 280852 h 585790"/>
                <a:gd name="connsiteX38" fmla="*/ 341732 w 771531"/>
                <a:gd name="connsiteY38" fmla="*/ 280909 h 585790"/>
                <a:gd name="connsiteX39" fmla="*/ 212408 w 771531"/>
                <a:gd name="connsiteY39" fmla="*/ 56917 h 585790"/>
                <a:gd name="connsiteX40" fmla="*/ 192891 w 771531"/>
                <a:gd name="connsiteY40" fmla="*/ 51688 h 585790"/>
                <a:gd name="connsiteX41" fmla="*/ 187662 w 771531"/>
                <a:gd name="connsiteY41" fmla="*/ 71205 h 585790"/>
                <a:gd name="connsiteX42" fmla="*/ 320615 w 771531"/>
                <a:gd name="connsiteY42" fmla="*/ 301476 h 585790"/>
                <a:gd name="connsiteX43" fmla="*/ 320500 w 771531"/>
                <a:gd name="connsiteY43" fmla="*/ 301562 h 585790"/>
                <a:gd name="connsiteX44" fmla="*/ 130877 w 771531"/>
                <a:gd name="connsiteY44" fmla="*/ 115167 h 585790"/>
                <a:gd name="connsiteX45" fmla="*/ 110667 w 771531"/>
                <a:gd name="connsiteY45" fmla="*/ 115339 h 585790"/>
                <a:gd name="connsiteX46" fmla="*/ 110838 w 771531"/>
                <a:gd name="connsiteY46" fmla="*/ 135541 h 585790"/>
                <a:gd name="connsiteX47" fmla="*/ 295312 w 771531"/>
                <a:gd name="connsiteY47" fmla="*/ 316871 h 585790"/>
                <a:gd name="connsiteX48" fmla="*/ 295226 w 771531"/>
                <a:gd name="connsiteY48" fmla="*/ 316985 h 585790"/>
                <a:gd name="connsiteX49" fmla="*/ 71219 w 771531"/>
                <a:gd name="connsiteY49" fmla="*/ 187655 h 585790"/>
                <a:gd name="connsiteX50" fmla="*/ 51017 w 771531"/>
                <a:gd name="connsiteY50" fmla="*/ 194206 h 585790"/>
                <a:gd name="connsiteX51" fmla="*/ 57596 w 771531"/>
                <a:gd name="connsiteY51" fmla="*/ 212787 h 585790"/>
                <a:gd name="connsiteX52" fmla="*/ 287218 w 771531"/>
                <a:gd name="connsiteY52" fmla="*/ 345360 h 585790"/>
                <a:gd name="connsiteX53" fmla="*/ 287161 w 771531"/>
                <a:gd name="connsiteY53" fmla="*/ 345489 h 585790"/>
                <a:gd name="connsiteX54" fmla="*/ 29721 w 771531"/>
                <a:gd name="connsiteY54" fmla="*/ 278873 h 585790"/>
                <a:gd name="connsiteX55" fmla="*/ 12305 w 771531"/>
                <a:gd name="connsiteY55" fmla="*/ 289125 h 585790"/>
                <a:gd name="connsiteX56" fmla="*/ 22563 w 771531"/>
                <a:gd name="connsiteY56" fmla="*/ 306534 h 585790"/>
                <a:gd name="connsiteX57" fmla="*/ 272987 w 771531"/>
                <a:gd name="connsiteY57" fmla="*/ 371335 h 585790"/>
                <a:gd name="connsiteX58" fmla="*/ 272966 w 771531"/>
                <a:gd name="connsiteY58" fmla="*/ 371478 h 585790"/>
                <a:gd name="connsiteX59" fmla="*/ 15055 w 771531"/>
                <a:gd name="connsiteY59" fmla="*/ 371478 h 585790"/>
                <a:gd name="connsiteX60" fmla="*/ 196 w 771531"/>
                <a:gd name="connsiteY60" fmla="*/ 383365 h 585790"/>
                <a:gd name="connsiteX61" fmla="*/ 14291 w 771531"/>
                <a:gd name="connsiteY61" fmla="*/ 400053 h 585790"/>
                <a:gd name="connsiteX62" fmla="*/ 280203 w 771531"/>
                <a:gd name="connsiteY62" fmla="*/ 400053 h 585790"/>
                <a:gd name="connsiteX63" fmla="*/ 280224 w 771531"/>
                <a:gd name="connsiteY63" fmla="*/ 400196 h 585790"/>
                <a:gd name="connsiteX64" fmla="*/ 24749 w 771531"/>
                <a:gd name="connsiteY64" fmla="*/ 471005 h 585790"/>
                <a:gd name="connsiteX65" fmla="*/ 13712 w 771531"/>
                <a:gd name="connsiteY65" fmla="*/ 487435 h 585790"/>
                <a:gd name="connsiteX66" fmla="*/ 27785 w 771531"/>
                <a:gd name="connsiteY66" fmla="*/ 499280 h 585790"/>
                <a:gd name="connsiteX67" fmla="*/ 31607 w 771531"/>
                <a:gd name="connsiteY67" fmla="*/ 498758 h 585790"/>
                <a:gd name="connsiteX68" fmla="*/ 280881 w 771531"/>
                <a:gd name="connsiteY68" fmla="*/ 429664 h 585790"/>
                <a:gd name="connsiteX69" fmla="*/ 280938 w 771531"/>
                <a:gd name="connsiteY69" fmla="*/ 429792 h 585790"/>
                <a:gd name="connsiteX70" fmla="*/ 57632 w 771531"/>
                <a:gd name="connsiteY70" fmla="*/ 558716 h 585790"/>
                <a:gd name="connsiteX71" fmla="*/ 51109 w 771531"/>
                <a:gd name="connsiteY71" fmla="*/ 577547 h 585790"/>
                <a:gd name="connsiteX72" fmla="*/ 64075 w 771531"/>
                <a:gd name="connsiteY72" fmla="*/ 585790 h 585790"/>
                <a:gd name="connsiteX73" fmla="*/ 71205 w 771531"/>
                <a:gd name="connsiteY73" fmla="*/ 583869 h 585790"/>
                <a:gd name="connsiteX74" fmla="*/ 385766 w 771531"/>
                <a:gd name="connsiteY74" fmla="*/ 402253 h 585790"/>
                <a:gd name="connsiteX75" fmla="*/ 700326 w 771531"/>
                <a:gd name="connsiteY75" fmla="*/ 583869 h 585790"/>
                <a:gd name="connsiteX76" fmla="*/ 707456 w 771531"/>
                <a:gd name="connsiteY76" fmla="*/ 585790 h 585790"/>
                <a:gd name="connsiteX77" fmla="*/ 720422 w 771531"/>
                <a:gd name="connsiteY77" fmla="*/ 577547 h 585790"/>
                <a:gd name="connsiteX78" fmla="*/ 713899 w 771531"/>
                <a:gd name="connsiteY78" fmla="*/ 558716 h 585790"/>
                <a:gd name="connsiteX79" fmla="*/ 484321 w 771531"/>
                <a:gd name="connsiteY79" fmla="*/ 426170 h 585790"/>
                <a:gd name="connsiteX80" fmla="*/ 484378 w 771531"/>
                <a:gd name="connsiteY80" fmla="*/ 426042 h 585790"/>
                <a:gd name="connsiteX81" fmla="*/ 741817 w 771531"/>
                <a:gd name="connsiteY81" fmla="*/ 492657 h 585790"/>
                <a:gd name="connsiteX82" fmla="*/ 745404 w 771531"/>
                <a:gd name="connsiteY82" fmla="*/ 493115 h 585790"/>
                <a:gd name="connsiteX83" fmla="*/ 759234 w 771531"/>
                <a:gd name="connsiteY83" fmla="*/ 482399 h 585790"/>
                <a:gd name="connsiteX84" fmla="*/ 748975 w 771531"/>
                <a:gd name="connsiteY84" fmla="*/ 464990 h 585790"/>
                <a:gd name="connsiteX85" fmla="*/ 498551 w 771531"/>
                <a:gd name="connsiteY85" fmla="*/ 400189 h 585790"/>
                <a:gd name="connsiteX86" fmla="*/ 498573 w 771531"/>
                <a:gd name="connsiteY86" fmla="*/ 400046 h 585790"/>
                <a:gd name="connsiteX87" fmla="*/ 757248 w 771531"/>
                <a:gd name="connsiteY87" fmla="*/ 400046 h 585790"/>
                <a:gd name="connsiteX88" fmla="*/ 771335 w 771531"/>
                <a:gd name="connsiteY88" fmla="*/ 383379 h 585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771531" h="585790">
                  <a:moveTo>
                    <a:pt x="771335" y="383379"/>
                  </a:moveTo>
                  <a:cubicBezTo>
                    <a:pt x="770192" y="376357"/>
                    <a:pt x="763591" y="371492"/>
                    <a:pt x="756476" y="371492"/>
                  </a:cubicBezTo>
                  <a:lnTo>
                    <a:pt x="491329" y="371492"/>
                  </a:lnTo>
                  <a:cubicBezTo>
                    <a:pt x="491243" y="371492"/>
                    <a:pt x="491229" y="371371"/>
                    <a:pt x="491307" y="371349"/>
                  </a:cubicBezTo>
                  <a:lnTo>
                    <a:pt x="746797" y="300533"/>
                  </a:lnTo>
                  <a:cubicBezTo>
                    <a:pt x="753983" y="298540"/>
                    <a:pt x="759098" y="291554"/>
                    <a:pt x="757841" y="284196"/>
                  </a:cubicBezTo>
                  <a:cubicBezTo>
                    <a:pt x="756383" y="275716"/>
                    <a:pt x="748004" y="270523"/>
                    <a:pt x="739924" y="272787"/>
                  </a:cubicBezTo>
                  <a:lnTo>
                    <a:pt x="490650" y="341881"/>
                  </a:lnTo>
                  <a:cubicBezTo>
                    <a:pt x="490572" y="341903"/>
                    <a:pt x="490522" y="341796"/>
                    <a:pt x="490593" y="341753"/>
                  </a:cubicBezTo>
                  <a:lnTo>
                    <a:pt x="713921" y="212815"/>
                  </a:lnTo>
                  <a:cubicBezTo>
                    <a:pt x="720386" y="209086"/>
                    <a:pt x="723593" y="201035"/>
                    <a:pt x="720522" y="194227"/>
                  </a:cubicBezTo>
                  <a:cubicBezTo>
                    <a:pt x="716986" y="186383"/>
                    <a:pt x="707578" y="183462"/>
                    <a:pt x="700319" y="187669"/>
                  </a:cubicBezTo>
                  <a:lnTo>
                    <a:pt x="470033" y="320622"/>
                  </a:lnTo>
                  <a:cubicBezTo>
                    <a:pt x="469962" y="320664"/>
                    <a:pt x="469890" y="320572"/>
                    <a:pt x="469948" y="320507"/>
                  </a:cubicBezTo>
                  <a:lnTo>
                    <a:pt x="656356" y="130869"/>
                  </a:lnTo>
                  <a:cubicBezTo>
                    <a:pt x="661879" y="125240"/>
                    <a:pt x="661807" y="116196"/>
                    <a:pt x="656185" y="110667"/>
                  </a:cubicBezTo>
                  <a:cubicBezTo>
                    <a:pt x="650549" y="105130"/>
                    <a:pt x="641498" y="105209"/>
                    <a:pt x="635976" y="110838"/>
                  </a:cubicBezTo>
                  <a:lnTo>
                    <a:pt x="454667" y="295290"/>
                  </a:lnTo>
                  <a:cubicBezTo>
                    <a:pt x="454610" y="295347"/>
                    <a:pt x="454510" y="295276"/>
                    <a:pt x="454553" y="295204"/>
                  </a:cubicBezTo>
                  <a:lnTo>
                    <a:pt x="583876" y="71205"/>
                  </a:lnTo>
                  <a:cubicBezTo>
                    <a:pt x="587819" y="64368"/>
                    <a:pt x="585484" y="55631"/>
                    <a:pt x="578647" y="51688"/>
                  </a:cubicBezTo>
                  <a:cubicBezTo>
                    <a:pt x="571789" y="47723"/>
                    <a:pt x="563074" y="50081"/>
                    <a:pt x="559130" y="56917"/>
                  </a:cubicBezTo>
                  <a:lnTo>
                    <a:pt x="426185" y="287189"/>
                  </a:lnTo>
                  <a:cubicBezTo>
                    <a:pt x="426142" y="287260"/>
                    <a:pt x="426035" y="287217"/>
                    <a:pt x="426056" y="287132"/>
                  </a:cubicBezTo>
                  <a:lnTo>
                    <a:pt x="492672" y="29714"/>
                  </a:lnTo>
                  <a:cubicBezTo>
                    <a:pt x="494765" y="21606"/>
                    <a:pt x="489464" y="13319"/>
                    <a:pt x="480971" y="12004"/>
                  </a:cubicBezTo>
                  <a:cubicBezTo>
                    <a:pt x="473584" y="10861"/>
                    <a:pt x="466669" y="16112"/>
                    <a:pt x="464797" y="23356"/>
                  </a:cubicBezTo>
                  <a:lnTo>
                    <a:pt x="400203" y="272973"/>
                  </a:lnTo>
                  <a:cubicBezTo>
                    <a:pt x="400182" y="273051"/>
                    <a:pt x="400060" y="273037"/>
                    <a:pt x="400060" y="272951"/>
                  </a:cubicBezTo>
                  <a:lnTo>
                    <a:pt x="400060" y="15055"/>
                  </a:lnTo>
                  <a:cubicBezTo>
                    <a:pt x="400060" y="7940"/>
                    <a:pt x="395195" y="1339"/>
                    <a:pt x="388173" y="196"/>
                  </a:cubicBezTo>
                  <a:cubicBezTo>
                    <a:pt x="379222" y="-1261"/>
                    <a:pt x="371485" y="5611"/>
                    <a:pt x="371485" y="14290"/>
                  </a:cubicBezTo>
                  <a:lnTo>
                    <a:pt x="371485" y="280195"/>
                  </a:lnTo>
                  <a:cubicBezTo>
                    <a:pt x="371485" y="280281"/>
                    <a:pt x="371364" y="280295"/>
                    <a:pt x="371342" y="280217"/>
                  </a:cubicBezTo>
                  <a:lnTo>
                    <a:pt x="300319" y="23970"/>
                  </a:lnTo>
                  <a:cubicBezTo>
                    <a:pt x="297997" y="15612"/>
                    <a:pt x="288711" y="11054"/>
                    <a:pt x="280474" y="14848"/>
                  </a:cubicBezTo>
                  <a:cubicBezTo>
                    <a:pt x="274009" y="17827"/>
                    <a:pt x="271080" y="25485"/>
                    <a:pt x="272980" y="32350"/>
                  </a:cubicBezTo>
                  <a:lnTo>
                    <a:pt x="341860" y="280852"/>
                  </a:lnTo>
                  <a:cubicBezTo>
                    <a:pt x="341881" y="280931"/>
                    <a:pt x="341774" y="280981"/>
                    <a:pt x="341732" y="280909"/>
                  </a:cubicBezTo>
                  <a:lnTo>
                    <a:pt x="212408" y="56917"/>
                  </a:lnTo>
                  <a:cubicBezTo>
                    <a:pt x="208451" y="50081"/>
                    <a:pt x="199714" y="47723"/>
                    <a:pt x="192891" y="51688"/>
                  </a:cubicBezTo>
                  <a:cubicBezTo>
                    <a:pt x="186055" y="55631"/>
                    <a:pt x="183719" y="64368"/>
                    <a:pt x="187662" y="71205"/>
                  </a:cubicBezTo>
                  <a:lnTo>
                    <a:pt x="320615" y="301476"/>
                  </a:lnTo>
                  <a:cubicBezTo>
                    <a:pt x="320657" y="301548"/>
                    <a:pt x="320564" y="301619"/>
                    <a:pt x="320500" y="301562"/>
                  </a:cubicBezTo>
                  <a:lnTo>
                    <a:pt x="130877" y="115167"/>
                  </a:lnTo>
                  <a:cubicBezTo>
                    <a:pt x="125240" y="109631"/>
                    <a:pt x="116189" y="109710"/>
                    <a:pt x="110667" y="115339"/>
                  </a:cubicBezTo>
                  <a:cubicBezTo>
                    <a:pt x="105145" y="120968"/>
                    <a:pt x="105216" y="130012"/>
                    <a:pt x="110838" y="135541"/>
                  </a:cubicBezTo>
                  <a:lnTo>
                    <a:pt x="295312" y="316871"/>
                  </a:lnTo>
                  <a:cubicBezTo>
                    <a:pt x="295369" y="316928"/>
                    <a:pt x="295297" y="317028"/>
                    <a:pt x="295226" y="316985"/>
                  </a:cubicBezTo>
                  <a:lnTo>
                    <a:pt x="71219" y="187655"/>
                  </a:lnTo>
                  <a:cubicBezTo>
                    <a:pt x="63933" y="183447"/>
                    <a:pt x="54560" y="186369"/>
                    <a:pt x="51017" y="194206"/>
                  </a:cubicBezTo>
                  <a:cubicBezTo>
                    <a:pt x="47945" y="201007"/>
                    <a:pt x="51138" y="209050"/>
                    <a:pt x="57596" y="212787"/>
                  </a:cubicBezTo>
                  <a:lnTo>
                    <a:pt x="287218" y="345360"/>
                  </a:lnTo>
                  <a:cubicBezTo>
                    <a:pt x="287289" y="345403"/>
                    <a:pt x="287246" y="345510"/>
                    <a:pt x="287161" y="345489"/>
                  </a:cubicBezTo>
                  <a:lnTo>
                    <a:pt x="29721" y="278873"/>
                  </a:lnTo>
                  <a:cubicBezTo>
                    <a:pt x="22056" y="276895"/>
                    <a:pt x="14284" y="281488"/>
                    <a:pt x="12305" y="289125"/>
                  </a:cubicBezTo>
                  <a:cubicBezTo>
                    <a:pt x="10333" y="296761"/>
                    <a:pt x="14919" y="304562"/>
                    <a:pt x="22563" y="306534"/>
                  </a:cubicBezTo>
                  <a:lnTo>
                    <a:pt x="272987" y="371335"/>
                  </a:lnTo>
                  <a:cubicBezTo>
                    <a:pt x="273066" y="371356"/>
                    <a:pt x="273051" y="371478"/>
                    <a:pt x="272966" y="371478"/>
                  </a:cubicBezTo>
                  <a:lnTo>
                    <a:pt x="15055" y="371478"/>
                  </a:lnTo>
                  <a:cubicBezTo>
                    <a:pt x="7940" y="371478"/>
                    <a:pt x="1339" y="376343"/>
                    <a:pt x="196" y="383365"/>
                  </a:cubicBezTo>
                  <a:cubicBezTo>
                    <a:pt x="-1261" y="392316"/>
                    <a:pt x="5611" y="400053"/>
                    <a:pt x="14291" y="400053"/>
                  </a:cubicBezTo>
                  <a:lnTo>
                    <a:pt x="280203" y="400053"/>
                  </a:lnTo>
                  <a:cubicBezTo>
                    <a:pt x="280288" y="400053"/>
                    <a:pt x="280302" y="400174"/>
                    <a:pt x="280224" y="400196"/>
                  </a:cubicBezTo>
                  <a:lnTo>
                    <a:pt x="24749" y="471005"/>
                  </a:lnTo>
                  <a:cubicBezTo>
                    <a:pt x="17527" y="473005"/>
                    <a:pt x="12397" y="480056"/>
                    <a:pt x="13712" y="487435"/>
                  </a:cubicBezTo>
                  <a:cubicBezTo>
                    <a:pt x="14976" y="494529"/>
                    <a:pt x="21084" y="499280"/>
                    <a:pt x="27785" y="499280"/>
                  </a:cubicBezTo>
                  <a:cubicBezTo>
                    <a:pt x="29049" y="499280"/>
                    <a:pt x="30328" y="499115"/>
                    <a:pt x="31607" y="498758"/>
                  </a:cubicBezTo>
                  <a:lnTo>
                    <a:pt x="280881" y="429664"/>
                  </a:lnTo>
                  <a:cubicBezTo>
                    <a:pt x="280959" y="429642"/>
                    <a:pt x="281010" y="429750"/>
                    <a:pt x="280938" y="429792"/>
                  </a:cubicBezTo>
                  <a:lnTo>
                    <a:pt x="57632" y="558716"/>
                  </a:lnTo>
                  <a:cubicBezTo>
                    <a:pt x="51081" y="562495"/>
                    <a:pt x="47881" y="570710"/>
                    <a:pt x="51109" y="577547"/>
                  </a:cubicBezTo>
                  <a:cubicBezTo>
                    <a:pt x="53596" y="582819"/>
                    <a:pt x="58753" y="585790"/>
                    <a:pt x="64075" y="585790"/>
                  </a:cubicBezTo>
                  <a:cubicBezTo>
                    <a:pt x="66497" y="585790"/>
                    <a:pt x="68962" y="585176"/>
                    <a:pt x="71205" y="583869"/>
                  </a:cubicBezTo>
                  <a:lnTo>
                    <a:pt x="385766" y="402253"/>
                  </a:lnTo>
                  <a:lnTo>
                    <a:pt x="700326" y="583869"/>
                  </a:lnTo>
                  <a:cubicBezTo>
                    <a:pt x="702577" y="585169"/>
                    <a:pt x="705034" y="585790"/>
                    <a:pt x="707456" y="585790"/>
                  </a:cubicBezTo>
                  <a:cubicBezTo>
                    <a:pt x="712778" y="585790"/>
                    <a:pt x="717936" y="582819"/>
                    <a:pt x="720422" y="577547"/>
                  </a:cubicBezTo>
                  <a:cubicBezTo>
                    <a:pt x="723651" y="570703"/>
                    <a:pt x="720451" y="562495"/>
                    <a:pt x="713899" y="558716"/>
                  </a:cubicBezTo>
                  <a:lnTo>
                    <a:pt x="484321" y="426170"/>
                  </a:lnTo>
                  <a:cubicBezTo>
                    <a:pt x="484249" y="426128"/>
                    <a:pt x="484292" y="426021"/>
                    <a:pt x="484378" y="426042"/>
                  </a:cubicBezTo>
                  <a:lnTo>
                    <a:pt x="741817" y="492657"/>
                  </a:lnTo>
                  <a:cubicBezTo>
                    <a:pt x="743018" y="492965"/>
                    <a:pt x="744225" y="493115"/>
                    <a:pt x="745404" y="493115"/>
                  </a:cubicBezTo>
                  <a:cubicBezTo>
                    <a:pt x="751762" y="493115"/>
                    <a:pt x="757562" y="488843"/>
                    <a:pt x="759234" y="482399"/>
                  </a:cubicBezTo>
                  <a:cubicBezTo>
                    <a:pt x="761205" y="474762"/>
                    <a:pt x="756619" y="466961"/>
                    <a:pt x="748975" y="464990"/>
                  </a:cubicBezTo>
                  <a:lnTo>
                    <a:pt x="498551" y="400189"/>
                  </a:lnTo>
                  <a:cubicBezTo>
                    <a:pt x="498472" y="400167"/>
                    <a:pt x="498487" y="400046"/>
                    <a:pt x="498573" y="400046"/>
                  </a:cubicBezTo>
                  <a:lnTo>
                    <a:pt x="757248" y="400046"/>
                  </a:lnTo>
                  <a:cubicBezTo>
                    <a:pt x="765920" y="400067"/>
                    <a:pt x="772793" y="392331"/>
                    <a:pt x="771335" y="383379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2" name="Oval 121">
            <a:extLst>
              <a:ext uri="{FF2B5EF4-FFF2-40B4-BE49-F238E27FC236}">
                <a16:creationId xmlns:a16="http://schemas.microsoft.com/office/drawing/2014/main" id="{D8CACB40-6977-F224-039F-CBAB49B229E9}"/>
              </a:ext>
            </a:extLst>
          </p:cNvPr>
          <p:cNvSpPr/>
          <p:nvPr/>
        </p:nvSpPr>
        <p:spPr>
          <a:xfrm>
            <a:off x="5876600" y="4946447"/>
            <a:ext cx="380775" cy="132673"/>
          </a:xfrm>
          <a:prstGeom prst="ellipse">
            <a:avLst/>
          </a:prstGeom>
          <a:solidFill>
            <a:srgbClr val="4A25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8A59E6F-C71C-DFEC-9686-C4D3AD221F1C}"/>
              </a:ext>
            </a:extLst>
          </p:cNvPr>
          <p:cNvGrpSpPr/>
          <p:nvPr/>
        </p:nvGrpSpPr>
        <p:grpSpPr>
          <a:xfrm rot="19645699">
            <a:off x="4941265" y="3951158"/>
            <a:ext cx="746688" cy="878175"/>
            <a:chOff x="7517083" y="5063568"/>
            <a:chExt cx="746688" cy="878175"/>
          </a:xfrm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grpSp>
          <p:nvGrpSpPr>
            <p:cNvPr id="141" name="Graphic 85" descr="A trophy cup">
              <a:extLst>
                <a:ext uri="{FF2B5EF4-FFF2-40B4-BE49-F238E27FC236}">
                  <a16:creationId xmlns:a16="http://schemas.microsoft.com/office/drawing/2014/main" id="{E3DFA778-E205-27B4-A5D2-CCFAE0C002BF}"/>
                </a:ext>
              </a:extLst>
            </p:cNvPr>
            <p:cNvGrpSpPr/>
            <p:nvPr/>
          </p:nvGrpSpPr>
          <p:grpSpPr>
            <a:xfrm>
              <a:off x="7741967" y="5670657"/>
              <a:ext cx="296136" cy="271086"/>
              <a:chOff x="5076936" y="5366703"/>
              <a:chExt cx="912629" cy="835437"/>
            </a:xfrm>
          </p:grpSpPr>
          <p:sp>
            <p:nvSpPr>
              <p:cNvPr id="147" name="Trapezoid 146">
                <a:extLst>
                  <a:ext uri="{FF2B5EF4-FFF2-40B4-BE49-F238E27FC236}">
                    <a16:creationId xmlns:a16="http://schemas.microsoft.com/office/drawing/2014/main" id="{2F5805F6-6CAF-ED24-1A74-059A20941925}"/>
                  </a:ext>
                </a:extLst>
              </p:cNvPr>
              <p:cNvSpPr/>
              <p:nvPr/>
            </p:nvSpPr>
            <p:spPr>
              <a:xfrm>
                <a:off x="5235565" y="5366703"/>
                <a:ext cx="593654" cy="644932"/>
              </a:xfrm>
              <a:prstGeom prst="trapezoid">
                <a:avLst/>
              </a:prstGeom>
              <a:solidFill>
                <a:srgbClr val="FFE8A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8DA1D94A-C124-B3D3-F2EB-D0DB964FD757}"/>
                  </a:ext>
                </a:extLst>
              </p:cNvPr>
              <p:cNvSpPr/>
              <p:nvPr/>
            </p:nvSpPr>
            <p:spPr>
              <a:xfrm>
                <a:off x="5076936" y="5916388"/>
                <a:ext cx="912629" cy="285752"/>
              </a:xfrm>
              <a:custGeom>
                <a:avLst/>
                <a:gdLst>
                  <a:gd name="connsiteX0" fmla="*/ 0 w 1714500"/>
                  <a:gd name="connsiteY0" fmla="*/ 285750 h 285750"/>
                  <a:gd name="connsiteX1" fmla="*/ 285750 w 1714500"/>
                  <a:gd name="connsiteY1" fmla="*/ 0 h 285750"/>
                  <a:gd name="connsiteX2" fmla="*/ 1428750 w 1714500"/>
                  <a:gd name="connsiteY2" fmla="*/ 0 h 285750"/>
                  <a:gd name="connsiteX3" fmla="*/ 1714500 w 1714500"/>
                  <a:gd name="connsiteY3" fmla="*/ 285750 h 285750"/>
                  <a:gd name="connsiteX4" fmla="*/ 0 w 1714500"/>
                  <a:gd name="connsiteY4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500" h="285750">
                    <a:moveTo>
                      <a:pt x="0" y="285750"/>
                    </a:moveTo>
                    <a:cubicBezTo>
                      <a:pt x="0" y="127930"/>
                      <a:pt x="127930" y="0"/>
                      <a:pt x="285750" y="0"/>
                    </a:cubicBezTo>
                    <a:lnTo>
                      <a:pt x="1428750" y="0"/>
                    </a:lnTo>
                    <a:cubicBezTo>
                      <a:pt x="1586570" y="0"/>
                      <a:pt x="1714500" y="127930"/>
                      <a:pt x="1714500" y="285750"/>
                    </a:cubicBezTo>
                    <a:lnTo>
                      <a:pt x="0" y="285750"/>
                    </a:lnTo>
                    <a:close/>
                  </a:path>
                </a:pathLst>
              </a:custGeom>
              <a:solidFill>
                <a:srgbClr val="FFDA6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BB9515A8-4FCA-D420-986A-B96C727152D7}"/>
                </a:ext>
              </a:extLst>
            </p:cNvPr>
            <p:cNvSpPr/>
            <p:nvPr/>
          </p:nvSpPr>
          <p:spPr>
            <a:xfrm>
              <a:off x="7517083" y="5160991"/>
              <a:ext cx="279749" cy="427642"/>
            </a:xfrm>
            <a:custGeom>
              <a:avLst/>
              <a:gdLst>
                <a:gd name="connsiteX0" fmla="*/ 21434 w 279749"/>
                <a:gd name="connsiteY0" fmla="*/ 0 h 427642"/>
                <a:gd name="connsiteX1" fmla="*/ 186105 w 279749"/>
                <a:gd name="connsiteY1" fmla="*/ 0 h 427642"/>
                <a:gd name="connsiteX2" fmla="*/ 186105 w 279749"/>
                <a:gd name="connsiteY2" fmla="*/ 29964 h 427642"/>
                <a:gd name="connsiteX3" fmla="*/ 32066 w 279749"/>
                <a:gd name="connsiteY3" fmla="*/ 29964 h 427642"/>
                <a:gd name="connsiteX4" fmla="*/ 263870 w 279749"/>
                <a:gd name="connsiteY4" fmla="*/ 394103 h 427642"/>
                <a:gd name="connsiteX5" fmla="*/ 279749 w 279749"/>
                <a:gd name="connsiteY5" fmla="*/ 394103 h 427642"/>
                <a:gd name="connsiteX6" fmla="*/ 279749 w 279749"/>
                <a:gd name="connsiteY6" fmla="*/ 427642 h 427642"/>
                <a:gd name="connsiteX7" fmla="*/ 255187 w 279749"/>
                <a:gd name="connsiteY7" fmla="*/ 427642 h 427642"/>
                <a:gd name="connsiteX8" fmla="*/ 251355 w 279749"/>
                <a:gd name="connsiteY8" fmla="*/ 425764 h 427642"/>
                <a:gd name="connsiteX9" fmla="*/ 989 w 279749"/>
                <a:gd name="connsiteY9" fmla="*/ 77234 h 427642"/>
                <a:gd name="connsiteX10" fmla="*/ 0 w 279749"/>
                <a:gd name="connsiteY10" fmla="*/ 63772 h 427642"/>
                <a:gd name="connsiteX11" fmla="*/ 0 w 279749"/>
                <a:gd name="connsiteY11" fmla="*/ 21434 h 427642"/>
                <a:gd name="connsiteX12" fmla="*/ 21434 w 279749"/>
                <a:gd name="connsiteY12" fmla="*/ 0 h 427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9749" h="427642">
                  <a:moveTo>
                    <a:pt x="21434" y="0"/>
                  </a:moveTo>
                  <a:lnTo>
                    <a:pt x="186105" y="0"/>
                  </a:lnTo>
                  <a:lnTo>
                    <a:pt x="186105" y="29964"/>
                  </a:lnTo>
                  <a:lnTo>
                    <a:pt x="32066" y="29964"/>
                  </a:lnTo>
                  <a:cubicBezTo>
                    <a:pt x="38360" y="182225"/>
                    <a:pt x="129762" y="326527"/>
                    <a:pt x="263870" y="394103"/>
                  </a:cubicBezTo>
                  <a:lnTo>
                    <a:pt x="279749" y="394103"/>
                  </a:lnTo>
                  <a:lnTo>
                    <a:pt x="279749" y="427642"/>
                  </a:lnTo>
                  <a:lnTo>
                    <a:pt x="255187" y="427642"/>
                  </a:lnTo>
                  <a:lnTo>
                    <a:pt x="251355" y="425764"/>
                  </a:lnTo>
                  <a:cubicBezTo>
                    <a:pt x="117862" y="360327"/>
                    <a:pt x="22695" y="225208"/>
                    <a:pt x="989" y="77234"/>
                  </a:cubicBezTo>
                  <a:lnTo>
                    <a:pt x="0" y="63772"/>
                  </a:lnTo>
                  <a:lnTo>
                    <a:pt x="0" y="21434"/>
                  </a:lnTo>
                  <a:cubicBezTo>
                    <a:pt x="0" y="9596"/>
                    <a:pt x="9596" y="0"/>
                    <a:pt x="21434" y="0"/>
                  </a:cubicBezTo>
                  <a:close/>
                </a:path>
              </a:pathLst>
            </a:custGeom>
            <a:solidFill>
              <a:srgbClr val="FFE8A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3149BD3D-ED55-3A41-DE0F-615F7D8E70B0}"/>
                </a:ext>
              </a:extLst>
            </p:cNvPr>
            <p:cNvSpPr/>
            <p:nvPr/>
          </p:nvSpPr>
          <p:spPr>
            <a:xfrm flipH="1">
              <a:off x="7984022" y="5160991"/>
              <a:ext cx="279749" cy="427642"/>
            </a:xfrm>
            <a:custGeom>
              <a:avLst/>
              <a:gdLst>
                <a:gd name="connsiteX0" fmla="*/ 21434 w 279749"/>
                <a:gd name="connsiteY0" fmla="*/ 0 h 427642"/>
                <a:gd name="connsiteX1" fmla="*/ 186105 w 279749"/>
                <a:gd name="connsiteY1" fmla="*/ 0 h 427642"/>
                <a:gd name="connsiteX2" fmla="*/ 186105 w 279749"/>
                <a:gd name="connsiteY2" fmla="*/ 29964 h 427642"/>
                <a:gd name="connsiteX3" fmla="*/ 32066 w 279749"/>
                <a:gd name="connsiteY3" fmla="*/ 29964 h 427642"/>
                <a:gd name="connsiteX4" fmla="*/ 263870 w 279749"/>
                <a:gd name="connsiteY4" fmla="*/ 394103 h 427642"/>
                <a:gd name="connsiteX5" fmla="*/ 279749 w 279749"/>
                <a:gd name="connsiteY5" fmla="*/ 394103 h 427642"/>
                <a:gd name="connsiteX6" fmla="*/ 279749 w 279749"/>
                <a:gd name="connsiteY6" fmla="*/ 427642 h 427642"/>
                <a:gd name="connsiteX7" fmla="*/ 255187 w 279749"/>
                <a:gd name="connsiteY7" fmla="*/ 427642 h 427642"/>
                <a:gd name="connsiteX8" fmla="*/ 251355 w 279749"/>
                <a:gd name="connsiteY8" fmla="*/ 425764 h 427642"/>
                <a:gd name="connsiteX9" fmla="*/ 989 w 279749"/>
                <a:gd name="connsiteY9" fmla="*/ 77234 h 427642"/>
                <a:gd name="connsiteX10" fmla="*/ 0 w 279749"/>
                <a:gd name="connsiteY10" fmla="*/ 63772 h 427642"/>
                <a:gd name="connsiteX11" fmla="*/ 0 w 279749"/>
                <a:gd name="connsiteY11" fmla="*/ 21434 h 427642"/>
                <a:gd name="connsiteX12" fmla="*/ 21434 w 279749"/>
                <a:gd name="connsiteY12" fmla="*/ 0 h 427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9749" h="427642">
                  <a:moveTo>
                    <a:pt x="21434" y="0"/>
                  </a:moveTo>
                  <a:lnTo>
                    <a:pt x="186105" y="0"/>
                  </a:lnTo>
                  <a:lnTo>
                    <a:pt x="186105" y="29964"/>
                  </a:lnTo>
                  <a:lnTo>
                    <a:pt x="32066" y="29964"/>
                  </a:lnTo>
                  <a:cubicBezTo>
                    <a:pt x="38360" y="182225"/>
                    <a:pt x="129762" y="326527"/>
                    <a:pt x="263870" y="394103"/>
                  </a:cubicBezTo>
                  <a:lnTo>
                    <a:pt x="279749" y="394103"/>
                  </a:lnTo>
                  <a:lnTo>
                    <a:pt x="279749" y="427642"/>
                  </a:lnTo>
                  <a:lnTo>
                    <a:pt x="255187" y="427642"/>
                  </a:lnTo>
                  <a:lnTo>
                    <a:pt x="251355" y="425764"/>
                  </a:lnTo>
                  <a:cubicBezTo>
                    <a:pt x="117862" y="360327"/>
                    <a:pt x="22695" y="225208"/>
                    <a:pt x="989" y="77234"/>
                  </a:cubicBezTo>
                  <a:lnTo>
                    <a:pt x="0" y="63772"/>
                  </a:lnTo>
                  <a:lnTo>
                    <a:pt x="0" y="21434"/>
                  </a:lnTo>
                  <a:cubicBezTo>
                    <a:pt x="0" y="9596"/>
                    <a:pt x="9596" y="0"/>
                    <a:pt x="21434" y="0"/>
                  </a:cubicBezTo>
                  <a:close/>
                </a:path>
              </a:pathLst>
            </a:custGeom>
            <a:solidFill>
              <a:srgbClr val="FFE8A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C191B2B6-ED51-2A49-0A8B-5F12DBD5FA4C}"/>
                </a:ext>
              </a:extLst>
            </p:cNvPr>
            <p:cNvSpPr/>
            <p:nvPr/>
          </p:nvSpPr>
          <p:spPr>
            <a:xfrm>
              <a:off x="7661176" y="5063568"/>
              <a:ext cx="463755" cy="646699"/>
            </a:xfrm>
            <a:custGeom>
              <a:avLst/>
              <a:gdLst>
                <a:gd name="connsiteX0" fmla="*/ 990600 w 1428750"/>
                <a:gd name="connsiteY0" fmla="*/ 2000250 h 2000250"/>
                <a:gd name="connsiteX1" fmla="*/ 419100 w 1428750"/>
                <a:gd name="connsiteY1" fmla="*/ 2000250 h 2000250"/>
                <a:gd name="connsiteX2" fmla="*/ 401307 w 1428750"/>
                <a:gd name="connsiteY2" fmla="*/ 1975990 h 2000250"/>
                <a:gd name="connsiteX3" fmla="*/ 0 w 1428750"/>
                <a:gd name="connsiteY3" fmla="*/ 750132 h 2000250"/>
                <a:gd name="connsiteX4" fmla="*/ 0 w 1428750"/>
                <a:gd name="connsiteY4" fmla="*/ 0 h 2000250"/>
                <a:gd name="connsiteX5" fmla="*/ 1428750 w 1428750"/>
                <a:gd name="connsiteY5" fmla="*/ 0 h 2000250"/>
                <a:gd name="connsiteX6" fmla="*/ 1428750 w 1428750"/>
                <a:gd name="connsiteY6" fmla="*/ 725681 h 2000250"/>
                <a:gd name="connsiteX7" fmla="*/ 990600 w 1428750"/>
                <a:gd name="connsiteY7" fmla="*/ 2000250 h 2000250"/>
                <a:gd name="connsiteX8" fmla="*/ 990600 w 1428750"/>
                <a:gd name="connsiteY8" fmla="*/ 2000250 h 2000250"/>
                <a:gd name="connsiteX0" fmla="*/ 990600 w 1428750"/>
                <a:gd name="connsiteY0" fmla="*/ 2000250 h 2049929"/>
                <a:gd name="connsiteX1" fmla="*/ 419100 w 1428750"/>
                <a:gd name="connsiteY1" fmla="*/ 2000250 h 2049929"/>
                <a:gd name="connsiteX2" fmla="*/ 401307 w 1428750"/>
                <a:gd name="connsiteY2" fmla="*/ 1975990 h 2049929"/>
                <a:gd name="connsiteX3" fmla="*/ 0 w 1428750"/>
                <a:gd name="connsiteY3" fmla="*/ 750132 h 2049929"/>
                <a:gd name="connsiteX4" fmla="*/ 0 w 1428750"/>
                <a:gd name="connsiteY4" fmla="*/ 0 h 2049929"/>
                <a:gd name="connsiteX5" fmla="*/ 1428750 w 1428750"/>
                <a:gd name="connsiteY5" fmla="*/ 0 h 2049929"/>
                <a:gd name="connsiteX6" fmla="*/ 1428750 w 1428750"/>
                <a:gd name="connsiteY6" fmla="*/ 725681 h 2049929"/>
                <a:gd name="connsiteX7" fmla="*/ 990600 w 1428750"/>
                <a:gd name="connsiteY7" fmla="*/ 2000250 h 2049929"/>
                <a:gd name="connsiteX8" fmla="*/ 990600 w 1428750"/>
                <a:gd name="connsiteY8" fmla="*/ 2000250 h 2049929"/>
                <a:gd name="connsiteX0" fmla="*/ 990600 w 1428750"/>
                <a:gd name="connsiteY0" fmla="*/ 2000250 h 2064620"/>
                <a:gd name="connsiteX1" fmla="*/ 419100 w 1428750"/>
                <a:gd name="connsiteY1" fmla="*/ 2000250 h 2064620"/>
                <a:gd name="connsiteX2" fmla="*/ 401307 w 1428750"/>
                <a:gd name="connsiteY2" fmla="*/ 1975990 h 2064620"/>
                <a:gd name="connsiteX3" fmla="*/ 0 w 1428750"/>
                <a:gd name="connsiteY3" fmla="*/ 750132 h 2064620"/>
                <a:gd name="connsiteX4" fmla="*/ 0 w 1428750"/>
                <a:gd name="connsiteY4" fmla="*/ 0 h 2064620"/>
                <a:gd name="connsiteX5" fmla="*/ 1428750 w 1428750"/>
                <a:gd name="connsiteY5" fmla="*/ 0 h 2064620"/>
                <a:gd name="connsiteX6" fmla="*/ 1428750 w 1428750"/>
                <a:gd name="connsiteY6" fmla="*/ 725681 h 2064620"/>
                <a:gd name="connsiteX7" fmla="*/ 990600 w 1428750"/>
                <a:gd name="connsiteY7" fmla="*/ 2000250 h 2064620"/>
                <a:gd name="connsiteX8" fmla="*/ 990600 w 1428750"/>
                <a:gd name="connsiteY8" fmla="*/ 2000250 h 2064620"/>
                <a:gd name="connsiteX0" fmla="*/ 990600 w 1428750"/>
                <a:gd name="connsiteY0" fmla="*/ 2000250 h 2092751"/>
                <a:gd name="connsiteX1" fmla="*/ 419100 w 1428750"/>
                <a:gd name="connsiteY1" fmla="*/ 2000250 h 2092751"/>
                <a:gd name="connsiteX2" fmla="*/ 401307 w 1428750"/>
                <a:gd name="connsiteY2" fmla="*/ 1975990 h 2092751"/>
                <a:gd name="connsiteX3" fmla="*/ 0 w 1428750"/>
                <a:gd name="connsiteY3" fmla="*/ 750132 h 2092751"/>
                <a:gd name="connsiteX4" fmla="*/ 0 w 1428750"/>
                <a:gd name="connsiteY4" fmla="*/ 0 h 2092751"/>
                <a:gd name="connsiteX5" fmla="*/ 1428750 w 1428750"/>
                <a:gd name="connsiteY5" fmla="*/ 0 h 2092751"/>
                <a:gd name="connsiteX6" fmla="*/ 1428750 w 1428750"/>
                <a:gd name="connsiteY6" fmla="*/ 725681 h 2092751"/>
                <a:gd name="connsiteX7" fmla="*/ 990600 w 1428750"/>
                <a:gd name="connsiteY7" fmla="*/ 2000250 h 2092751"/>
                <a:gd name="connsiteX8" fmla="*/ 990600 w 1428750"/>
                <a:gd name="connsiteY8" fmla="*/ 2000250 h 2092751"/>
                <a:gd name="connsiteX0" fmla="*/ 990600 w 1428750"/>
                <a:gd name="connsiteY0" fmla="*/ 2000250 h 2074322"/>
                <a:gd name="connsiteX1" fmla="*/ 401307 w 1428750"/>
                <a:gd name="connsiteY1" fmla="*/ 1975990 h 2074322"/>
                <a:gd name="connsiteX2" fmla="*/ 0 w 1428750"/>
                <a:gd name="connsiteY2" fmla="*/ 750132 h 2074322"/>
                <a:gd name="connsiteX3" fmla="*/ 0 w 1428750"/>
                <a:gd name="connsiteY3" fmla="*/ 0 h 2074322"/>
                <a:gd name="connsiteX4" fmla="*/ 1428750 w 1428750"/>
                <a:gd name="connsiteY4" fmla="*/ 0 h 2074322"/>
                <a:gd name="connsiteX5" fmla="*/ 1428750 w 1428750"/>
                <a:gd name="connsiteY5" fmla="*/ 725681 h 2074322"/>
                <a:gd name="connsiteX6" fmla="*/ 990600 w 1428750"/>
                <a:gd name="connsiteY6" fmla="*/ 2000250 h 2074322"/>
                <a:gd name="connsiteX7" fmla="*/ 990600 w 1428750"/>
                <a:gd name="connsiteY7" fmla="*/ 2000250 h 2074322"/>
                <a:gd name="connsiteX0" fmla="*/ 990600 w 1428750"/>
                <a:gd name="connsiteY0" fmla="*/ 2000250 h 2051615"/>
                <a:gd name="connsiteX1" fmla="*/ 401307 w 1428750"/>
                <a:gd name="connsiteY1" fmla="*/ 1975990 h 2051615"/>
                <a:gd name="connsiteX2" fmla="*/ 0 w 1428750"/>
                <a:gd name="connsiteY2" fmla="*/ 750132 h 2051615"/>
                <a:gd name="connsiteX3" fmla="*/ 0 w 1428750"/>
                <a:gd name="connsiteY3" fmla="*/ 0 h 2051615"/>
                <a:gd name="connsiteX4" fmla="*/ 1428750 w 1428750"/>
                <a:gd name="connsiteY4" fmla="*/ 0 h 2051615"/>
                <a:gd name="connsiteX5" fmla="*/ 1428750 w 1428750"/>
                <a:gd name="connsiteY5" fmla="*/ 725681 h 2051615"/>
                <a:gd name="connsiteX6" fmla="*/ 990600 w 1428750"/>
                <a:gd name="connsiteY6" fmla="*/ 2000250 h 2051615"/>
                <a:gd name="connsiteX7" fmla="*/ 990600 w 1428750"/>
                <a:gd name="connsiteY7" fmla="*/ 2000250 h 2051615"/>
                <a:gd name="connsiteX0" fmla="*/ 990600 w 1428750"/>
                <a:gd name="connsiteY0" fmla="*/ 2000250 h 2071132"/>
                <a:gd name="connsiteX1" fmla="*/ 401307 w 1428750"/>
                <a:gd name="connsiteY1" fmla="*/ 1975990 h 2071132"/>
                <a:gd name="connsiteX2" fmla="*/ 0 w 1428750"/>
                <a:gd name="connsiteY2" fmla="*/ 750132 h 2071132"/>
                <a:gd name="connsiteX3" fmla="*/ 0 w 1428750"/>
                <a:gd name="connsiteY3" fmla="*/ 0 h 2071132"/>
                <a:gd name="connsiteX4" fmla="*/ 1428750 w 1428750"/>
                <a:gd name="connsiteY4" fmla="*/ 0 h 2071132"/>
                <a:gd name="connsiteX5" fmla="*/ 1428750 w 1428750"/>
                <a:gd name="connsiteY5" fmla="*/ 725681 h 2071132"/>
                <a:gd name="connsiteX6" fmla="*/ 990600 w 1428750"/>
                <a:gd name="connsiteY6" fmla="*/ 2000250 h 2071132"/>
                <a:gd name="connsiteX7" fmla="*/ 990600 w 1428750"/>
                <a:gd name="connsiteY7" fmla="*/ 2000250 h 2071132"/>
                <a:gd name="connsiteX0" fmla="*/ 990600 w 1428750"/>
                <a:gd name="connsiteY0" fmla="*/ 2000250 h 2000250"/>
                <a:gd name="connsiteX1" fmla="*/ 0 w 1428750"/>
                <a:gd name="connsiteY1" fmla="*/ 750132 h 2000250"/>
                <a:gd name="connsiteX2" fmla="*/ 0 w 1428750"/>
                <a:gd name="connsiteY2" fmla="*/ 0 h 2000250"/>
                <a:gd name="connsiteX3" fmla="*/ 1428750 w 1428750"/>
                <a:gd name="connsiteY3" fmla="*/ 0 h 2000250"/>
                <a:gd name="connsiteX4" fmla="*/ 1428750 w 1428750"/>
                <a:gd name="connsiteY4" fmla="*/ 725681 h 2000250"/>
                <a:gd name="connsiteX5" fmla="*/ 990600 w 1428750"/>
                <a:gd name="connsiteY5" fmla="*/ 2000250 h 2000250"/>
                <a:gd name="connsiteX6" fmla="*/ 990600 w 1428750"/>
                <a:gd name="connsiteY6" fmla="*/ 2000250 h 2000250"/>
                <a:gd name="connsiteX0" fmla="*/ 719075 w 1428750"/>
                <a:gd name="connsiteY0" fmla="*/ 1992912 h 2000250"/>
                <a:gd name="connsiteX1" fmla="*/ 0 w 1428750"/>
                <a:gd name="connsiteY1" fmla="*/ 750132 h 2000250"/>
                <a:gd name="connsiteX2" fmla="*/ 0 w 1428750"/>
                <a:gd name="connsiteY2" fmla="*/ 0 h 2000250"/>
                <a:gd name="connsiteX3" fmla="*/ 1428750 w 1428750"/>
                <a:gd name="connsiteY3" fmla="*/ 0 h 2000250"/>
                <a:gd name="connsiteX4" fmla="*/ 1428750 w 1428750"/>
                <a:gd name="connsiteY4" fmla="*/ 725681 h 2000250"/>
                <a:gd name="connsiteX5" fmla="*/ 990600 w 1428750"/>
                <a:gd name="connsiteY5" fmla="*/ 2000250 h 2000250"/>
                <a:gd name="connsiteX6" fmla="*/ 719075 w 1428750"/>
                <a:gd name="connsiteY6" fmla="*/ 1992912 h 2000250"/>
                <a:gd name="connsiteX0" fmla="*/ 719075 w 1428750"/>
                <a:gd name="connsiteY0" fmla="*/ 1992912 h 1992912"/>
                <a:gd name="connsiteX1" fmla="*/ 0 w 1428750"/>
                <a:gd name="connsiteY1" fmla="*/ 750132 h 1992912"/>
                <a:gd name="connsiteX2" fmla="*/ 0 w 1428750"/>
                <a:gd name="connsiteY2" fmla="*/ 0 h 1992912"/>
                <a:gd name="connsiteX3" fmla="*/ 1428750 w 1428750"/>
                <a:gd name="connsiteY3" fmla="*/ 0 h 1992912"/>
                <a:gd name="connsiteX4" fmla="*/ 1428750 w 1428750"/>
                <a:gd name="connsiteY4" fmla="*/ 725681 h 1992912"/>
                <a:gd name="connsiteX5" fmla="*/ 719075 w 1428750"/>
                <a:gd name="connsiteY5" fmla="*/ 1992912 h 1992912"/>
                <a:gd name="connsiteX0" fmla="*/ 719075 w 1428750"/>
                <a:gd name="connsiteY0" fmla="*/ 1992912 h 1992912"/>
                <a:gd name="connsiteX1" fmla="*/ 0 w 1428750"/>
                <a:gd name="connsiteY1" fmla="*/ 750132 h 1992912"/>
                <a:gd name="connsiteX2" fmla="*/ 0 w 1428750"/>
                <a:gd name="connsiteY2" fmla="*/ 0 h 1992912"/>
                <a:gd name="connsiteX3" fmla="*/ 1428750 w 1428750"/>
                <a:gd name="connsiteY3" fmla="*/ 0 h 1992912"/>
                <a:gd name="connsiteX4" fmla="*/ 1428750 w 1428750"/>
                <a:gd name="connsiteY4" fmla="*/ 725681 h 1992912"/>
                <a:gd name="connsiteX5" fmla="*/ 719075 w 1428750"/>
                <a:gd name="connsiteY5" fmla="*/ 1992912 h 1992912"/>
                <a:gd name="connsiteX0" fmla="*/ 719075 w 1428750"/>
                <a:gd name="connsiteY0" fmla="*/ 1992912 h 1992927"/>
                <a:gd name="connsiteX1" fmla="*/ 0 w 1428750"/>
                <a:gd name="connsiteY1" fmla="*/ 750132 h 1992927"/>
                <a:gd name="connsiteX2" fmla="*/ 0 w 1428750"/>
                <a:gd name="connsiteY2" fmla="*/ 0 h 1992927"/>
                <a:gd name="connsiteX3" fmla="*/ 1428750 w 1428750"/>
                <a:gd name="connsiteY3" fmla="*/ 0 h 1992927"/>
                <a:gd name="connsiteX4" fmla="*/ 1428750 w 1428750"/>
                <a:gd name="connsiteY4" fmla="*/ 725681 h 1992927"/>
                <a:gd name="connsiteX5" fmla="*/ 719075 w 1428750"/>
                <a:gd name="connsiteY5" fmla="*/ 1992912 h 1992927"/>
                <a:gd name="connsiteX0" fmla="*/ 719075 w 1428750"/>
                <a:gd name="connsiteY0" fmla="*/ 1992912 h 1993001"/>
                <a:gd name="connsiteX1" fmla="*/ 0 w 1428750"/>
                <a:gd name="connsiteY1" fmla="*/ 750132 h 1993001"/>
                <a:gd name="connsiteX2" fmla="*/ 0 w 1428750"/>
                <a:gd name="connsiteY2" fmla="*/ 0 h 1993001"/>
                <a:gd name="connsiteX3" fmla="*/ 1428750 w 1428750"/>
                <a:gd name="connsiteY3" fmla="*/ 0 h 1993001"/>
                <a:gd name="connsiteX4" fmla="*/ 1428750 w 1428750"/>
                <a:gd name="connsiteY4" fmla="*/ 725681 h 1993001"/>
                <a:gd name="connsiteX5" fmla="*/ 719075 w 1428750"/>
                <a:gd name="connsiteY5" fmla="*/ 1992912 h 1993001"/>
                <a:gd name="connsiteX0" fmla="*/ 719075 w 1428750"/>
                <a:gd name="connsiteY0" fmla="*/ 1992912 h 1993001"/>
                <a:gd name="connsiteX1" fmla="*/ 0 w 1428750"/>
                <a:gd name="connsiteY1" fmla="*/ 750132 h 1993001"/>
                <a:gd name="connsiteX2" fmla="*/ 0 w 1428750"/>
                <a:gd name="connsiteY2" fmla="*/ 0 h 1993001"/>
                <a:gd name="connsiteX3" fmla="*/ 1428750 w 1428750"/>
                <a:gd name="connsiteY3" fmla="*/ 0 h 1993001"/>
                <a:gd name="connsiteX4" fmla="*/ 1428750 w 1428750"/>
                <a:gd name="connsiteY4" fmla="*/ 725681 h 1993001"/>
                <a:gd name="connsiteX5" fmla="*/ 719075 w 1428750"/>
                <a:gd name="connsiteY5" fmla="*/ 1992912 h 1993001"/>
                <a:gd name="connsiteX0" fmla="*/ 719075 w 1428750"/>
                <a:gd name="connsiteY0" fmla="*/ 1992912 h 1992998"/>
                <a:gd name="connsiteX1" fmla="*/ 0 w 1428750"/>
                <a:gd name="connsiteY1" fmla="*/ 750132 h 1992998"/>
                <a:gd name="connsiteX2" fmla="*/ 0 w 1428750"/>
                <a:gd name="connsiteY2" fmla="*/ 0 h 1992998"/>
                <a:gd name="connsiteX3" fmla="*/ 1428750 w 1428750"/>
                <a:gd name="connsiteY3" fmla="*/ 0 h 1992998"/>
                <a:gd name="connsiteX4" fmla="*/ 1428750 w 1428750"/>
                <a:gd name="connsiteY4" fmla="*/ 725681 h 1992998"/>
                <a:gd name="connsiteX5" fmla="*/ 719075 w 1428750"/>
                <a:gd name="connsiteY5" fmla="*/ 1992912 h 1992998"/>
                <a:gd name="connsiteX0" fmla="*/ 719522 w 1429197"/>
                <a:gd name="connsiteY0" fmla="*/ 1992912 h 1992998"/>
                <a:gd name="connsiteX1" fmla="*/ 447 w 1429197"/>
                <a:gd name="connsiteY1" fmla="*/ 750132 h 1992998"/>
                <a:gd name="connsiteX2" fmla="*/ 447 w 1429197"/>
                <a:gd name="connsiteY2" fmla="*/ 0 h 1992998"/>
                <a:gd name="connsiteX3" fmla="*/ 1429197 w 1429197"/>
                <a:gd name="connsiteY3" fmla="*/ 0 h 1992998"/>
                <a:gd name="connsiteX4" fmla="*/ 1429197 w 1429197"/>
                <a:gd name="connsiteY4" fmla="*/ 725681 h 1992998"/>
                <a:gd name="connsiteX5" fmla="*/ 719522 w 1429197"/>
                <a:gd name="connsiteY5" fmla="*/ 1992912 h 1992998"/>
                <a:gd name="connsiteX0" fmla="*/ 719522 w 1430661"/>
                <a:gd name="connsiteY0" fmla="*/ 1992912 h 1993001"/>
                <a:gd name="connsiteX1" fmla="*/ 447 w 1430661"/>
                <a:gd name="connsiteY1" fmla="*/ 750132 h 1993001"/>
                <a:gd name="connsiteX2" fmla="*/ 447 w 1430661"/>
                <a:gd name="connsiteY2" fmla="*/ 0 h 1993001"/>
                <a:gd name="connsiteX3" fmla="*/ 1429197 w 1430661"/>
                <a:gd name="connsiteY3" fmla="*/ 0 h 1993001"/>
                <a:gd name="connsiteX4" fmla="*/ 1429197 w 1430661"/>
                <a:gd name="connsiteY4" fmla="*/ 725681 h 1993001"/>
                <a:gd name="connsiteX5" fmla="*/ 719522 w 1430661"/>
                <a:gd name="connsiteY5" fmla="*/ 1992912 h 1993001"/>
                <a:gd name="connsiteX0" fmla="*/ 719522 w 1429197"/>
                <a:gd name="connsiteY0" fmla="*/ 1992912 h 1993001"/>
                <a:gd name="connsiteX1" fmla="*/ 447 w 1429197"/>
                <a:gd name="connsiteY1" fmla="*/ 750132 h 1993001"/>
                <a:gd name="connsiteX2" fmla="*/ 447 w 1429197"/>
                <a:gd name="connsiteY2" fmla="*/ 0 h 1993001"/>
                <a:gd name="connsiteX3" fmla="*/ 1429197 w 1429197"/>
                <a:gd name="connsiteY3" fmla="*/ 0 h 1993001"/>
                <a:gd name="connsiteX4" fmla="*/ 1429197 w 1429197"/>
                <a:gd name="connsiteY4" fmla="*/ 725681 h 1993001"/>
                <a:gd name="connsiteX5" fmla="*/ 719522 w 1429197"/>
                <a:gd name="connsiteY5" fmla="*/ 1992912 h 1993001"/>
                <a:gd name="connsiteX0" fmla="*/ 719522 w 1429197"/>
                <a:gd name="connsiteY0" fmla="*/ 1992912 h 1993001"/>
                <a:gd name="connsiteX1" fmla="*/ 447 w 1429197"/>
                <a:gd name="connsiteY1" fmla="*/ 750132 h 1993001"/>
                <a:gd name="connsiteX2" fmla="*/ 447 w 1429197"/>
                <a:gd name="connsiteY2" fmla="*/ 0 h 1993001"/>
                <a:gd name="connsiteX3" fmla="*/ 1429197 w 1429197"/>
                <a:gd name="connsiteY3" fmla="*/ 0 h 1993001"/>
                <a:gd name="connsiteX4" fmla="*/ 1429197 w 1429197"/>
                <a:gd name="connsiteY4" fmla="*/ 725681 h 1993001"/>
                <a:gd name="connsiteX5" fmla="*/ 719522 w 1429197"/>
                <a:gd name="connsiteY5" fmla="*/ 1992912 h 1993001"/>
                <a:gd name="connsiteX0" fmla="*/ 719522 w 1429197"/>
                <a:gd name="connsiteY0" fmla="*/ 1992912 h 1993004"/>
                <a:gd name="connsiteX1" fmla="*/ 447 w 1429197"/>
                <a:gd name="connsiteY1" fmla="*/ 750132 h 1993004"/>
                <a:gd name="connsiteX2" fmla="*/ 447 w 1429197"/>
                <a:gd name="connsiteY2" fmla="*/ 0 h 1993004"/>
                <a:gd name="connsiteX3" fmla="*/ 1429197 w 1429197"/>
                <a:gd name="connsiteY3" fmla="*/ 0 h 1993004"/>
                <a:gd name="connsiteX4" fmla="*/ 1429197 w 1429197"/>
                <a:gd name="connsiteY4" fmla="*/ 725681 h 1993004"/>
                <a:gd name="connsiteX5" fmla="*/ 719522 w 1429197"/>
                <a:gd name="connsiteY5" fmla="*/ 1992912 h 1993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9197" h="1993004">
                  <a:moveTo>
                    <a:pt x="719522" y="1992912"/>
                  </a:moveTo>
                  <a:cubicBezTo>
                    <a:pt x="180159" y="1982702"/>
                    <a:pt x="-10577" y="1039476"/>
                    <a:pt x="447" y="750132"/>
                  </a:cubicBezTo>
                  <a:lnTo>
                    <a:pt x="447" y="0"/>
                  </a:lnTo>
                  <a:lnTo>
                    <a:pt x="1429197" y="0"/>
                  </a:lnTo>
                  <a:lnTo>
                    <a:pt x="1429197" y="725681"/>
                  </a:lnTo>
                  <a:cubicBezTo>
                    <a:pt x="1420996" y="1101861"/>
                    <a:pt x="1243846" y="2003516"/>
                    <a:pt x="719522" y="1992912"/>
                  </a:cubicBezTo>
                  <a:close/>
                </a:path>
              </a:pathLst>
            </a:custGeom>
            <a:solidFill>
              <a:srgbClr val="FFDA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0A0A1CD0-EEE4-0DF9-8605-3DE8A7312CDF}"/>
                </a:ext>
              </a:extLst>
            </p:cNvPr>
            <p:cNvSpPr/>
            <p:nvPr/>
          </p:nvSpPr>
          <p:spPr>
            <a:xfrm>
              <a:off x="8067479" y="5099011"/>
              <a:ext cx="24726" cy="248815"/>
            </a:xfrm>
            <a:custGeom>
              <a:avLst/>
              <a:gdLst>
                <a:gd name="connsiteX0" fmla="*/ 38100 w 76200"/>
                <a:gd name="connsiteY0" fmla="*/ 766791 h 766791"/>
                <a:gd name="connsiteX1" fmla="*/ 0 w 76200"/>
                <a:gd name="connsiteY1" fmla="*/ 728691 h 766791"/>
                <a:gd name="connsiteX2" fmla="*/ 0 w 76200"/>
                <a:gd name="connsiteY2" fmla="*/ 38100 h 766791"/>
                <a:gd name="connsiteX3" fmla="*/ 38100 w 76200"/>
                <a:gd name="connsiteY3" fmla="*/ 0 h 766791"/>
                <a:gd name="connsiteX4" fmla="*/ 76200 w 76200"/>
                <a:gd name="connsiteY4" fmla="*/ 38100 h 766791"/>
                <a:gd name="connsiteX5" fmla="*/ 76200 w 76200"/>
                <a:gd name="connsiteY5" fmla="*/ 728691 h 766791"/>
                <a:gd name="connsiteX6" fmla="*/ 38100 w 76200"/>
                <a:gd name="connsiteY6" fmla="*/ 766791 h 766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766791">
                  <a:moveTo>
                    <a:pt x="38100" y="766791"/>
                  </a:moveTo>
                  <a:cubicBezTo>
                    <a:pt x="17059" y="766791"/>
                    <a:pt x="0" y="749732"/>
                    <a:pt x="0" y="728691"/>
                  </a:cubicBezTo>
                  <a:lnTo>
                    <a:pt x="0" y="38100"/>
                  </a:lnTo>
                  <a:cubicBezTo>
                    <a:pt x="0" y="17059"/>
                    <a:pt x="17059" y="0"/>
                    <a:pt x="38100" y="0"/>
                  </a:cubicBezTo>
                  <a:cubicBezTo>
                    <a:pt x="59141" y="0"/>
                    <a:pt x="76200" y="17059"/>
                    <a:pt x="76200" y="38100"/>
                  </a:cubicBezTo>
                  <a:lnTo>
                    <a:pt x="76200" y="728691"/>
                  </a:lnTo>
                  <a:cubicBezTo>
                    <a:pt x="76200" y="749732"/>
                    <a:pt x="59141" y="766791"/>
                    <a:pt x="38100" y="76679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7DCA2E82-CF67-4179-7FF0-D7A333F2E0B5}"/>
                </a:ext>
              </a:extLst>
            </p:cNvPr>
            <p:cNvSpPr txBox="1"/>
            <p:nvPr/>
          </p:nvSpPr>
          <p:spPr>
            <a:xfrm>
              <a:off x="7612242" y="5196806"/>
              <a:ext cx="562081" cy="328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n-US" sz="1050" dirty="0">
                  <a:solidFill>
                    <a:srgbClr val="3B1C88"/>
                  </a:solidFill>
                  <a:latin typeface="MixModernSolid" panose="02000603000000000000" pitchFamily="2" charset="0"/>
                  <a:ea typeface="MixModernSolid" panose="02000603000000000000" pitchFamily="2" charset="0"/>
                  <a:cs typeface="Aharoni" panose="02010803020104030203" pitchFamily="2" charset="-79"/>
                </a:rPr>
                <a:t>#1</a:t>
              </a:r>
              <a:r>
                <a:rPr lang="en-US" sz="1050" dirty="0">
                  <a:solidFill>
                    <a:srgbClr val="3B1C88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 </a:t>
              </a:r>
              <a:r>
                <a:rPr lang="en-US" sz="900" dirty="0">
                  <a:solidFill>
                    <a:srgbClr val="3B1C88"/>
                  </a:solidFill>
                  <a:latin typeface="MixModernSolid" panose="02000603000000000000" pitchFamily="2" charset="0"/>
                  <a:ea typeface="MixModernSolid" panose="02000603000000000000" pitchFamily="2" charset="0"/>
                  <a:cs typeface="Aharoni" panose="02010803020104030203" pitchFamily="2" charset="-79"/>
                </a:rPr>
                <a:t>Human</a:t>
              </a:r>
              <a:endParaRPr lang="en-US" sz="1050" dirty="0">
                <a:solidFill>
                  <a:srgbClr val="3B1C88"/>
                </a:solidFill>
                <a:latin typeface="MixModernSolid" panose="02000603000000000000" pitchFamily="2" charset="0"/>
                <a:ea typeface="MixModernSolid" panose="02000603000000000000" pitchFamily="2" charset="0"/>
                <a:cs typeface="Aharoni" panose="02010803020104030203" pitchFamily="2" charset="-79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40465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077A9FD-F995-A5C7-8C1A-3CE19470BB15}"/>
              </a:ext>
            </a:extLst>
          </p:cNvPr>
          <p:cNvSpPr/>
          <p:nvPr/>
        </p:nvSpPr>
        <p:spPr>
          <a:xfrm rot="10800000">
            <a:off x="-1" y="0"/>
            <a:ext cx="12191999" cy="12159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072C5BF0-675C-4F5D-5824-1B155832BBF8}"/>
              </a:ext>
            </a:extLst>
          </p:cNvPr>
          <p:cNvSpPr/>
          <p:nvPr/>
        </p:nvSpPr>
        <p:spPr>
          <a:xfrm rot="10800000" flipH="1">
            <a:off x="-1" y="295069"/>
            <a:ext cx="12192002" cy="920883"/>
          </a:xfrm>
          <a:custGeom>
            <a:avLst/>
            <a:gdLst>
              <a:gd name="connsiteX0" fmla="*/ 12192002 w 12192002"/>
              <a:gd name="connsiteY0" fmla="*/ 0 h 920883"/>
              <a:gd name="connsiteX1" fmla="*/ 0 w 12192002"/>
              <a:gd name="connsiteY1" fmla="*/ 0 h 920883"/>
              <a:gd name="connsiteX2" fmla="*/ 0 w 12192002"/>
              <a:gd name="connsiteY2" fmla="*/ 659334 h 920883"/>
              <a:gd name="connsiteX3" fmla="*/ 212835 w 12192002"/>
              <a:gd name="connsiteY3" fmla="*/ 608535 h 920883"/>
              <a:gd name="connsiteX4" fmla="*/ 1417339 w 12192002"/>
              <a:gd name="connsiteY4" fmla="*/ 453225 h 920883"/>
              <a:gd name="connsiteX5" fmla="*/ 3005917 w 12192002"/>
              <a:gd name="connsiteY5" fmla="*/ 700206 h 920883"/>
              <a:gd name="connsiteX6" fmla="*/ 5372788 w 12192002"/>
              <a:gd name="connsiteY6" fmla="*/ 907437 h 920883"/>
              <a:gd name="connsiteX7" fmla="*/ 7771654 w 12192002"/>
              <a:gd name="connsiteY7" fmla="*/ 700206 h 920883"/>
              <a:gd name="connsiteX8" fmla="*/ 9382628 w 12192002"/>
              <a:gd name="connsiteY8" fmla="*/ 697978 h 920883"/>
              <a:gd name="connsiteX9" fmla="*/ 10986462 w 12192002"/>
              <a:gd name="connsiteY9" fmla="*/ 609600 h 920883"/>
              <a:gd name="connsiteX10" fmla="*/ 12063087 w 12192002"/>
              <a:gd name="connsiteY10" fmla="*/ 727747 h 920883"/>
              <a:gd name="connsiteX11" fmla="*/ 12192002 w 12192002"/>
              <a:gd name="connsiteY11" fmla="*/ 748321 h 920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2" h="920883">
                <a:moveTo>
                  <a:pt x="12192002" y="0"/>
                </a:moveTo>
                <a:lnTo>
                  <a:pt x="0" y="0"/>
                </a:lnTo>
                <a:lnTo>
                  <a:pt x="0" y="659334"/>
                </a:lnTo>
                <a:lnTo>
                  <a:pt x="212835" y="608535"/>
                </a:lnTo>
                <a:cubicBezTo>
                  <a:pt x="602245" y="526682"/>
                  <a:pt x="1006685" y="474442"/>
                  <a:pt x="1417339" y="453225"/>
                </a:cubicBezTo>
                <a:cubicBezTo>
                  <a:pt x="1964876" y="481515"/>
                  <a:pt x="2501367" y="564956"/>
                  <a:pt x="3005917" y="700206"/>
                </a:cubicBezTo>
                <a:cubicBezTo>
                  <a:pt x="3765809" y="888092"/>
                  <a:pt x="4555609" y="951604"/>
                  <a:pt x="5372788" y="907437"/>
                </a:cubicBezTo>
                <a:cubicBezTo>
                  <a:pt x="6189968" y="887756"/>
                  <a:pt x="7103348" y="735116"/>
                  <a:pt x="7771654" y="700206"/>
                </a:cubicBezTo>
                <a:cubicBezTo>
                  <a:pt x="8439960" y="665296"/>
                  <a:pt x="8796696" y="662419"/>
                  <a:pt x="9382628" y="697978"/>
                </a:cubicBezTo>
                <a:cubicBezTo>
                  <a:pt x="9968560" y="733537"/>
                  <a:pt x="10387530" y="578111"/>
                  <a:pt x="10986462" y="609600"/>
                </a:cubicBezTo>
                <a:cubicBezTo>
                  <a:pt x="11285928" y="625345"/>
                  <a:pt x="11688132" y="673128"/>
                  <a:pt x="12063087" y="727747"/>
                </a:cubicBezTo>
                <a:lnTo>
                  <a:pt x="12192002" y="748321"/>
                </a:lnTo>
                <a:close/>
              </a:path>
            </a:pathLst>
          </a:custGeom>
          <a:solidFill>
            <a:srgbClr val="6C46D9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9B7D4E5E-46AD-993B-9BF4-ABFF6BCA3099}"/>
              </a:ext>
            </a:extLst>
          </p:cNvPr>
          <p:cNvSpPr/>
          <p:nvPr/>
        </p:nvSpPr>
        <p:spPr>
          <a:xfrm rot="10800000">
            <a:off x="0" y="121319"/>
            <a:ext cx="12191996" cy="1094633"/>
          </a:xfrm>
          <a:custGeom>
            <a:avLst/>
            <a:gdLst>
              <a:gd name="connsiteX0" fmla="*/ 0 w 12191996"/>
              <a:gd name="connsiteY0" fmla="*/ 0 h 1094633"/>
              <a:gd name="connsiteX1" fmla="*/ 12191996 w 12191996"/>
              <a:gd name="connsiteY1" fmla="*/ 0 h 1094633"/>
              <a:gd name="connsiteX2" fmla="*/ 12191996 w 12191996"/>
              <a:gd name="connsiteY2" fmla="*/ 904824 h 1094633"/>
              <a:gd name="connsiteX3" fmla="*/ 12152967 w 12191996"/>
              <a:gd name="connsiteY3" fmla="*/ 916999 h 1094633"/>
              <a:gd name="connsiteX4" fmla="*/ 12031746 w 12191996"/>
              <a:gd name="connsiteY4" fmla="*/ 974271 h 1094633"/>
              <a:gd name="connsiteX5" fmla="*/ 9920374 w 12191996"/>
              <a:gd name="connsiteY5" fmla="*/ 915939 h 1094633"/>
              <a:gd name="connsiteX6" fmla="*/ 8451908 w 12191996"/>
              <a:gd name="connsiteY6" fmla="*/ 697978 h 1094633"/>
              <a:gd name="connsiteX7" fmla="*/ 7000736 w 12191996"/>
              <a:gd name="connsiteY7" fmla="*/ 700206 h 1094633"/>
              <a:gd name="connsiteX8" fmla="*/ 4839829 w 12191996"/>
              <a:gd name="connsiteY8" fmla="*/ 907437 h 1094633"/>
              <a:gd name="connsiteX9" fmla="*/ 2707742 w 12191996"/>
              <a:gd name="connsiteY9" fmla="*/ 700206 h 1094633"/>
              <a:gd name="connsiteX10" fmla="*/ 1276744 w 12191996"/>
              <a:gd name="connsiteY10" fmla="*/ 453225 h 1094633"/>
              <a:gd name="connsiteX11" fmla="*/ 191723 w 12191996"/>
              <a:gd name="connsiteY11" fmla="*/ 608535 h 1094633"/>
              <a:gd name="connsiteX12" fmla="*/ 0 w 12191996"/>
              <a:gd name="connsiteY12" fmla="*/ 659334 h 1094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1996" h="1094633">
                <a:moveTo>
                  <a:pt x="0" y="0"/>
                </a:moveTo>
                <a:lnTo>
                  <a:pt x="12191996" y="0"/>
                </a:lnTo>
                <a:lnTo>
                  <a:pt x="12191996" y="904824"/>
                </a:lnTo>
                <a:lnTo>
                  <a:pt x="12152967" y="916999"/>
                </a:lnTo>
                <a:cubicBezTo>
                  <a:pt x="12110401" y="933016"/>
                  <a:pt x="12061362" y="958149"/>
                  <a:pt x="12031746" y="974271"/>
                </a:cubicBezTo>
                <a:cubicBezTo>
                  <a:pt x="11586670" y="1216547"/>
                  <a:pt x="10509394" y="1038188"/>
                  <a:pt x="9920374" y="915939"/>
                </a:cubicBezTo>
                <a:cubicBezTo>
                  <a:pt x="9331354" y="793690"/>
                  <a:pt x="8979718" y="733537"/>
                  <a:pt x="8451908" y="697978"/>
                </a:cubicBezTo>
                <a:cubicBezTo>
                  <a:pt x="7924098" y="662419"/>
                  <a:pt x="7602749" y="665296"/>
                  <a:pt x="7000736" y="700206"/>
                </a:cubicBezTo>
                <a:cubicBezTo>
                  <a:pt x="6398725" y="735116"/>
                  <a:pt x="5575947" y="887756"/>
                  <a:pt x="4839829" y="907437"/>
                </a:cubicBezTo>
                <a:cubicBezTo>
                  <a:pt x="4103710" y="951604"/>
                  <a:pt x="3392255" y="888092"/>
                  <a:pt x="2707742" y="700206"/>
                </a:cubicBezTo>
                <a:cubicBezTo>
                  <a:pt x="2253241" y="564956"/>
                  <a:pt x="1769968" y="481515"/>
                  <a:pt x="1276744" y="453225"/>
                </a:cubicBezTo>
                <a:cubicBezTo>
                  <a:pt x="906826" y="474442"/>
                  <a:pt x="542505" y="526682"/>
                  <a:pt x="191723" y="608535"/>
                </a:cubicBezTo>
                <a:lnTo>
                  <a:pt x="0" y="659334"/>
                </a:lnTo>
                <a:close/>
              </a:path>
            </a:pathLst>
          </a:custGeom>
          <a:solidFill>
            <a:srgbClr val="6C46D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AA9A662-21A4-4FE9-735F-5A88D63B2681}"/>
              </a:ext>
            </a:extLst>
          </p:cNvPr>
          <p:cNvSpPr/>
          <p:nvPr/>
        </p:nvSpPr>
        <p:spPr>
          <a:xfrm rot="10800000">
            <a:off x="-3" y="274064"/>
            <a:ext cx="12192001" cy="941888"/>
          </a:xfrm>
          <a:custGeom>
            <a:avLst/>
            <a:gdLst>
              <a:gd name="connsiteX0" fmla="*/ 0 w 12192001"/>
              <a:gd name="connsiteY0" fmla="*/ 0 h 941888"/>
              <a:gd name="connsiteX1" fmla="*/ 12192001 w 12192001"/>
              <a:gd name="connsiteY1" fmla="*/ 0 h 941888"/>
              <a:gd name="connsiteX2" fmla="*/ 12192001 w 12192001"/>
              <a:gd name="connsiteY2" fmla="*/ 619644 h 941888"/>
              <a:gd name="connsiteX3" fmla="*/ 11932060 w 12192001"/>
              <a:gd name="connsiteY3" fmla="*/ 722360 h 941888"/>
              <a:gd name="connsiteX4" fmla="*/ 10969172 w 12192001"/>
              <a:gd name="connsiteY4" fmla="*/ 941888 h 941888"/>
              <a:gd name="connsiteX5" fmla="*/ 9115607 w 12192001"/>
              <a:gd name="connsiteY5" fmla="*/ 655876 h 941888"/>
              <a:gd name="connsiteX6" fmla="*/ 7821477 w 12192001"/>
              <a:gd name="connsiteY6" fmla="*/ 499801 h 941888"/>
              <a:gd name="connsiteX7" fmla="*/ 6542588 w 12192001"/>
              <a:gd name="connsiteY7" fmla="*/ 501396 h 941888"/>
              <a:gd name="connsiteX8" fmla="*/ 4638222 w 12192001"/>
              <a:gd name="connsiteY8" fmla="*/ 649788 h 941888"/>
              <a:gd name="connsiteX9" fmla="*/ 2759257 w 12192001"/>
              <a:gd name="connsiteY9" fmla="*/ 501396 h 941888"/>
              <a:gd name="connsiteX10" fmla="*/ 1498147 w 12192001"/>
              <a:gd name="connsiteY10" fmla="*/ 324541 h 941888"/>
              <a:gd name="connsiteX11" fmla="*/ 237037 w 12192001"/>
              <a:gd name="connsiteY11" fmla="*/ 501396 h 941888"/>
              <a:gd name="connsiteX12" fmla="*/ 0 w 12192001"/>
              <a:gd name="connsiteY12" fmla="*/ 547823 h 941888"/>
              <a:gd name="connsiteX13" fmla="*/ 0 w 12192001"/>
              <a:gd name="connsiteY13" fmla="*/ 0 h 94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1" h="941888">
                <a:moveTo>
                  <a:pt x="0" y="0"/>
                </a:moveTo>
                <a:lnTo>
                  <a:pt x="12192001" y="0"/>
                </a:lnTo>
                <a:lnTo>
                  <a:pt x="12192001" y="619644"/>
                </a:lnTo>
                <a:lnTo>
                  <a:pt x="11932060" y="722360"/>
                </a:lnTo>
                <a:cubicBezTo>
                  <a:pt x="11638500" y="866609"/>
                  <a:pt x="11293535" y="934842"/>
                  <a:pt x="10969172" y="941888"/>
                </a:cubicBezTo>
                <a:cubicBezTo>
                  <a:pt x="10319155" y="925252"/>
                  <a:pt x="9640223" y="729557"/>
                  <a:pt x="9115607" y="655876"/>
                </a:cubicBezTo>
                <a:cubicBezTo>
                  <a:pt x="8590991" y="582195"/>
                  <a:pt x="8262707" y="531900"/>
                  <a:pt x="7821477" y="499801"/>
                </a:cubicBezTo>
                <a:cubicBezTo>
                  <a:pt x="7356328" y="474338"/>
                  <a:pt x="7073130" y="476398"/>
                  <a:pt x="6542588" y="501396"/>
                </a:cubicBezTo>
                <a:cubicBezTo>
                  <a:pt x="6012046" y="526394"/>
                  <a:pt x="5286949" y="635695"/>
                  <a:pt x="4638222" y="649788"/>
                </a:cubicBezTo>
                <a:cubicBezTo>
                  <a:pt x="3989496" y="681415"/>
                  <a:pt x="3362505" y="635936"/>
                  <a:pt x="2759257" y="501396"/>
                </a:cubicBezTo>
                <a:cubicBezTo>
                  <a:pt x="2358714" y="404548"/>
                  <a:pt x="1932816" y="344798"/>
                  <a:pt x="1498147" y="324541"/>
                </a:cubicBezTo>
                <a:cubicBezTo>
                  <a:pt x="1063478" y="344798"/>
                  <a:pt x="637580" y="404548"/>
                  <a:pt x="237037" y="501396"/>
                </a:cubicBezTo>
                <a:lnTo>
                  <a:pt x="0" y="547823"/>
                </a:lnTo>
                <a:lnTo>
                  <a:pt x="0" y="0"/>
                </a:lnTo>
                <a:close/>
              </a:path>
            </a:pathLst>
          </a:custGeom>
          <a:solidFill>
            <a:srgbClr val="5F31D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BDE11BE-3602-4A75-6377-55FADF3F8510}"/>
              </a:ext>
            </a:extLst>
          </p:cNvPr>
          <p:cNvGrpSpPr/>
          <p:nvPr/>
        </p:nvGrpSpPr>
        <p:grpSpPr>
          <a:xfrm>
            <a:off x="-8" y="3184433"/>
            <a:ext cx="12192004" cy="1215953"/>
            <a:chOff x="-241303" y="3154936"/>
            <a:chExt cx="12192004" cy="1215953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E07A7AE-56D1-4987-483E-9FA323195B17}"/>
                </a:ext>
              </a:extLst>
            </p:cNvPr>
            <p:cNvSpPr/>
            <p:nvPr/>
          </p:nvSpPr>
          <p:spPr>
            <a:xfrm rot="10800000">
              <a:off x="-241301" y="3154936"/>
              <a:ext cx="12191999" cy="12159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496D475-BD92-A8F3-F04A-806A5ECDE9DB}"/>
                </a:ext>
              </a:extLst>
            </p:cNvPr>
            <p:cNvSpPr/>
            <p:nvPr/>
          </p:nvSpPr>
          <p:spPr>
            <a:xfrm rot="10800000" flipH="1">
              <a:off x="-241301" y="3450005"/>
              <a:ext cx="12192002" cy="920883"/>
            </a:xfrm>
            <a:custGeom>
              <a:avLst/>
              <a:gdLst>
                <a:gd name="connsiteX0" fmla="*/ 12192002 w 12192002"/>
                <a:gd name="connsiteY0" fmla="*/ 0 h 920883"/>
                <a:gd name="connsiteX1" fmla="*/ 0 w 12192002"/>
                <a:gd name="connsiteY1" fmla="*/ 0 h 920883"/>
                <a:gd name="connsiteX2" fmla="*/ 0 w 12192002"/>
                <a:gd name="connsiteY2" fmla="*/ 659334 h 920883"/>
                <a:gd name="connsiteX3" fmla="*/ 212835 w 12192002"/>
                <a:gd name="connsiteY3" fmla="*/ 608535 h 920883"/>
                <a:gd name="connsiteX4" fmla="*/ 1417339 w 12192002"/>
                <a:gd name="connsiteY4" fmla="*/ 453225 h 920883"/>
                <a:gd name="connsiteX5" fmla="*/ 3005917 w 12192002"/>
                <a:gd name="connsiteY5" fmla="*/ 700206 h 920883"/>
                <a:gd name="connsiteX6" fmla="*/ 5372788 w 12192002"/>
                <a:gd name="connsiteY6" fmla="*/ 907437 h 920883"/>
                <a:gd name="connsiteX7" fmla="*/ 7771654 w 12192002"/>
                <a:gd name="connsiteY7" fmla="*/ 700206 h 920883"/>
                <a:gd name="connsiteX8" fmla="*/ 9382628 w 12192002"/>
                <a:gd name="connsiteY8" fmla="*/ 697978 h 920883"/>
                <a:gd name="connsiteX9" fmla="*/ 10986462 w 12192002"/>
                <a:gd name="connsiteY9" fmla="*/ 609600 h 920883"/>
                <a:gd name="connsiteX10" fmla="*/ 12063087 w 12192002"/>
                <a:gd name="connsiteY10" fmla="*/ 727747 h 920883"/>
                <a:gd name="connsiteX11" fmla="*/ 12192002 w 12192002"/>
                <a:gd name="connsiteY11" fmla="*/ 748321 h 92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2" h="920883">
                  <a:moveTo>
                    <a:pt x="12192002" y="0"/>
                  </a:moveTo>
                  <a:lnTo>
                    <a:pt x="0" y="0"/>
                  </a:lnTo>
                  <a:lnTo>
                    <a:pt x="0" y="659334"/>
                  </a:lnTo>
                  <a:lnTo>
                    <a:pt x="212835" y="608535"/>
                  </a:lnTo>
                  <a:cubicBezTo>
                    <a:pt x="602245" y="526682"/>
                    <a:pt x="1006685" y="474442"/>
                    <a:pt x="1417339" y="453225"/>
                  </a:cubicBezTo>
                  <a:cubicBezTo>
                    <a:pt x="1964876" y="481515"/>
                    <a:pt x="2501367" y="564956"/>
                    <a:pt x="3005917" y="700206"/>
                  </a:cubicBezTo>
                  <a:cubicBezTo>
                    <a:pt x="3765809" y="888092"/>
                    <a:pt x="4555609" y="951604"/>
                    <a:pt x="5372788" y="907437"/>
                  </a:cubicBezTo>
                  <a:cubicBezTo>
                    <a:pt x="6189968" y="887756"/>
                    <a:pt x="7103348" y="735116"/>
                    <a:pt x="7771654" y="700206"/>
                  </a:cubicBezTo>
                  <a:cubicBezTo>
                    <a:pt x="8439960" y="665296"/>
                    <a:pt x="8796696" y="662419"/>
                    <a:pt x="9382628" y="697978"/>
                  </a:cubicBezTo>
                  <a:cubicBezTo>
                    <a:pt x="9968560" y="733537"/>
                    <a:pt x="10387530" y="578111"/>
                    <a:pt x="10986462" y="609600"/>
                  </a:cubicBezTo>
                  <a:cubicBezTo>
                    <a:pt x="11285928" y="625345"/>
                    <a:pt x="11688132" y="673128"/>
                    <a:pt x="12063087" y="727747"/>
                  </a:cubicBezTo>
                  <a:lnTo>
                    <a:pt x="12192002" y="748321"/>
                  </a:lnTo>
                  <a:close/>
                </a:path>
              </a:pathLst>
            </a:custGeom>
            <a:solidFill>
              <a:srgbClr val="6C46D9">
                <a:alpha val="8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6D0B242-8EB3-BA0D-0F22-845FDE43A44D}"/>
                </a:ext>
              </a:extLst>
            </p:cNvPr>
            <p:cNvSpPr/>
            <p:nvPr/>
          </p:nvSpPr>
          <p:spPr>
            <a:xfrm rot="10800000">
              <a:off x="-241300" y="3276255"/>
              <a:ext cx="12191996" cy="1094633"/>
            </a:xfrm>
            <a:custGeom>
              <a:avLst/>
              <a:gdLst>
                <a:gd name="connsiteX0" fmla="*/ 0 w 12191996"/>
                <a:gd name="connsiteY0" fmla="*/ 0 h 1094633"/>
                <a:gd name="connsiteX1" fmla="*/ 12191996 w 12191996"/>
                <a:gd name="connsiteY1" fmla="*/ 0 h 1094633"/>
                <a:gd name="connsiteX2" fmla="*/ 12191996 w 12191996"/>
                <a:gd name="connsiteY2" fmla="*/ 904824 h 1094633"/>
                <a:gd name="connsiteX3" fmla="*/ 12152967 w 12191996"/>
                <a:gd name="connsiteY3" fmla="*/ 916999 h 1094633"/>
                <a:gd name="connsiteX4" fmla="*/ 12031746 w 12191996"/>
                <a:gd name="connsiteY4" fmla="*/ 974271 h 1094633"/>
                <a:gd name="connsiteX5" fmla="*/ 9920374 w 12191996"/>
                <a:gd name="connsiteY5" fmla="*/ 915939 h 1094633"/>
                <a:gd name="connsiteX6" fmla="*/ 8451908 w 12191996"/>
                <a:gd name="connsiteY6" fmla="*/ 697978 h 1094633"/>
                <a:gd name="connsiteX7" fmla="*/ 7000736 w 12191996"/>
                <a:gd name="connsiteY7" fmla="*/ 700206 h 1094633"/>
                <a:gd name="connsiteX8" fmla="*/ 4839829 w 12191996"/>
                <a:gd name="connsiteY8" fmla="*/ 907437 h 1094633"/>
                <a:gd name="connsiteX9" fmla="*/ 2707742 w 12191996"/>
                <a:gd name="connsiteY9" fmla="*/ 700206 h 1094633"/>
                <a:gd name="connsiteX10" fmla="*/ 1276744 w 12191996"/>
                <a:gd name="connsiteY10" fmla="*/ 453225 h 1094633"/>
                <a:gd name="connsiteX11" fmla="*/ 191723 w 12191996"/>
                <a:gd name="connsiteY11" fmla="*/ 608535 h 1094633"/>
                <a:gd name="connsiteX12" fmla="*/ 0 w 12191996"/>
                <a:gd name="connsiteY12" fmla="*/ 659334 h 1094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191996" h="1094633">
                  <a:moveTo>
                    <a:pt x="0" y="0"/>
                  </a:moveTo>
                  <a:lnTo>
                    <a:pt x="12191996" y="0"/>
                  </a:lnTo>
                  <a:lnTo>
                    <a:pt x="12191996" y="904824"/>
                  </a:lnTo>
                  <a:lnTo>
                    <a:pt x="12152967" y="916999"/>
                  </a:lnTo>
                  <a:cubicBezTo>
                    <a:pt x="12110401" y="933016"/>
                    <a:pt x="12061362" y="958149"/>
                    <a:pt x="12031746" y="974271"/>
                  </a:cubicBezTo>
                  <a:cubicBezTo>
                    <a:pt x="11586670" y="1216547"/>
                    <a:pt x="10509394" y="1038188"/>
                    <a:pt x="9920374" y="915939"/>
                  </a:cubicBezTo>
                  <a:cubicBezTo>
                    <a:pt x="9331354" y="793690"/>
                    <a:pt x="8979718" y="733537"/>
                    <a:pt x="8451908" y="697978"/>
                  </a:cubicBezTo>
                  <a:cubicBezTo>
                    <a:pt x="7924098" y="662419"/>
                    <a:pt x="7602749" y="665296"/>
                    <a:pt x="7000736" y="700206"/>
                  </a:cubicBezTo>
                  <a:cubicBezTo>
                    <a:pt x="6398725" y="735116"/>
                    <a:pt x="5575947" y="887756"/>
                    <a:pt x="4839829" y="907437"/>
                  </a:cubicBezTo>
                  <a:cubicBezTo>
                    <a:pt x="4103710" y="951604"/>
                    <a:pt x="3392255" y="888092"/>
                    <a:pt x="2707742" y="700206"/>
                  </a:cubicBezTo>
                  <a:cubicBezTo>
                    <a:pt x="2253241" y="564956"/>
                    <a:pt x="1769968" y="481515"/>
                    <a:pt x="1276744" y="453225"/>
                  </a:cubicBezTo>
                  <a:cubicBezTo>
                    <a:pt x="906826" y="474442"/>
                    <a:pt x="542505" y="526682"/>
                    <a:pt x="191723" y="608535"/>
                  </a:cubicBezTo>
                  <a:lnTo>
                    <a:pt x="0" y="659334"/>
                  </a:lnTo>
                  <a:close/>
                </a:path>
              </a:pathLst>
            </a:custGeom>
            <a:solidFill>
              <a:srgbClr val="6C46D9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F21FC3F-6780-20FA-01D0-48158A03844F}"/>
                </a:ext>
              </a:extLst>
            </p:cNvPr>
            <p:cNvSpPr/>
            <p:nvPr/>
          </p:nvSpPr>
          <p:spPr>
            <a:xfrm rot="10800000">
              <a:off x="-241303" y="3429000"/>
              <a:ext cx="12192001" cy="941888"/>
            </a:xfrm>
            <a:custGeom>
              <a:avLst/>
              <a:gdLst>
                <a:gd name="connsiteX0" fmla="*/ 0 w 12192001"/>
                <a:gd name="connsiteY0" fmla="*/ 0 h 941888"/>
                <a:gd name="connsiteX1" fmla="*/ 12192001 w 12192001"/>
                <a:gd name="connsiteY1" fmla="*/ 0 h 941888"/>
                <a:gd name="connsiteX2" fmla="*/ 12192001 w 12192001"/>
                <a:gd name="connsiteY2" fmla="*/ 619644 h 941888"/>
                <a:gd name="connsiteX3" fmla="*/ 11932060 w 12192001"/>
                <a:gd name="connsiteY3" fmla="*/ 722360 h 941888"/>
                <a:gd name="connsiteX4" fmla="*/ 10969172 w 12192001"/>
                <a:gd name="connsiteY4" fmla="*/ 941888 h 941888"/>
                <a:gd name="connsiteX5" fmla="*/ 9115607 w 12192001"/>
                <a:gd name="connsiteY5" fmla="*/ 655876 h 941888"/>
                <a:gd name="connsiteX6" fmla="*/ 7821477 w 12192001"/>
                <a:gd name="connsiteY6" fmla="*/ 499801 h 941888"/>
                <a:gd name="connsiteX7" fmla="*/ 6542588 w 12192001"/>
                <a:gd name="connsiteY7" fmla="*/ 501396 h 941888"/>
                <a:gd name="connsiteX8" fmla="*/ 4638222 w 12192001"/>
                <a:gd name="connsiteY8" fmla="*/ 649788 h 941888"/>
                <a:gd name="connsiteX9" fmla="*/ 2759257 w 12192001"/>
                <a:gd name="connsiteY9" fmla="*/ 501396 h 941888"/>
                <a:gd name="connsiteX10" fmla="*/ 1498147 w 12192001"/>
                <a:gd name="connsiteY10" fmla="*/ 324541 h 941888"/>
                <a:gd name="connsiteX11" fmla="*/ 237037 w 12192001"/>
                <a:gd name="connsiteY11" fmla="*/ 501396 h 941888"/>
                <a:gd name="connsiteX12" fmla="*/ 0 w 12192001"/>
                <a:gd name="connsiteY12" fmla="*/ 547823 h 941888"/>
                <a:gd name="connsiteX13" fmla="*/ 0 w 12192001"/>
                <a:gd name="connsiteY13" fmla="*/ 0 h 941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2001" h="941888">
                  <a:moveTo>
                    <a:pt x="0" y="0"/>
                  </a:moveTo>
                  <a:lnTo>
                    <a:pt x="12192001" y="0"/>
                  </a:lnTo>
                  <a:lnTo>
                    <a:pt x="12192001" y="619644"/>
                  </a:lnTo>
                  <a:lnTo>
                    <a:pt x="11932060" y="722360"/>
                  </a:lnTo>
                  <a:cubicBezTo>
                    <a:pt x="11638500" y="866609"/>
                    <a:pt x="11293535" y="934842"/>
                    <a:pt x="10969172" y="941888"/>
                  </a:cubicBezTo>
                  <a:cubicBezTo>
                    <a:pt x="10319155" y="925252"/>
                    <a:pt x="9640223" y="729557"/>
                    <a:pt x="9115607" y="655876"/>
                  </a:cubicBezTo>
                  <a:cubicBezTo>
                    <a:pt x="8590991" y="582195"/>
                    <a:pt x="8262707" y="531900"/>
                    <a:pt x="7821477" y="499801"/>
                  </a:cubicBezTo>
                  <a:cubicBezTo>
                    <a:pt x="7356328" y="474338"/>
                    <a:pt x="7073130" y="476398"/>
                    <a:pt x="6542588" y="501396"/>
                  </a:cubicBezTo>
                  <a:cubicBezTo>
                    <a:pt x="6012046" y="526394"/>
                    <a:pt x="5286949" y="635695"/>
                    <a:pt x="4638222" y="649788"/>
                  </a:cubicBezTo>
                  <a:cubicBezTo>
                    <a:pt x="3989496" y="681415"/>
                    <a:pt x="3362505" y="635936"/>
                    <a:pt x="2759257" y="501396"/>
                  </a:cubicBezTo>
                  <a:cubicBezTo>
                    <a:pt x="2358714" y="404548"/>
                    <a:pt x="1932816" y="344798"/>
                    <a:pt x="1498147" y="324541"/>
                  </a:cubicBezTo>
                  <a:cubicBezTo>
                    <a:pt x="1063478" y="344798"/>
                    <a:pt x="637580" y="404548"/>
                    <a:pt x="237037" y="501396"/>
                  </a:cubicBezTo>
                  <a:lnTo>
                    <a:pt x="0" y="5478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F31D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38054F71-40B4-F00C-7BA7-D1656F86A27F}"/>
              </a:ext>
            </a:extLst>
          </p:cNvPr>
          <p:cNvGrpSpPr/>
          <p:nvPr/>
        </p:nvGrpSpPr>
        <p:grpSpPr>
          <a:xfrm rot="10800000">
            <a:off x="-13" y="5152911"/>
            <a:ext cx="12192004" cy="1215953"/>
            <a:chOff x="-241303" y="3154936"/>
            <a:chExt cx="12192004" cy="1215953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D2EA0B2-B98A-B774-9E39-C02ABC35F0F7}"/>
                </a:ext>
              </a:extLst>
            </p:cNvPr>
            <p:cNvSpPr/>
            <p:nvPr/>
          </p:nvSpPr>
          <p:spPr>
            <a:xfrm rot="10800000">
              <a:off x="-241301" y="3154936"/>
              <a:ext cx="12191999" cy="12159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9EADEF79-7800-B29C-4FA2-9C05030FBE78}"/>
                </a:ext>
              </a:extLst>
            </p:cNvPr>
            <p:cNvSpPr/>
            <p:nvPr/>
          </p:nvSpPr>
          <p:spPr>
            <a:xfrm rot="10800000" flipH="1">
              <a:off x="-241301" y="3450005"/>
              <a:ext cx="12192002" cy="920883"/>
            </a:xfrm>
            <a:custGeom>
              <a:avLst/>
              <a:gdLst>
                <a:gd name="connsiteX0" fmla="*/ 12192002 w 12192002"/>
                <a:gd name="connsiteY0" fmla="*/ 0 h 920883"/>
                <a:gd name="connsiteX1" fmla="*/ 0 w 12192002"/>
                <a:gd name="connsiteY1" fmla="*/ 0 h 920883"/>
                <a:gd name="connsiteX2" fmla="*/ 0 w 12192002"/>
                <a:gd name="connsiteY2" fmla="*/ 659334 h 920883"/>
                <a:gd name="connsiteX3" fmla="*/ 212835 w 12192002"/>
                <a:gd name="connsiteY3" fmla="*/ 608535 h 920883"/>
                <a:gd name="connsiteX4" fmla="*/ 1417339 w 12192002"/>
                <a:gd name="connsiteY4" fmla="*/ 453225 h 920883"/>
                <a:gd name="connsiteX5" fmla="*/ 3005917 w 12192002"/>
                <a:gd name="connsiteY5" fmla="*/ 700206 h 920883"/>
                <a:gd name="connsiteX6" fmla="*/ 5372788 w 12192002"/>
                <a:gd name="connsiteY6" fmla="*/ 907437 h 920883"/>
                <a:gd name="connsiteX7" fmla="*/ 7771654 w 12192002"/>
                <a:gd name="connsiteY7" fmla="*/ 700206 h 920883"/>
                <a:gd name="connsiteX8" fmla="*/ 9382628 w 12192002"/>
                <a:gd name="connsiteY8" fmla="*/ 697978 h 920883"/>
                <a:gd name="connsiteX9" fmla="*/ 10986462 w 12192002"/>
                <a:gd name="connsiteY9" fmla="*/ 609600 h 920883"/>
                <a:gd name="connsiteX10" fmla="*/ 12063087 w 12192002"/>
                <a:gd name="connsiteY10" fmla="*/ 727747 h 920883"/>
                <a:gd name="connsiteX11" fmla="*/ 12192002 w 12192002"/>
                <a:gd name="connsiteY11" fmla="*/ 748321 h 92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2" h="920883">
                  <a:moveTo>
                    <a:pt x="12192002" y="0"/>
                  </a:moveTo>
                  <a:lnTo>
                    <a:pt x="0" y="0"/>
                  </a:lnTo>
                  <a:lnTo>
                    <a:pt x="0" y="659334"/>
                  </a:lnTo>
                  <a:lnTo>
                    <a:pt x="212835" y="608535"/>
                  </a:lnTo>
                  <a:cubicBezTo>
                    <a:pt x="602245" y="526682"/>
                    <a:pt x="1006685" y="474442"/>
                    <a:pt x="1417339" y="453225"/>
                  </a:cubicBezTo>
                  <a:cubicBezTo>
                    <a:pt x="1964876" y="481515"/>
                    <a:pt x="2501367" y="564956"/>
                    <a:pt x="3005917" y="700206"/>
                  </a:cubicBezTo>
                  <a:cubicBezTo>
                    <a:pt x="3765809" y="888092"/>
                    <a:pt x="4555609" y="951604"/>
                    <a:pt x="5372788" y="907437"/>
                  </a:cubicBezTo>
                  <a:cubicBezTo>
                    <a:pt x="6189968" y="887756"/>
                    <a:pt x="7103348" y="735116"/>
                    <a:pt x="7771654" y="700206"/>
                  </a:cubicBezTo>
                  <a:cubicBezTo>
                    <a:pt x="8439960" y="665296"/>
                    <a:pt x="8796696" y="662419"/>
                    <a:pt x="9382628" y="697978"/>
                  </a:cubicBezTo>
                  <a:cubicBezTo>
                    <a:pt x="9968560" y="733537"/>
                    <a:pt x="10387530" y="578111"/>
                    <a:pt x="10986462" y="609600"/>
                  </a:cubicBezTo>
                  <a:cubicBezTo>
                    <a:pt x="11285928" y="625345"/>
                    <a:pt x="11688132" y="673128"/>
                    <a:pt x="12063087" y="727747"/>
                  </a:cubicBezTo>
                  <a:lnTo>
                    <a:pt x="12192002" y="748321"/>
                  </a:lnTo>
                  <a:close/>
                </a:path>
              </a:pathLst>
            </a:custGeom>
            <a:solidFill>
              <a:srgbClr val="6C46D9">
                <a:alpha val="8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7A72998-C185-7A67-CBFD-F18DE2FA4F46}"/>
                </a:ext>
              </a:extLst>
            </p:cNvPr>
            <p:cNvSpPr/>
            <p:nvPr/>
          </p:nvSpPr>
          <p:spPr>
            <a:xfrm rot="10800000">
              <a:off x="-241300" y="3276255"/>
              <a:ext cx="12191996" cy="1094633"/>
            </a:xfrm>
            <a:custGeom>
              <a:avLst/>
              <a:gdLst>
                <a:gd name="connsiteX0" fmla="*/ 0 w 12191996"/>
                <a:gd name="connsiteY0" fmla="*/ 0 h 1094633"/>
                <a:gd name="connsiteX1" fmla="*/ 12191996 w 12191996"/>
                <a:gd name="connsiteY1" fmla="*/ 0 h 1094633"/>
                <a:gd name="connsiteX2" fmla="*/ 12191996 w 12191996"/>
                <a:gd name="connsiteY2" fmla="*/ 904824 h 1094633"/>
                <a:gd name="connsiteX3" fmla="*/ 12152967 w 12191996"/>
                <a:gd name="connsiteY3" fmla="*/ 916999 h 1094633"/>
                <a:gd name="connsiteX4" fmla="*/ 12031746 w 12191996"/>
                <a:gd name="connsiteY4" fmla="*/ 974271 h 1094633"/>
                <a:gd name="connsiteX5" fmla="*/ 9920374 w 12191996"/>
                <a:gd name="connsiteY5" fmla="*/ 915939 h 1094633"/>
                <a:gd name="connsiteX6" fmla="*/ 8451908 w 12191996"/>
                <a:gd name="connsiteY6" fmla="*/ 697978 h 1094633"/>
                <a:gd name="connsiteX7" fmla="*/ 7000736 w 12191996"/>
                <a:gd name="connsiteY7" fmla="*/ 700206 h 1094633"/>
                <a:gd name="connsiteX8" fmla="*/ 4839829 w 12191996"/>
                <a:gd name="connsiteY8" fmla="*/ 907437 h 1094633"/>
                <a:gd name="connsiteX9" fmla="*/ 2707742 w 12191996"/>
                <a:gd name="connsiteY9" fmla="*/ 700206 h 1094633"/>
                <a:gd name="connsiteX10" fmla="*/ 1276744 w 12191996"/>
                <a:gd name="connsiteY10" fmla="*/ 453225 h 1094633"/>
                <a:gd name="connsiteX11" fmla="*/ 191723 w 12191996"/>
                <a:gd name="connsiteY11" fmla="*/ 608535 h 1094633"/>
                <a:gd name="connsiteX12" fmla="*/ 0 w 12191996"/>
                <a:gd name="connsiteY12" fmla="*/ 659334 h 1094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191996" h="1094633">
                  <a:moveTo>
                    <a:pt x="0" y="0"/>
                  </a:moveTo>
                  <a:lnTo>
                    <a:pt x="12191996" y="0"/>
                  </a:lnTo>
                  <a:lnTo>
                    <a:pt x="12191996" y="904824"/>
                  </a:lnTo>
                  <a:lnTo>
                    <a:pt x="12152967" y="916999"/>
                  </a:lnTo>
                  <a:cubicBezTo>
                    <a:pt x="12110401" y="933016"/>
                    <a:pt x="12061362" y="958149"/>
                    <a:pt x="12031746" y="974271"/>
                  </a:cubicBezTo>
                  <a:cubicBezTo>
                    <a:pt x="11586670" y="1216547"/>
                    <a:pt x="10509394" y="1038188"/>
                    <a:pt x="9920374" y="915939"/>
                  </a:cubicBezTo>
                  <a:cubicBezTo>
                    <a:pt x="9331354" y="793690"/>
                    <a:pt x="8979718" y="733537"/>
                    <a:pt x="8451908" y="697978"/>
                  </a:cubicBezTo>
                  <a:cubicBezTo>
                    <a:pt x="7924098" y="662419"/>
                    <a:pt x="7602749" y="665296"/>
                    <a:pt x="7000736" y="700206"/>
                  </a:cubicBezTo>
                  <a:cubicBezTo>
                    <a:pt x="6398725" y="735116"/>
                    <a:pt x="5575947" y="887756"/>
                    <a:pt x="4839829" y="907437"/>
                  </a:cubicBezTo>
                  <a:cubicBezTo>
                    <a:pt x="4103710" y="951604"/>
                    <a:pt x="3392255" y="888092"/>
                    <a:pt x="2707742" y="700206"/>
                  </a:cubicBezTo>
                  <a:cubicBezTo>
                    <a:pt x="2253241" y="564956"/>
                    <a:pt x="1769968" y="481515"/>
                    <a:pt x="1276744" y="453225"/>
                  </a:cubicBezTo>
                  <a:cubicBezTo>
                    <a:pt x="906826" y="474442"/>
                    <a:pt x="542505" y="526682"/>
                    <a:pt x="191723" y="608535"/>
                  </a:cubicBezTo>
                  <a:lnTo>
                    <a:pt x="0" y="659334"/>
                  </a:lnTo>
                  <a:close/>
                </a:path>
              </a:pathLst>
            </a:custGeom>
            <a:solidFill>
              <a:srgbClr val="6C46D9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0B40C18-A652-B7CA-A81B-E8D57FE79B31}"/>
                </a:ext>
              </a:extLst>
            </p:cNvPr>
            <p:cNvSpPr/>
            <p:nvPr/>
          </p:nvSpPr>
          <p:spPr>
            <a:xfrm rot="10800000">
              <a:off x="-241303" y="3429000"/>
              <a:ext cx="12192001" cy="941888"/>
            </a:xfrm>
            <a:custGeom>
              <a:avLst/>
              <a:gdLst>
                <a:gd name="connsiteX0" fmla="*/ 0 w 12192001"/>
                <a:gd name="connsiteY0" fmla="*/ 0 h 941888"/>
                <a:gd name="connsiteX1" fmla="*/ 12192001 w 12192001"/>
                <a:gd name="connsiteY1" fmla="*/ 0 h 941888"/>
                <a:gd name="connsiteX2" fmla="*/ 12192001 w 12192001"/>
                <a:gd name="connsiteY2" fmla="*/ 619644 h 941888"/>
                <a:gd name="connsiteX3" fmla="*/ 11932060 w 12192001"/>
                <a:gd name="connsiteY3" fmla="*/ 722360 h 941888"/>
                <a:gd name="connsiteX4" fmla="*/ 10969172 w 12192001"/>
                <a:gd name="connsiteY4" fmla="*/ 941888 h 941888"/>
                <a:gd name="connsiteX5" fmla="*/ 9115607 w 12192001"/>
                <a:gd name="connsiteY5" fmla="*/ 655876 h 941888"/>
                <a:gd name="connsiteX6" fmla="*/ 7821477 w 12192001"/>
                <a:gd name="connsiteY6" fmla="*/ 499801 h 941888"/>
                <a:gd name="connsiteX7" fmla="*/ 6542588 w 12192001"/>
                <a:gd name="connsiteY7" fmla="*/ 501396 h 941888"/>
                <a:gd name="connsiteX8" fmla="*/ 4638222 w 12192001"/>
                <a:gd name="connsiteY8" fmla="*/ 649788 h 941888"/>
                <a:gd name="connsiteX9" fmla="*/ 2759257 w 12192001"/>
                <a:gd name="connsiteY9" fmla="*/ 501396 h 941888"/>
                <a:gd name="connsiteX10" fmla="*/ 1498147 w 12192001"/>
                <a:gd name="connsiteY10" fmla="*/ 324541 h 941888"/>
                <a:gd name="connsiteX11" fmla="*/ 237037 w 12192001"/>
                <a:gd name="connsiteY11" fmla="*/ 501396 h 941888"/>
                <a:gd name="connsiteX12" fmla="*/ 0 w 12192001"/>
                <a:gd name="connsiteY12" fmla="*/ 547823 h 941888"/>
                <a:gd name="connsiteX13" fmla="*/ 0 w 12192001"/>
                <a:gd name="connsiteY13" fmla="*/ 0 h 941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2001" h="941888">
                  <a:moveTo>
                    <a:pt x="0" y="0"/>
                  </a:moveTo>
                  <a:lnTo>
                    <a:pt x="12192001" y="0"/>
                  </a:lnTo>
                  <a:lnTo>
                    <a:pt x="12192001" y="619644"/>
                  </a:lnTo>
                  <a:lnTo>
                    <a:pt x="11932060" y="722360"/>
                  </a:lnTo>
                  <a:cubicBezTo>
                    <a:pt x="11638500" y="866609"/>
                    <a:pt x="11293535" y="934842"/>
                    <a:pt x="10969172" y="941888"/>
                  </a:cubicBezTo>
                  <a:cubicBezTo>
                    <a:pt x="10319155" y="925252"/>
                    <a:pt x="9640223" y="729557"/>
                    <a:pt x="9115607" y="655876"/>
                  </a:cubicBezTo>
                  <a:cubicBezTo>
                    <a:pt x="8590991" y="582195"/>
                    <a:pt x="8262707" y="531900"/>
                    <a:pt x="7821477" y="499801"/>
                  </a:cubicBezTo>
                  <a:cubicBezTo>
                    <a:pt x="7356328" y="474338"/>
                    <a:pt x="7073130" y="476398"/>
                    <a:pt x="6542588" y="501396"/>
                  </a:cubicBezTo>
                  <a:cubicBezTo>
                    <a:pt x="6012046" y="526394"/>
                    <a:pt x="5286949" y="635695"/>
                    <a:pt x="4638222" y="649788"/>
                  </a:cubicBezTo>
                  <a:cubicBezTo>
                    <a:pt x="3989496" y="681415"/>
                    <a:pt x="3362505" y="635936"/>
                    <a:pt x="2759257" y="501396"/>
                  </a:cubicBezTo>
                  <a:cubicBezTo>
                    <a:pt x="2358714" y="404548"/>
                    <a:pt x="1932816" y="344798"/>
                    <a:pt x="1498147" y="324541"/>
                  </a:cubicBezTo>
                  <a:cubicBezTo>
                    <a:pt x="1063478" y="344798"/>
                    <a:pt x="637580" y="404548"/>
                    <a:pt x="237037" y="501396"/>
                  </a:cubicBezTo>
                  <a:lnTo>
                    <a:pt x="0" y="5478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F31D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33931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6A80CB95-5BE7-2BCE-0D78-BCC4DBC1EAC7}"/>
              </a:ext>
            </a:extLst>
          </p:cNvPr>
          <p:cNvSpPr/>
          <p:nvPr/>
        </p:nvSpPr>
        <p:spPr>
          <a:xfrm>
            <a:off x="0" y="-36200"/>
            <a:ext cx="12192000" cy="6894200"/>
          </a:xfrm>
          <a:prstGeom prst="rect">
            <a:avLst/>
          </a:prstGeom>
          <a:solidFill>
            <a:srgbClr val="5F31D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: Shape 41" descr="An organic corner shape">
            <a:extLst>
              <a:ext uri="{FF2B5EF4-FFF2-40B4-BE49-F238E27FC236}">
                <a16:creationId xmlns:a16="http://schemas.microsoft.com/office/drawing/2014/main" id="{9285EEA4-FBE3-0158-7D29-DB97066E5502}"/>
              </a:ext>
            </a:extLst>
          </p:cNvPr>
          <p:cNvSpPr/>
          <p:nvPr/>
        </p:nvSpPr>
        <p:spPr>
          <a:xfrm rot="10800000">
            <a:off x="3597950" y="-38434"/>
            <a:ext cx="7381079" cy="6894199"/>
          </a:xfrm>
          <a:custGeom>
            <a:avLst/>
            <a:gdLst>
              <a:gd name="connsiteX0" fmla="*/ 3495511 w 7381079"/>
              <a:gd name="connsiteY0" fmla="*/ 6917699 h 6917699"/>
              <a:gd name="connsiteX1" fmla="*/ 0 w 7381079"/>
              <a:gd name="connsiteY1" fmla="*/ 6917699 h 6917699"/>
              <a:gd name="connsiteX2" fmla="*/ 0 w 7381079"/>
              <a:gd name="connsiteY2" fmla="*/ 0 h 6917699"/>
              <a:gd name="connsiteX3" fmla="*/ 7381079 w 7381079"/>
              <a:gd name="connsiteY3" fmla="*/ 0 h 6917699"/>
              <a:gd name="connsiteX4" fmla="*/ 7368007 w 7381079"/>
              <a:gd name="connsiteY4" fmla="*/ 76235 h 6917699"/>
              <a:gd name="connsiteX5" fmla="*/ 6995662 w 7381079"/>
              <a:gd name="connsiteY5" fmla="*/ 1103550 h 6917699"/>
              <a:gd name="connsiteX6" fmla="*/ 4367850 w 7381079"/>
              <a:gd name="connsiteY6" fmla="*/ 3219798 h 6917699"/>
              <a:gd name="connsiteX7" fmla="*/ 3941718 w 7381079"/>
              <a:gd name="connsiteY7" fmla="*/ 6072132 h 6917699"/>
              <a:gd name="connsiteX8" fmla="*/ 3577627 w 7381079"/>
              <a:gd name="connsiteY8" fmla="*/ 6795457 h 6917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81079" h="6917699">
                <a:moveTo>
                  <a:pt x="3495511" y="6917699"/>
                </a:moveTo>
                <a:lnTo>
                  <a:pt x="0" y="6917699"/>
                </a:lnTo>
                <a:lnTo>
                  <a:pt x="0" y="0"/>
                </a:lnTo>
                <a:lnTo>
                  <a:pt x="7381079" y="0"/>
                </a:lnTo>
                <a:lnTo>
                  <a:pt x="7368007" y="76235"/>
                </a:lnTo>
                <a:cubicBezTo>
                  <a:pt x="7301944" y="422772"/>
                  <a:pt x="7188753" y="796084"/>
                  <a:pt x="6995662" y="1103550"/>
                </a:cubicBezTo>
                <a:cubicBezTo>
                  <a:pt x="6193399" y="2381005"/>
                  <a:pt x="4989629" y="1949036"/>
                  <a:pt x="4367850" y="3219798"/>
                </a:cubicBezTo>
                <a:cubicBezTo>
                  <a:pt x="3903437" y="4168981"/>
                  <a:pt x="4454728" y="4739816"/>
                  <a:pt x="3941718" y="6072132"/>
                </a:cubicBezTo>
                <a:cubicBezTo>
                  <a:pt x="3836106" y="6346422"/>
                  <a:pt x="3710985" y="6586500"/>
                  <a:pt x="3577627" y="6795457"/>
                </a:cubicBezTo>
                <a:close/>
              </a:path>
            </a:pathLst>
          </a:custGeom>
          <a:solidFill>
            <a:srgbClr val="683CD3"/>
          </a:solidFill>
          <a:ln w="9525" cap="flat">
            <a:noFill/>
            <a:prstDash val="solid"/>
            <a:miter/>
          </a:ln>
          <a:effectLst>
            <a:outerShdw blurRad="165100" dist="114300" dir="10800000" sx="99000" sy="99000" algn="r" rotWithShape="0">
              <a:prstClr val="black">
                <a:alpha val="8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81" name="Freeform: Shape 80" descr="An organic corner shape">
            <a:extLst>
              <a:ext uri="{FF2B5EF4-FFF2-40B4-BE49-F238E27FC236}">
                <a16:creationId xmlns:a16="http://schemas.microsoft.com/office/drawing/2014/main" id="{54D9A816-D303-910B-E3A3-07DE0185389B}"/>
              </a:ext>
            </a:extLst>
          </p:cNvPr>
          <p:cNvSpPr>
            <a:spLocks/>
          </p:cNvSpPr>
          <p:nvPr/>
        </p:nvSpPr>
        <p:spPr>
          <a:xfrm rot="10800000">
            <a:off x="4738805" y="-51020"/>
            <a:ext cx="7458869" cy="6909019"/>
          </a:xfrm>
          <a:custGeom>
            <a:avLst/>
            <a:gdLst>
              <a:gd name="connsiteX0" fmla="*/ 5674 w 7458869"/>
              <a:gd name="connsiteY0" fmla="*/ 6909018 h 6909018"/>
              <a:gd name="connsiteX1" fmla="*/ 0 w 7458869"/>
              <a:gd name="connsiteY1" fmla="*/ 6906883 h 6909018"/>
              <a:gd name="connsiteX2" fmla="*/ 0 w 7458869"/>
              <a:gd name="connsiteY2" fmla="*/ 0 h 6909018"/>
              <a:gd name="connsiteX3" fmla="*/ 7457304 w 7458869"/>
              <a:gd name="connsiteY3" fmla="*/ 0 h 6909018"/>
              <a:gd name="connsiteX4" fmla="*/ 6995662 w 7458869"/>
              <a:gd name="connsiteY4" fmla="*/ 1627184 h 6909018"/>
              <a:gd name="connsiteX5" fmla="*/ 4367850 w 7458869"/>
              <a:gd name="connsiteY5" fmla="*/ 3260688 h 6909018"/>
              <a:gd name="connsiteX6" fmla="*/ 3941718 w 7458869"/>
              <a:gd name="connsiteY6" fmla="*/ 5462368 h 6909018"/>
              <a:gd name="connsiteX7" fmla="*/ 2459267 w 7458869"/>
              <a:gd name="connsiteY7" fmla="*/ 6888109 h 6909018"/>
              <a:gd name="connsiteX8" fmla="*/ 2449678 w 7458869"/>
              <a:gd name="connsiteY8" fmla="*/ 6892503 h 6909018"/>
              <a:gd name="connsiteX9" fmla="*/ 5674 w 7458869"/>
              <a:gd name="connsiteY9" fmla="*/ 6892503 h 690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458869" h="6909018">
                <a:moveTo>
                  <a:pt x="5674" y="6909018"/>
                </a:moveTo>
                <a:lnTo>
                  <a:pt x="0" y="6906883"/>
                </a:lnTo>
                <a:lnTo>
                  <a:pt x="0" y="0"/>
                </a:lnTo>
                <a:lnTo>
                  <a:pt x="7457304" y="0"/>
                </a:lnTo>
                <a:cubicBezTo>
                  <a:pt x="7457304" y="0"/>
                  <a:pt x="7510571" y="994307"/>
                  <a:pt x="6995662" y="1627184"/>
                </a:cubicBezTo>
                <a:cubicBezTo>
                  <a:pt x="6193399" y="2613235"/>
                  <a:pt x="4989629" y="2279804"/>
                  <a:pt x="4367850" y="3260688"/>
                </a:cubicBezTo>
                <a:cubicBezTo>
                  <a:pt x="3903437" y="3993351"/>
                  <a:pt x="4454728" y="4433971"/>
                  <a:pt x="3941718" y="5462368"/>
                </a:cubicBezTo>
                <a:cubicBezTo>
                  <a:pt x="3519271" y="6309252"/>
                  <a:pt x="2784684" y="6733614"/>
                  <a:pt x="2459267" y="6888109"/>
                </a:cubicBezTo>
                <a:lnTo>
                  <a:pt x="2449678" y="6892503"/>
                </a:lnTo>
                <a:lnTo>
                  <a:pt x="5674" y="6892503"/>
                </a:lnTo>
                <a:close/>
              </a:path>
            </a:pathLst>
          </a:custGeom>
          <a:gradFill>
            <a:gsLst>
              <a:gs pos="0">
                <a:srgbClr val="6C46D9"/>
              </a:gs>
              <a:gs pos="100000">
                <a:srgbClr val="846CE8"/>
              </a:gs>
            </a:gsLst>
            <a:lin ang="5400000" scaled="1"/>
          </a:gradFill>
          <a:ln w="9525" cap="flat">
            <a:noFill/>
            <a:prstDash val="solid"/>
            <a:miter/>
          </a:ln>
          <a:effectLst>
            <a:outerShdw blurRad="165100" dist="190500" dir="10800000" sx="99000" sy="99000" algn="r" rotWithShape="0">
              <a:prstClr val="black">
                <a:alpha val="8000"/>
              </a:prstClr>
            </a:outerShdw>
          </a:effectLst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038" name="Freeform: Shape 1037">
            <a:extLst>
              <a:ext uri="{FF2B5EF4-FFF2-40B4-BE49-F238E27FC236}">
                <a16:creationId xmlns:a16="http://schemas.microsoft.com/office/drawing/2014/main" id="{B224D996-555E-22E7-D765-CA97BFC15434}"/>
              </a:ext>
            </a:extLst>
          </p:cNvPr>
          <p:cNvSpPr/>
          <p:nvPr/>
        </p:nvSpPr>
        <p:spPr>
          <a:xfrm>
            <a:off x="10806939" y="2078815"/>
            <a:ext cx="553934" cy="564741"/>
          </a:xfrm>
          <a:custGeom>
            <a:avLst/>
            <a:gdLst>
              <a:gd name="connsiteX0" fmla="*/ 243440 w 483886"/>
              <a:gd name="connsiteY0" fmla="*/ 483887 h 483886"/>
              <a:gd name="connsiteX1" fmla="*/ 240446 w 483886"/>
              <a:gd name="connsiteY1" fmla="*/ 483887 h 483886"/>
              <a:gd name="connsiteX2" fmla="*/ 0 w 483886"/>
              <a:gd name="connsiteY2" fmla="*/ 243440 h 483886"/>
              <a:gd name="connsiteX3" fmla="*/ 0 w 483886"/>
              <a:gd name="connsiteY3" fmla="*/ 240447 h 483886"/>
              <a:gd name="connsiteX4" fmla="*/ 240446 w 483886"/>
              <a:gd name="connsiteY4" fmla="*/ 0 h 483886"/>
              <a:gd name="connsiteX5" fmla="*/ 243440 w 483886"/>
              <a:gd name="connsiteY5" fmla="*/ 0 h 483886"/>
              <a:gd name="connsiteX6" fmla="*/ 483887 w 483886"/>
              <a:gd name="connsiteY6" fmla="*/ 240447 h 483886"/>
              <a:gd name="connsiteX7" fmla="*/ 483887 w 483886"/>
              <a:gd name="connsiteY7" fmla="*/ 243440 h 483886"/>
              <a:gd name="connsiteX8" fmla="*/ 243440 w 483886"/>
              <a:gd name="connsiteY8" fmla="*/ 483887 h 48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3886" h="483886">
                <a:moveTo>
                  <a:pt x="243440" y="483887"/>
                </a:moveTo>
                <a:lnTo>
                  <a:pt x="240446" y="483887"/>
                </a:lnTo>
                <a:cubicBezTo>
                  <a:pt x="107655" y="483887"/>
                  <a:pt x="0" y="376238"/>
                  <a:pt x="0" y="243440"/>
                </a:cubicBezTo>
                <a:lnTo>
                  <a:pt x="0" y="240447"/>
                </a:lnTo>
                <a:cubicBezTo>
                  <a:pt x="0" y="107655"/>
                  <a:pt x="107649" y="0"/>
                  <a:pt x="240446" y="0"/>
                </a:cubicBezTo>
                <a:lnTo>
                  <a:pt x="243440" y="0"/>
                </a:lnTo>
                <a:cubicBezTo>
                  <a:pt x="376232" y="0"/>
                  <a:pt x="483887" y="107649"/>
                  <a:pt x="483887" y="240447"/>
                </a:cubicBezTo>
                <a:lnTo>
                  <a:pt x="483887" y="243440"/>
                </a:lnTo>
                <a:cubicBezTo>
                  <a:pt x="483887" y="376238"/>
                  <a:pt x="376238" y="483887"/>
                  <a:pt x="243440" y="483887"/>
                </a:cubicBezTo>
                <a:close/>
              </a:path>
            </a:pathLst>
          </a:custGeom>
          <a:gradFill>
            <a:gsLst>
              <a:gs pos="0">
                <a:srgbClr val="FFBD6E"/>
              </a:gs>
              <a:gs pos="82000">
                <a:srgbClr val="D57099"/>
              </a:gs>
            </a:gsLst>
            <a:lin ang="5400000" scaled="1"/>
          </a:gradFill>
          <a:ln>
            <a:noFill/>
          </a:ln>
          <a:effectLst>
            <a:outerShdw blurRad="3429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043" name="Freeform: Shape 1042">
            <a:extLst>
              <a:ext uri="{FF2B5EF4-FFF2-40B4-BE49-F238E27FC236}">
                <a16:creationId xmlns:a16="http://schemas.microsoft.com/office/drawing/2014/main" id="{A2F43E86-3284-48D2-7E37-7993388CAA40}"/>
              </a:ext>
            </a:extLst>
          </p:cNvPr>
          <p:cNvSpPr/>
          <p:nvPr/>
        </p:nvSpPr>
        <p:spPr>
          <a:xfrm>
            <a:off x="10621061" y="4217259"/>
            <a:ext cx="554476" cy="565294"/>
          </a:xfrm>
          <a:custGeom>
            <a:avLst/>
            <a:gdLst>
              <a:gd name="connsiteX0" fmla="*/ 243440 w 483886"/>
              <a:gd name="connsiteY0" fmla="*/ 483887 h 483886"/>
              <a:gd name="connsiteX1" fmla="*/ 240446 w 483886"/>
              <a:gd name="connsiteY1" fmla="*/ 483887 h 483886"/>
              <a:gd name="connsiteX2" fmla="*/ 0 w 483886"/>
              <a:gd name="connsiteY2" fmla="*/ 243440 h 483886"/>
              <a:gd name="connsiteX3" fmla="*/ 0 w 483886"/>
              <a:gd name="connsiteY3" fmla="*/ 240447 h 483886"/>
              <a:gd name="connsiteX4" fmla="*/ 240446 w 483886"/>
              <a:gd name="connsiteY4" fmla="*/ 0 h 483886"/>
              <a:gd name="connsiteX5" fmla="*/ 243440 w 483886"/>
              <a:gd name="connsiteY5" fmla="*/ 0 h 483886"/>
              <a:gd name="connsiteX6" fmla="*/ 483887 w 483886"/>
              <a:gd name="connsiteY6" fmla="*/ 240447 h 483886"/>
              <a:gd name="connsiteX7" fmla="*/ 483887 w 483886"/>
              <a:gd name="connsiteY7" fmla="*/ 243440 h 483886"/>
              <a:gd name="connsiteX8" fmla="*/ 243440 w 483886"/>
              <a:gd name="connsiteY8" fmla="*/ 483887 h 48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3886" h="483886">
                <a:moveTo>
                  <a:pt x="243440" y="483887"/>
                </a:moveTo>
                <a:lnTo>
                  <a:pt x="240446" y="483887"/>
                </a:lnTo>
                <a:cubicBezTo>
                  <a:pt x="107655" y="483887"/>
                  <a:pt x="0" y="376238"/>
                  <a:pt x="0" y="243440"/>
                </a:cubicBezTo>
                <a:lnTo>
                  <a:pt x="0" y="240447"/>
                </a:lnTo>
                <a:cubicBezTo>
                  <a:pt x="0" y="107655"/>
                  <a:pt x="107649" y="0"/>
                  <a:pt x="240446" y="0"/>
                </a:cubicBezTo>
                <a:lnTo>
                  <a:pt x="243440" y="0"/>
                </a:lnTo>
                <a:cubicBezTo>
                  <a:pt x="376232" y="0"/>
                  <a:pt x="483887" y="107649"/>
                  <a:pt x="483887" y="240447"/>
                </a:cubicBezTo>
                <a:lnTo>
                  <a:pt x="483887" y="243440"/>
                </a:lnTo>
                <a:cubicBezTo>
                  <a:pt x="483887" y="376238"/>
                  <a:pt x="376238" y="483887"/>
                  <a:pt x="243440" y="483887"/>
                </a:cubicBezTo>
                <a:close/>
              </a:path>
            </a:pathLst>
          </a:custGeom>
          <a:gradFill>
            <a:gsLst>
              <a:gs pos="0">
                <a:srgbClr val="C08EDD"/>
              </a:gs>
              <a:gs pos="100000">
                <a:srgbClr val="7A69A9"/>
              </a:gs>
            </a:gsLst>
            <a:lin ang="5400000" scaled="1"/>
          </a:gradFill>
          <a:ln>
            <a:noFill/>
          </a:ln>
          <a:effectLst>
            <a:outerShdw blurRad="3429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024" name="Freeform: Shape 1023">
            <a:extLst>
              <a:ext uri="{FF2B5EF4-FFF2-40B4-BE49-F238E27FC236}">
                <a16:creationId xmlns:a16="http://schemas.microsoft.com/office/drawing/2014/main" id="{F2C1DDCD-6E4D-03E4-AC81-2C480289353D}"/>
              </a:ext>
            </a:extLst>
          </p:cNvPr>
          <p:cNvSpPr/>
          <p:nvPr/>
        </p:nvSpPr>
        <p:spPr>
          <a:xfrm>
            <a:off x="9480360" y="708357"/>
            <a:ext cx="628441" cy="640702"/>
          </a:xfrm>
          <a:custGeom>
            <a:avLst/>
            <a:gdLst>
              <a:gd name="connsiteX0" fmla="*/ 243440 w 483886"/>
              <a:gd name="connsiteY0" fmla="*/ 483887 h 483886"/>
              <a:gd name="connsiteX1" fmla="*/ 240446 w 483886"/>
              <a:gd name="connsiteY1" fmla="*/ 483887 h 483886"/>
              <a:gd name="connsiteX2" fmla="*/ 0 w 483886"/>
              <a:gd name="connsiteY2" fmla="*/ 243440 h 483886"/>
              <a:gd name="connsiteX3" fmla="*/ 0 w 483886"/>
              <a:gd name="connsiteY3" fmla="*/ 240447 h 483886"/>
              <a:gd name="connsiteX4" fmla="*/ 240446 w 483886"/>
              <a:gd name="connsiteY4" fmla="*/ 0 h 483886"/>
              <a:gd name="connsiteX5" fmla="*/ 243440 w 483886"/>
              <a:gd name="connsiteY5" fmla="*/ 0 h 483886"/>
              <a:gd name="connsiteX6" fmla="*/ 483887 w 483886"/>
              <a:gd name="connsiteY6" fmla="*/ 240447 h 483886"/>
              <a:gd name="connsiteX7" fmla="*/ 483887 w 483886"/>
              <a:gd name="connsiteY7" fmla="*/ 243440 h 483886"/>
              <a:gd name="connsiteX8" fmla="*/ 243440 w 483886"/>
              <a:gd name="connsiteY8" fmla="*/ 483887 h 48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3886" h="483886">
                <a:moveTo>
                  <a:pt x="243440" y="483887"/>
                </a:moveTo>
                <a:lnTo>
                  <a:pt x="240446" y="483887"/>
                </a:lnTo>
                <a:cubicBezTo>
                  <a:pt x="107655" y="483887"/>
                  <a:pt x="0" y="376238"/>
                  <a:pt x="0" y="243440"/>
                </a:cubicBezTo>
                <a:lnTo>
                  <a:pt x="0" y="240447"/>
                </a:lnTo>
                <a:cubicBezTo>
                  <a:pt x="0" y="107655"/>
                  <a:pt x="107649" y="0"/>
                  <a:pt x="240446" y="0"/>
                </a:cubicBezTo>
                <a:lnTo>
                  <a:pt x="243440" y="0"/>
                </a:lnTo>
                <a:cubicBezTo>
                  <a:pt x="376232" y="0"/>
                  <a:pt x="483887" y="107649"/>
                  <a:pt x="483887" y="240447"/>
                </a:cubicBezTo>
                <a:lnTo>
                  <a:pt x="483887" y="243440"/>
                </a:lnTo>
                <a:cubicBezTo>
                  <a:pt x="483887" y="376238"/>
                  <a:pt x="376238" y="483887"/>
                  <a:pt x="243440" y="483887"/>
                </a:cubicBezTo>
                <a:close/>
              </a:path>
            </a:pathLst>
          </a:custGeom>
          <a:gradFill>
            <a:gsLst>
              <a:gs pos="0">
                <a:srgbClr val="56CDEA"/>
              </a:gs>
              <a:gs pos="100000">
                <a:srgbClr val="60BE9B"/>
              </a:gs>
            </a:gsLst>
            <a:lin ang="5400000" scaled="1"/>
          </a:gradFill>
          <a:ln>
            <a:noFill/>
          </a:ln>
          <a:effectLst>
            <a:outerShdw blurRad="3429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025" name="s5afc5825b974b93bf631327218538ba">
            <a:extLst>
              <a:ext uri="{FF2B5EF4-FFF2-40B4-BE49-F238E27FC236}">
                <a16:creationId xmlns:a16="http://schemas.microsoft.com/office/drawing/2014/main" id="{E24E14CD-57C9-E259-BA71-07E492DC0837}"/>
              </a:ext>
            </a:extLst>
          </p:cNvPr>
          <p:cNvSpPr/>
          <p:nvPr/>
        </p:nvSpPr>
        <p:spPr>
          <a:xfrm>
            <a:off x="9668037" y="919461"/>
            <a:ext cx="253086" cy="218495"/>
          </a:xfrm>
          <a:custGeom>
            <a:avLst/>
            <a:gdLst>
              <a:gd name="connsiteX0" fmla="*/ 270615 w 270634"/>
              <a:gd name="connsiteY0" fmla="*/ 115932 h 233645"/>
              <a:gd name="connsiteX1" fmla="*/ 224446 w 270634"/>
              <a:gd name="connsiteY1" fmla="*/ 227669 h 233645"/>
              <a:gd name="connsiteX2" fmla="*/ 112085 w 270634"/>
              <a:gd name="connsiteY2" fmla="*/ 225025 h 233645"/>
              <a:gd name="connsiteX3" fmla="*/ 76841 w 270634"/>
              <a:gd name="connsiteY3" fmla="*/ 222340 h 233645"/>
              <a:gd name="connsiteX4" fmla="*/ 73000 w 270634"/>
              <a:gd name="connsiteY4" fmla="*/ 218673 h 233645"/>
              <a:gd name="connsiteX5" fmla="*/ 73000 w 270634"/>
              <a:gd name="connsiteY5" fmla="*/ 107491 h 233645"/>
              <a:gd name="connsiteX6" fmla="*/ 74523 w 270634"/>
              <a:gd name="connsiteY6" fmla="*/ 104619 h 233645"/>
              <a:gd name="connsiteX7" fmla="*/ 95024 w 270634"/>
              <a:gd name="connsiteY7" fmla="*/ 79390 h 233645"/>
              <a:gd name="connsiteX8" fmla="*/ 132785 w 270634"/>
              <a:gd name="connsiteY8" fmla="*/ 55334 h 233645"/>
              <a:gd name="connsiteX9" fmla="*/ 159624 w 270634"/>
              <a:gd name="connsiteY9" fmla="*/ 14308 h 233645"/>
              <a:gd name="connsiteX10" fmla="*/ 183403 w 270634"/>
              <a:gd name="connsiteY10" fmla="*/ 1491 h 233645"/>
              <a:gd name="connsiteX11" fmla="*/ 192554 w 270634"/>
              <a:gd name="connsiteY11" fmla="*/ 53640 h 233645"/>
              <a:gd name="connsiteX12" fmla="*/ 176767 w 270634"/>
              <a:gd name="connsiteY12" fmla="*/ 81839 h 233645"/>
              <a:gd name="connsiteX13" fmla="*/ 179264 w 270634"/>
              <a:gd name="connsiteY13" fmla="*/ 90147 h 233645"/>
              <a:gd name="connsiteX14" fmla="*/ 247429 w 270634"/>
              <a:gd name="connsiteY14" fmla="*/ 90699 h 233645"/>
              <a:gd name="connsiteX15" fmla="*/ 270615 w 270634"/>
              <a:gd name="connsiteY15" fmla="*/ 115932 h 233645"/>
              <a:gd name="connsiteX16" fmla="*/ 57965 w 270634"/>
              <a:gd name="connsiteY16" fmla="*/ 221012 h 233645"/>
              <a:gd name="connsiteX17" fmla="*/ 57965 w 270634"/>
              <a:gd name="connsiteY17" fmla="*/ 99756 h 233645"/>
              <a:gd name="connsiteX18" fmla="*/ 50101 w 270634"/>
              <a:gd name="connsiteY18" fmla="*/ 92440 h 233645"/>
              <a:gd name="connsiteX19" fmla="*/ 7864 w 270634"/>
              <a:gd name="connsiteY19" fmla="*/ 92440 h 233645"/>
              <a:gd name="connsiteX20" fmla="*/ 0 w 270634"/>
              <a:gd name="connsiteY20" fmla="*/ 99756 h 233645"/>
              <a:gd name="connsiteX21" fmla="*/ 0 w 270634"/>
              <a:gd name="connsiteY21" fmla="*/ 221012 h 233645"/>
              <a:gd name="connsiteX22" fmla="*/ 7864 w 270634"/>
              <a:gd name="connsiteY22" fmla="*/ 228328 h 233645"/>
              <a:gd name="connsiteX23" fmla="*/ 7864 w 270634"/>
              <a:gd name="connsiteY23" fmla="*/ 228328 h 233645"/>
              <a:gd name="connsiteX24" fmla="*/ 50101 w 270634"/>
              <a:gd name="connsiteY24" fmla="*/ 228328 h 233645"/>
              <a:gd name="connsiteX25" fmla="*/ 57965 w 270634"/>
              <a:gd name="connsiteY25" fmla="*/ 221012 h 233645"/>
              <a:gd name="connsiteX26" fmla="*/ 57965 w 270634"/>
              <a:gd name="connsiteY26" fmla="*/ 221012 h 233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70634" h="233645">
                <a:moveTo>
                  <a:pt x="270615" y="115932"/>
                </a:moveTo>
                <a:cubicBezTo>
                  <a:pt x="269256" y="151287"/>
                  <a:pt x="254688" y="220224"/>
                  <a:pt x="224446" y="227669"/>
                </a:cubicBezTo>
                <a:cubicBezTo>
                  <a:pt x="191917" y="235678"/>
                  <a:pt x="168385" y="236433"/>
                  <a:pt x="112085" y="225025"/>
                </a:cubicBezTo>
                <a:cubicBezTo>
                  <a:pt x="100420" y="223358"/>
                  <a:pt x="88643" y="222461"/>
                  <a:pt x="76841" y="222340"/>
                </a:cubicBezTo>
                <a:cubicBezTo>
                  <a:pt x="74700" y="222297"/>
                  <a:pt x="72992" y="220666"/>
                  <a:pt x="73000" y="218673"/>
                </a:cubicBezTo>
                <a:cubicBezTo>
                  <a:pt x="73000" y="200698"/>
                  <a:pt x="73000" y="121139"/>
                  <a:pt x="73000" y="107491"/>
                </a:cubicBezTo>
                <a:cubicBezTo>
                  <a:pt x="72977" y="106360"/>
                  <a:pt x="73545" y="105290"/>
                  <a:pt x="74523" y="104619"/>
                </a:cubicBezTo>
                <a:cubicBezTo>
                  <a:pt x="82171" y="99549"/>
                  <a:pt x="86761" y="86256"/>
                  <a:pt x="95024" y="79390"/>
                </a:cubicBezTo>
                <a:cubicBezTo>
                  <a:pt x="110538" y="66497"/>
                  <a:pt x="122389" y="62639"/>
                  <a:pt x="132785" y="55334"/>
                </a:cubicBezTo>
                <a:cubicBezTo>
                  <a:pt x="150680" y="42760"/>
                  <a:pt x="153954" y="26820"/>
                  <a:pt x="159624" y="14308"/>
                </a:cubicBezTo>
                <a:cubicBezTo>
                  <a:pt x="164275" y="4044"/>
                  <a:pt x="171949" y="-3280"/>
                  <a:pt x="183403" y="1491"/>
                </a:cubicBezTo>
                <a:cubicBezTo>
                  <a:pt x="194971" y="6310"/>
                  <a:pt x="207040" y="25834"/>
                  <a:pt x="192554" y="53640"/>
                </a:cubicBezTo>
                <a:cubicBezTo>
                  <a:pt x="188347" y="61716"/>
                  <a:pt x="182309" y="67582"/>
                  <a:pt x="176767" y="81839"/>
                </a:cubicBezTo>
                <a:cubicBezTo>
                  <a:pt x="175482" y="85145"/>
                  <a:pt x="175208" y="90384"/>
                  <a:pt x="179264" y="90147"/>
                </a:cubicBezTo>
                <a:cubicBezTo>
                  <a:pt x="201962" y="88553"/>
                  <a:pt x="224764" y="88737"/>
                  <a:pt x="247429" y="90699"/>
                </a:cubicBezTo>
                <a:cubicBezTo>
                  <a:pt x="261046" y="92202"/>
                  <a:pt x="271137" y="103184"/>
                  <a:pt x="270615" y="115932"/>
                </a:cubicBezTo>
                <a:close/>
                <a:moveTo>
                  <a:pt x="57965" y="221012"/>
                </a:moveTo>
                <a:lnTo>
                  <a:pt x="57965" y="99756"/>
                </a:lnTo>
                <a:cubicBezTo>
                  <a:pt x="57965" y="95715"/>
                  <a:pt x="54445" y="92440"/>
                  <a:pt x="50101" y="92440"/>
                </a:cubicBezTo>
                <a:lnTo>
                  <a:pt x="7864" y="92440"/>
                </a:lnTo>
                <a:cubicBezTo>
                  <a:pt x="3521" y="92440"/>
                  <a:pt x="0" y="95715"/>
                  <a:pt x="0" y="99756"/>
                </a:cubicBezTo>
                <a:lnTo>
                  <a:pt x="0" y="221012"/>
                </a:lnTo>
                <a:cubicBezTo>
                  <a:pt x="0" y="225053"/>
                  <a:pt x="3521" y="228328"/>
                  <a:pt x="7864" y="228328"/>
                </a:cubicBezTo>
                <a:cubicBezTo>
                  <a:pt x="7864" y="228328"/>
                  <a:pt x="7864" y="228328"/>
                  <a:pt x="7864" y="228328"/>
                </a:cubicBezTo>
                <a:lnTo>
                  <a:pt x="50101" y="228328"/>
                </a:lnTo>
                <a:cubicBezTo>
                  <a:pt x="54445" y="228328"/>
                  <a:pt x="57965" y="225053"/>
                  <a:pt x="57965" y="221012"/>
                </a:cubicBezTo>
                <a:cubicBezTo>
                  <a:pt x="57965" y="221012"/>
                  <a:pt x="57965" y="221012"/>
                  <a:pt x="57965" y="221012"/>
                </a:cubicBezTo>
                <a:close/>
              </a:path>
            </a:pathLst>
          </a:custGeom>
          <a:solidFill>
            <a:schemeClr val="bg1"/>
          </a:solidFill>
          <a:ln w="5906" cap="flat">
            <a:noFill/>
            <a:prstDash val="solid"/>
            <a:miter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1026" name="Group 1025">
            <a:extLst>
              <a:ext uri="{FF2B5EF4-FFF2-40B4-BE49-F238E27FC236}">
                <a16:creationId xmlns:a16="http://schemas.microsoft.com/office/drawing/2014/main" id="{67BF4D9B-75BE-9045-98EC-EB76C39EC391}"/>
              </a:ext>
            </a:extLst>
          </p:cNvPr>
          <p:cNvGrpSpPr/>
          <p:nvPr/>
        </p:nvGrpSpPr>
        <p:grpSpPr>
          <a:xfrm>
            <a:off x="10746592" y="4372915"/>
            <a:ext cx="303414" cy="253982"/>
            <a:chOff x="12084676" y="243916"/>
            <a:chExt cx="232673" cy="209269"/>
          </a:xfrm>
        </p:grpSpPr>
        <p:grpSp>
          <p:nvGrpSpPr>
            <p:cNvPr id="1027" name="Group 1026">
              <a:extLst>
                <a:ext uri="{FF2B5EF4-FFF2-40B4-BE49-F238E27FC236}">
                  <a16:creationId xmlns:a16="http://schemas.microsoft.com/office/drawing/2014/main" id="{C2733945-A880-3A5A-0127-5E76D4BC4A2E}"/>
                </a:ext>
              </a:extLst>
            </p:cNvPr>
            <p:cNvGrpSpPr/>
            <p:nvPr/>
          </p:nvGrpSpPr>
          <p:grpSpPr>
            <a:xfrm>
              <a:off x="12095247" y="243916"/>
              <a:ext cx="209462" cy="209269"/>
              <a:chOff x="4525643" y="1189262"/>
              <a:chExt cx="1552881" cy="1551459"/>
            </a:xfrm>
            <a:solidFill>
              <a:schemeClr val="bg1"/>
            </a:solidFill>
          </p:grpSpPr>
          <p:sp>
            <p:nvSpPr>
              <p:cNvPr id="1030" name="Freeform: Shape 1029">
                <a:extLst>
                  <a:ext uri="{FF2B5EF4-FFF2-40B4-BE49-F238E27FC236}">
                    <a16:creationId xmlns:a16="http://schemas.microsoft.com/office/drawing/2014/main" id="{3043FB14-41B8-BF0D-1D5A-9D66274D0227}"/>
                  </a:ext>
                </a:extLst>
              </p:cNvPr>
              <p:cNvSpPr/>
              <p:nvPr/>
            </p:nvSpPr>
            <p:spPr>
              <a:xfrm>
                <a:off x="4867694" y="1758064"/>
                <a:ext cx="1210830" cy="982657"/>
              </a:xfrm>
              <a:custGeom>
                <a:avLst/>
                <a:gdLst>
                  <a:gd name="connsiteX0" fmla="*/ 1206000 w 1210829"/>
                  <a:gd name="connsiteY0" fmla="*/ 220073 h 982661"/>
                  <a:gd name="connsiteX1" fmla="*/ 1147733 w 1210829"/>
                  <a:gd name="connsiteY1" fmla="*/ 121437 h 982661"/>
                  <a:gd name="connsiteX2" fmla="*/ 1147719 w 1210829"/>
                  <a:gd name="connsiteY2" fmla="*/ 121419 h 982661"/>
                  <a:gd name="connsiteX3" fmla="*/ 1085735 w 1210829"/>
                  <a:gd name="connsiteY3" fmla="*/ 16283 h 982661"/>
                  <a:gd name="connsiteX4" fmla="*/ 1029498 w 1210829"/>
                  <a:gd name="connsiteY4" fmla="*/ 16273 h 982661"/>
                  <a:gd name="connsiteX5" fmla="*/ 909221 w 1210829"/>
                  <a:gd name="connsiteY5" fmla="*/ 220086 h 982661"/>
                  <a:gd name="connsiteX6" fmla="*/ 937335 w 1210829"/>
                  <a:gd name="connsiteY6" fmla="*/ 271438 h 982661"/>
                  <a:gd name="connsiteX7" fmla="*/ 969832 w 1210829"/>
                  <a:gd name="connsiteY7" fmla="*/ 271438 h 982661"/>
                  <a:gd name="connsiteX8" fmla="*/ 986882 w 1210829"/>
                  <a:gd name="connsiteY8" fmla="*/ 278614 h 982661"/>
                  <a:gd name="connsiteX9" fmla="*/ 994068 w 1210829"/>
                  <a:gd name="connsiteY9" fmla="*/ 295933 h 982661"/>
                  <a:gd name="connsiteX10" fmla="*/ 456112 w 1210829"/>
                  <a:gd name="connsiteY10" fmla="*/ 848876 h 982661"/>
                  <a:gd name="connsiteX11" fmla="*/ 106768 w 1210829"/>
                  <a:gd name="connsiteY11" fmla="*/ 716505 h 982661"/>
                  <a:gd name="connsiteX12" fmla="*/ 10651 w 1210829"/>
                  <a:gd name="connsiteY12" fmla="*/ 730913 h 982661"/>
                  <a:gd name="connsiteX13" fmla="*/ 22876 w 1210829"/>
                  <a:gd name="connsiteY13" fmla="*/ 818470 h 982661"/>
                  <a:gd name="connsiteX14" fmla="*/ 456112 w 1210829"/>
                  <a:gd name="connsiteY14" fmla="*/ 982661 h 982661"/>
                  <a:gd name="connsiteX15" fmla="*/ 1124184 w 1210829"/>
                  <a:gd name="connsiteY15" fmla="*/ 295996 h 982661"/>
                  <a:gd name="connsiteX16" fmla="*/ 1148006 w 1210829"/>
                  <a:gd name="connsiteY16" fmla="*/ 271438 h 982661"/>
                  <a:gd name="connsiteX17" fmla="*/ 1177896 w 1210829"/>
                  <a:gd name="connsiteY17" fmla="*/ 271438 h 982661"/>
                  <a:gd name="connsiteX18" fmla="*/ 1206000 w 1210829"/>
                  <a:gd name="connsiteY18" fmla="*/ 220073 h 982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10829" h="982661">
                    <a:moveTo>
                      <a:pt x="1206000" y="220073"/>
                    </a:moveTo>
                    <a:lnTo>
                      <a:pt x="1147733" y="121437"/>
                    </a:lnTo>
                    <a:cubicBezTo>
                      <a:pt x="1147729" y="121430"/>
                      <a:pt x="1147724" y="121424"/>
                      <a:pt x="1147719" y="121419"/>
                    </a:cubicBezTo>
                    <a:lnTo>
                      <a:pt x="1085735" y="16283"/>
                    </a:lnTo>
                    <a:cubicBezTo>
                      <a:pt x="1072939" y="-5423"/>
                      <a:pt x="1042308" y="-5429"/>
                      <a:pt x="1029498" y="16273"/>
                    </a:cubicBezTo>
                    <a:lnTo>
                      <a:pt x="909221" y="220086"/>
                    </a:lnTo>
                    <a:cubicBezTo>
                      <a:pt x="895925" y="242619"/>
                      <a:pt x="911705" y="271438"/>
                      <a:pt x="937335" y="271438"/>
                    </a:cubicBezTo>
                    <a:lnTo>
                      <a:pt x="969832" y="271438"/>
                    </a:lnTo>
                    <a:cubicBezTo>
                      <a:pt x="976150" y="271438"/>
                      <a:pt x="982415" y="274021"/>
                      <a:pt x="986882" y="278614"/>
                    </a:cubicBezTo>
                    <a:cubicBezTo>
                      <a:pt x="991348" y="283208"/>
                      <a:pt x="994068" y="289438"/>
                      <a:pt x="994068" y="295933"/>
                    </a:cubicBezTo>
                    <a:cubicBezTo>
                      <a:pt x="994037" y="600831"/>
                      <a:pt x="752716" y="848876"/>
                      <a:pt x="456112" y="848876"/>
                    </a:cubicBezTo>
                    <a:cubicBezTo>
                      <a:pt x="326071" y="848876"/>
                      <a:pt x="203294" y="801587"/>
                      <a:pt x="106768" y="716505"/>
                    </a:cubicBezTo>
                    <a:cubicBezTo>
                      <a:pt x="77210" y="690455"/>
                      <a:pt x="32012" y="697448"/>
                      <a:pt x="10651" y="730913"/>
                    </a:cubicBezTo>
                    <a:cubicBezTo>
                      <a:pt x="-7325" y="759085"/>
                      <a:pt x="-2085" y="796639"/>
                      <a:pt x="22876" y="818470"/>
                    </a:cubicBezTo>
                    <a:cubicBezTo>
                      <a:pt x="143057" y="923582"/>
                      <a:pt x="297198" y="982661"/>
                      <a:pt x="456112" y="982661"/>
                    </a:cubicBezTo>
                    <a:cubicBezTo>
                      <a:pt x="824441" y="982661"/>
                      <a:pt x="1124124" y="674628"/>
                      <a:pt x="1124184" y="295996"/>
                    </a:cubicBezTo>
                    <a:cubicBezTo>
                      <a:pt x="1124184" y="282496"/>
                      <a:pt x="1134875" y="271438"/>
                      <a:pt x="1148006" y="271438"/>
                    </a:cubicBezTo>
                    <a:lnTo>
                      <a:pt x="1177896" y="271438"/>
                    </a:lnTo>
                    <a:cubicBezTo>
                      <a:pt x="1203536" y="271438"/>
                      <a:pt x="1219311" y="242606"/>
                      <a:pt x="1206000" y="220073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031" name="Freeform: Shape 1030">
                <a:extLst>
                  <a:ext uri="{FF2B5EF4-FFF2-40B4-BE49-F238E27FC236}">
                    <a16:creationId xmlns:a16="http://schemas.microsoft.com/office/drawing/2014/main" id="{FE61BF19-F559-73F8-BD18-54D84C8D2FA2}"/>
                  </a:ext>
                </a:extLst>
              </p:cNvPr>
              <p:cNvSpPr/>
              <p:nvPr/>
            </p:nvSpPr>
            <p:spPr>
              <a:xfrm>
                <a:off x="4525643" y="1189262"/>
                <a:ext cx="1211103" cy="982797"/>
              </a:xfrm>
              <a:custGeom>
                <a:avLst/>
                <a:gdLst>
                  <a:gd name="connsiteX0" fmla="*/ 273520 w 1211102"/>
                  <a:gd name="connsiteY0" fmla="*/ 711342 h 982802"/>
                  <a:gd name="connsiteX1" fmla="*/ 241029 w 1211102"/>
                  <a:gd name="connsiteY1" fmla="*/ 711342 h 982802"/>
                  <a:gd name="connsiteX2" fmla="*/ 220271 w 1211102"/>
                  <a:gd name="connsiteY2" fmla="*/ 699056 h 982802"/>
                  <a:gd name="connsiteX3" fmla="*/ 217036 w 1211102"/>
                  <a:gd name="connsiteY3" fmla="*/ 686093 h 982802"/>
                  <a:gd name="connsiteX4" fmla="*/ 754990 w 1211102"/>
                  <a:gd name="connsiteY4" fmla="*/ 133791 h 982802"/>
                  <a:gd name="connsiteX5" fmla="*/ 1104336 w 1211102"/>
                  <a:gd name="connsiteY5" fmla="*/ 266156 h 982802"/>
                  <a:gd name="connsiteX6" fmla="*/ 1200451 w 1211102"/>
                  <a:gd name="connsiteY6" fmla="*/ 251746 h 982802"/>
                  <a:gd name="connsiteX7" fmla="*/ 1200451 w 1211102"/>
                  <a:gd name="connsiteY7" fmla="*/ 251745 h 982802"/>
                  <a:gd name="connsiteX8" fmla="*/ 1188229 w 1211102"/>
                  <a:gd name="connsiteY8" fmla="*/ 164191 h 982802"/>
                  <a:gd name="connsiteX9" fmla="*/ 754990 w 1211102"/>
                  <a:gd name="connsiteY9" fmla="*/ 0 h 982802"/>
                  <a:gd name="connsiteX10" fmla="*/ 86921 w 1211102"/>
                  <a:gd name="connsiteY10" fmla="*/ 686776 h 982802"/>
                  <a:gd name="connsiteX11" fmla="*/ 86009 w 1211102"/>
                  <a:gd name="connsiteY11" fmla="*/ 693520 h 982802"/>
                  <a:gd name="connsiteX12" fmla="*/ 62004 w 1211102"/>
                  <a:gd name="connsiteY12" fmla="*/ 711342 h 982802"/>
                  <a:gd name="connsiteX13" fmla="*/ 32936 w 1211102"/>
                  <a:gd name="connsiteY13" fmla="*/ 711342 h 982802"/>
                  <a:gd name="connsiteX14" fmla="*/ 4822 w 1211102"/>
                  <a:gd name="connsiteY14" fmla="*/ 762694 h 982802"/>
                  <a:gd name="connsiteX15" fmla="*/ 125121 w 1211102"/>
                  <a:gd name="connsiteY15" fmla="*/ 966531 h 982802"/>
                  <a:gd name="connsiteX16" fmla="*/ 181344 w 1211102"/>
                  <a:gd name="connsiteY16" fmla="*/ 966531 h 982802"/>
                  <a:gd name="connsiteX17" fmla="*/ 301634 w 1211102"/>
                  <a:gd name="connsiteY17" fmla="*/ 762694 h 982802"/>
                  <a:gd name="connsiteX18" fmla="*/ 273520 w 1211102"/>
                  <a:gd name="connsiteY18" fmla="*/ 711342 h 982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11102" h="982802">
                    <a:moveTo>
                      <a:pt x="273520" y="711342"/>
                    </a:moveTo>
                    <a:lnTo>
                      <a:pt x="241029" y="711342"/>
                    </a:lnTo>
                    <a:cubicBezTo>
                      <a:pt x="232859" y="711342"/>
                      <a:pt x="224907" y="707028"/>
                      <a:pt x="220271" y="699056"/>
                    </a:cubicBezTo>
                    <a:cubicBezTo>
                      <a:pt x="218010" y="695174"/>
                      <a:pt x="217032" y="690616"/>
                      <a:pt x="217036" y="686093"/>
                    </a:cubicBezTo>
                    <a:cubicBezTo>
                      <a:pt x="217395" y="381491"/>
                      <a:pt x="458584" y="133791"/>
                      <a:pt x="754990" y="133791"/>
                    </a:cubicBezTo>
                    <a:cubicBezTo>
                      <a:pt x="885034" y="133791"/>
                      <a:pt x="1007808" y="181075"/>
                      <a:pt x="1104336" y="266156"/>
                    </a:cubicBezTo>
                    <a:cubicBezTo>
                      <a:pt x="1133895" y="292206"/>
                      <a:pt x="1179093" y="285214"/>
                      <a:pt x="1200451" y="251746"/>
                    </a:cubicBezTo>
                    <a:lnTo>
                      <a:pt x="1200451" y="251745"/>
                    </a:lnTo>
                    <a:cubicBezTo>
                      <a:pt x="1218426" y="223576"/>
                      <a:pt x="1213190" y="186022"/>
                      <a:pt x="1188229" y="164191"/>
                    </a:cubicBezTo>
                    <a:cubicBezTo>
                      <a:pt x="1068048" y="59078"/>
                      <a:pt x="913909" y="0"/>
                      <a:pt x="754990" y="0"/>
                    </a:cubicBezTo>
                    <a:cubicBezTo>
                      <a:pt x="386618" y="0"/>
                      <a:pt x="86921" y="308085"/>
                      <a:pt x="86921" y="686776"/>
                    </a:cubicBezTo>
                    <a:cubicBezTo>
                      <a:pt x="86921" y="689045"/>
                      <a:pt x="86614" y="691293"/>
                      <a:pt x="86009" y="693520"/>
                    </a:cubicBezTo>
                    <a:cubicBezTo>
                      <a:pt x="83054" y="704304"/>
                      <a:pt x="72897" y="711342"/>
                      <a:pt x="62004" y="711342"/>
                    </a:cubicBezTo>
                    <a:lnTo>
                      <a:pt x="32936" y="711342"/>
                    </a:lnTo>
                    <a:cubicBezTo>
                      <a:pt x="7301" y="711342"/>
                      <a:pt x="-8475" y="740161"/>
                      <a:pt x="4822" y="762694"/>
                    </a:cubicBezTo>
                    <a:lnTo>
                      <a:pt x="125121" y="966531"/>
                    </a:lnTo>
                    <a:cubicBezTo>
                      <a:pt x="137922" y="988226"/>
                      <a:pt x="168543" y="988226"/>
                      <a:pt x="181344" y="966531"/>
                    </a:cubicBezTo>
                    <a:lnTo>
                      <a:pt x="301634" y="762694"/>
                    </a:lnTo>
                    <a:cubicBezTo>
                      <a:pt x="314931" y="740161"/>
                      <a:pt x="299154" y="711342"/>
                      <a:pt x="273520" y="711342"/>
                    </a:cubicBezTo>
                    <a:close/>
                  </a:path>
                </a:pathLst>
              </a:custGeom>
              <a:grpFill/>
              <a:ln w="9525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28" name="Freeform: Shape 1027">
              <a:extLst>
                <a:ext uri="{FF2B5EF4-FFF2-40B4-BE49-F238E27FC236}">
                  <a16:creationId xmlns:a16="http://schemas.microsoft.com/office/drawing/2014/main" id="{D6C5550B-11B7-0934-383F-C5D7A68CC19E}"/>
                </a:ext>
              </a:extLst>
            </p:cNvPr>
            <p:cNvSpPr/>
            <p:nvPr/>
          </p:nvSpPr>
          <p:spPr>
            <a:xfrm rot="16200000">
              <a:off x="12262485" y="305676"/>
              <a:ext cx="45720" cy="64008"/>
            </a:xfrm>
            <a:custGeom>
              <a:avLst/>
              <a:gdLst>
                <a:gd name="connsiteX0" fmla="*/ 139299 w 253353"/>
                <a:gd name="connsiteY0" fmla="*/ 60927 h 279962"/>
                <a:gd name="connsiteX1" fmla="*/ 37866 w 253353"/>
                <a:gd name="connsiteY1" fmla="*/ 3362 h 279962"/>
                <a:gd name="connsiteX2" fmla="*/ 0 w 253353"/>
                <a:gd name="connsiteY2" fmla="*/ 24851 h 279962"/>
                <a:gd name="connsiteX3" fmla="*/ 0 w 253353"/>
                <a:gd name="connsiteY3" fmla="*/ 139981 h 279962"/>
                <a:gd name="connsiteX4" fmla="*/ 0 w 253353"/>
                <a:gd name="connsiteY4" fmla="*/ 255112 h 279962"/>
                <a:gd name="connsiteX5" fmla="*/ 37866 w 253353"/>
                <a:gd name="connsiteY5" fmla="*/ 276601 h 279962"/>
                <a:gd name="connsiteX6" fmla="*/ 139299 w 253353"/>
                <a:gd name="connsiteY6" fmla="*/ 219036 h 279962"/>
                <a:gd name="connsiteX7" fmla="*/ 240732 w 253353"/>
                <a:gd name="connsiteY7" fmla="*/ 161471 h 279962"/>
                <a:gd name="connsiteX8" fmla="*/ 240732 w 253353"/>
                <a:gd name="connsiteY8" fmla="*/ 118492 h 279962"/>
                <a:gd name="connsiteX9" fmla="*/ 139299 w 253353"/>
                <a:gd name="connsiteY9" fmla="*/ 60927 h 279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3353" h="279962">
                  <a:moveTo>
                    <a:pt x="139299" y="60927"/>
                  </a:moveTo>
                  <a:lnTo>
                    <a:pt x="37866" y="3362"/>
                  </a:lnTo>
                  <a:cubicBezTo>
                    <a:pt x="21037" y="-6190"/>
                    <a:pt x="0" y="5749"/>
                    <a:pt x="0" y="24851"/>
                  </a:cubicBezTo>
                  <a:lnTo>
                    <a:pt x="0" y="139981"/>
                  </a:lnTo>
                  <a:lnTo>
                    <a:pt x="0" y="255112"/>
                  </a:lnTo>
                  <a:cubicBezTo>
                    <a:pt x="0" y="274214"/>
                    <a:pt x="21037" y="286153"/>
                    <a:pt x="37866" y="276601"/>
                  </a:cubicBezTo>
                  <a:lnTo>
                    <a:pt x="139299" y="219036"/>
                  </a:lnTo>
                  <a:lnTo>
                    <a:pt x="240732" y="161471"/>
                  </a:lnTo>
                  <a:cubicBezTo>
                    <a:pt x="257561" y="151920"/>
                    <a:pt x="257561" y="128043"/>
                    <a:pt x="240732" y="118492"/>
                  </a:cubicBezTo>
                  <a:lnTo>
                    <a:pt x="139299" y="60927"/>
                  </a:lnTo>
                  <a:close/>
                </a:path>
              </a:pathLst>
            </a:custGeom>
            <a:solidFill>
              <a:schemeClr val="bg1"/>
            </a:solidFill>
            <a:ln w="80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9" name="Freeform: Shape 1028">
              <a:extLst>
                <a:ext uri="{FF2B5EF4-FFF2-40B4-BE49-F238E27FC236}">
                  <a16:creationId xmlns:a16="http://schemas.microsoft.com/office/drawing/2014/main" id="{00F8B766-80AC-74C4-9D90-011193A2A269}"/>
                </a:ext>
              </a:extLst>
            </p:cNvPr>
            <p:cNvSpPr/>
            <p:nvPr/>
          </p:nvSpPr>
          <p:spPr>
            <a:xfrm rot="5400000">
              <a:off x="12093820" y="324739"/>
              <a:ext cx="45720" cy="64008"/>
            </a:xfrm>
            <a:custGeom>
              <a:avLst/>
              <a:gdLst>
                <a:gd name="connsiteX0" fmla="*/ 139299 w 253353"/>
                <a:gd name="connsiteY0" fmla="*/ 60927 h 279962"/>
                <a:gd name="connsiteX1" fmla="*/ 37866 w 253353"/>
                <a:gd name="connsiteY1" fmla="*/ 3362 h 279962"/>
                <a:gd name="connsiteX2" fmla="*/ 0 w 253353"/>
                <a:gd name="connsiteY2" fmla="*/ 24851 h 279962"/>
                <a:gd name="connsiteX3" fmla="*/ 0 w 253353"/>
                <a:gd name="connsiteY3" fmla="*/ 139981 h 279962"/>
                <a:gd name="connsiteX4" fmla="*/ 0 w 253353"/>
                <a:gd name="connsiteY4" fmla="*/ 255112 h 279962"/>
                <a:gd name="connsiteX5" fmla="*/ 37866 w 253353"/>
                <a:gd name="connsiteY5" fmla="*/ 276601 h 279962"/>
                <a:gd name="connsiteX6" fmla="*/ 139299 w 253353"/>
                <a:gd name="connsiteY6" fmla="*/ 219036 h 279962"/>
                <a:gd name="connsiteX7" fmla="*/ 240732 w 253353"/>
                <a:gd name="connsiteY7" fmla="*/ 161471 h 279962"/>
                <a:gd name="connsiteX8" fmla="*/ 240732 w 253353"/>
                <a:gd name="connsiteY8" fmla="*/ 118492 h 279962"/>
                <a:gd name="connsiteX9" fmla="*/ 139299 w 253353"/>
                <a:gd name="connsiteY9" fmla="*/ 60927 h 279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3353" h="279962">
                  <a:moveTo>
                    <a:pt x="139299" y="60927"/>
                  </a:moveTo>
                  <a:lnTo>
                    <a:pt x="37866" y="3362"/>
                  </a:lnTo>
                  <a:cubicBezTo>
                    <a:pt x="21037" y="-6190"/>
                    <a:pt x="0" y="5749"/>
                    <a:pt x="0" y="24851"/>
                  </a:cubicBezTo>
                  <a:lnTo>
                    <a:pt x="0" y="139981"/>
                  </a:lnTo>
                  <a:lnTo>
                    <a:pt x="0" y="255112"/>
                  </a:lnTo>
                  <a:cubicBezTo>
                    <a:pt x="0" y="274214"/>
                    <a:pt x="21037" y="286153"/>
                    <a:pt x="37866" y="276601"/>
                  </a:cubicBezTo>
                  <a:lnTo>
                    <a:pt x="139299" y="219036"/>
                  </a:lnTo>
                  <a:lnTo>
                    <a:pt x="240732" y="161471"/>
                  </a:lnTo>
                  <a:cubicBezTo>
                    <a:pt x="257561" y="151920"/>
                    <a:pt x="257561" y="128043"/>
                    <a:pt x="240732" y="118492"/>
                  </a:cubicBezTo>
                  <a:lnTo>
                    <a:pt x="139299" y="60927"/>
                  </a:lnTo>
                  <a:close/>
                </a:path>
              </a:pathLst>
            </a:custGeom>
            <a:solidFill>
              <a:schemeClr val="bg1"/>
            </a:solidFill>
            <a:ln w="80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48" name="Group 1047">
            <a:extLst>
              <a:ext uri="{FF2B5EF4-FFF2-40B4-BE49-F238E27FC236}">
                <a16:creationId xmlns:a16="http://schemas.microsoft.com/office/drawing/2014/main" id="{4D185FA3-19EA-75FF-CEBB-EFBD7AB7611A}"/>
              </a:ext>
            </a:extLst>
          </p:cNvPr>
          <p:cNvGrpSpPr/>
          <p:nvPr/>
        </p:nvGrpSpPr>
        <p:grpSpPr>
          <a:xfrm>
            <a:off x="10960367" y="2237646"/>
            <a:ext cx="247078" cy="247078"/>
            <a:chOff x="4705162" y="2902629"/>
            <a:chExt cx="533400" cy="533400"/>
          </a:xfrm>
        </p:grpSpPr>
        <p:sp>
          <p:nvSpPr>
            <p:cNvPr id="1044" name="Freeform: Shape 1043">
              <a:extLst>
                <a:ext uri="{FF2B5EF4-FFF2-40B4-BE49-F238E27FC236}">
                  <a16:creationId xmlns:a16="http://schemas.microsoft.com/office/drawing/2014/main" id="{5CEB23E9-EBBF-1C07-BFE0-E0CF779B125B}"/>
                </a:ext>
              </a:extLst>
            </p:cNvPr>
            <p:cNvSpPr/>
            <p:nvPr/>
          </p:nvSpPr>
          <p:spPr>
            <a:xfrm>
              <a:off x="4705162" y="3102654"/>
              <a:ext cx="104775" cy="333375"/>
            </a:xfrm>
            <a:custGeom>
              <a:avLst/>
              <a:gdLst>
                <a:gd name="connsiteX0" fmla="*/ 0 w 104775"/>
                <a:gd name="connsiteY0" fmla="*/ 0 h 333375"/>
                <a:gd name="connsiteX1" fmla="*/ 104775 w 104775"/>
                <a:gd name="connsiteY1" fmla="*/ 0 h 333375"/>
                <a:gd name="connsiteX2" fmla="*/ 104775 w 104775"/>
                <a:gd name="connsiteY2" fmla="*/ 333375 h 333375"/>
                <a:gd name="connsiteX3" fmla="*/ 0 w 104775"/>
                <a:gd name="connsiteY3" fmla="*/ 333375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775" h="333375">
                  <a:moveTo>
                    <a:pt x="0" y="0"/>
                  </a:moveTo>
                  <a:lnTo>
                    <a:pt x="104775" y="0"/>
                  </a:lnTo>
                  <a:lnTo>
                    <a:pt x="104775" y="333375"/>
                  </a:lnTo>
                  <a:lnTo>
                    <a:pt x="0" y="33337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5" name="Freeform: Shape 1044">
              <a:extLst>
                <a:ext uri="{FF2B5EF4-FFF2-40B4-BE49-F238E27FC236}">
                  <a16:creationId xmlns:a16="http://schemas.microsoft.com/office/drawing/2014/main" id="{332925AA-4E9C-F88A-5484-6B2BD3BF046A}"/>
                </a:ext>
              </a:extLst>
            </p:cNvPr>
            <p:cNvSpPr/>
            <p:nvPr/>
          </p:nvSpPr>
          <p:spPr>
            <a:xfrm>
              <a:off x="4848037" y="2902629"/>
              <a:ext cx="104775" cy="533400"/>
            </a:xfrm>
            <a:custGeom>
              <a:avLst/>
              <a:gdLst>
                <a:gd name="connsiteX0" fmla="*/ 0 w 104775"/>
                <a:gd name="connsiteY0" fmla="*/ 0 h 533400"/>
                <a:gd name="connsiteX1" fmla="*/ 104775 w 104775"/>
                <a:gd name="connsiteY1" fmla="*/ 0 h 533400"/>
                <a:gd name="connsiteX2" fmla="*/ 104775 w 104775"/>
                <a:gd name="connsiteY2" fmla="*/ 533400 h 533400"/>
                <a:gd name="connsiteX3" fmla="*/ 0 w 104775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775" h="533400">
                  <a:moveTo>
                    <a:pt x="0" y="0"/>
                  </a:moveTo>
                  <a:lnTo>
                    <a:pt x="104775" y="0"/>
                  </a:lnTo>
                  <a:lnTo>
                    <a:pt x="104775" y="533400"/>
                  </a:lnTo>
                  <a:lnTo>
                    <a:pt x="0" y="53340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6" name="Freeform: Shape 1045">
              <a:extLst>
                <a:ext uri="{FF2B5EF4-FFF2-40B4-BE49-F238E27FC236}">
                  <a16:creationId xmlns:a16="http://schemas.microsoft.com/office/drawing/2014/main" id="{B83136C4-C17E-6A46-BA42-CFD5F5C4BEF3}"/>
                </a:ext>
              </a:extLst>
            </p:cNvPr>
            <p:cNvSpPr/>
            <p:nvPr/>
          </p:nvSpPr>
          <p:spPr>
            <a:xfrm>
              <a:off x="4990912" y="3102654"/>
              <a:ext cx="104775" cy="333375"/>
            </a:xfrm>
            <a:custGeom>
              <a:avLst/>
              <a:gdLst>
                <a:gd name="connsiteX0" fmla="*/ 0 w 104775"/>
                <a:gd name="connsiteY0" fmla="*/ 0 h 333375"/>
                <a:gd name="connsiteX1" fmla="*/ 104775 w 104775"/>
                <a:gd name="connsiteY1" fmla="*/ 0 h 333375"/>
                <a:gd name="connsiteX2" fmla="*/ 104775 w 104775"/>
                <a:gd name="connsiteY2" fmla="*/ 333375 h 333375"/>
                <a:gd name="connsiteX3" fmla="*/ 0 w 104775"/>
                <a:gd name="connsiteY3" fmla="*/ 333375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775" h="333375">
                  <a:moveTo>
                    <a:pt x="0" y="0"/>
                  </a:moveTo>
                  <a:lnTo>
                    <a:pt x="104775" y="0"/>
                  </a:lnTo>
                  <a:lnTo>
                    <a:pt x="104775" y="333375"/>
                  </a:lnTo>
                  <a:lnTo>
                    <a:pt x="0" y="33337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7" name="Freeform: Shape 1046">
              <a:extLst>
                <a:ext uri="{FF2B5EF4-FFF2-40B4-BE49-F238E27FC236}">
                  <a16:creationId xmlns:a16="http://schemas.microsoft.com/office/drawing/2014/main" id="{DEC68A13-77F5-8634-F9DA-F8EA33A579F7}"/>
                </a:ext>
              </a:extLst>
            </p:cNvPr>
            <p:cNvSpPr/>
            <p:nvPr/>
          </p:nvSpPr>
          <p:spPr>
            <a:xfrm>
              <a:off x="5133787" y="3264579"/>
              <a:ext cx="104775" cy="171450"/>
            </a:xfrm>
            <a:custGeom>
              <a:avLst/>
              <a:gdLst>
                <a:gd name="connsiteX0" fmla="*/ 0 w 104775"/>
                <a:gd name="connsiteY0" fmla="*/ 0 h 171450"/>
                <a:gd name="connsiteX1" fmla="*/ 104775 w 104775"/>
                <a:gd name="connsiteY1" fmla="*/ 0 h 171450"/>
                <a:gd name="connsiteX2" fmla="*/ 104775 w 104775"/>
                <a:gd name="connsiteY2" fmla="*/ 171450 h 171450"/>
                <a:gd name="connsiteX3" fmla="*/ 0 w 104775"/>
                <a:gd name="connsiteY3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775" h="171450">
                  <a:moveTo>
                    <a:pt x="0" y="0"/>
                  </a:moveTo>
                  <a:lnTo>
                    <a:pt x="104775" y="0"/>
                  </a:lnTo>
                  <a:lnTo>
                    <a:pt x="104775" y="171450"/>
                  </a:lnTo>
                  <a:lnTo>
                    <a:pt x="0" y="17145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18CFFD61-619B-11E4-8CCE-20C1251E931E}"/>
              </a:ext>
            </a:extLst>
          </p:cNvPr>
          <p:cNvSpPr/>
          <p:nvPr/>
        </p:nvSpPr>
        <p:spPr>
          <a:xfrm>
            <a:off x="6424396" y="3956953"/>
            <a:ext cx="553934" cy="564741"/>
          </a:xfrm>
          <a:custGeom>
            <a:avLst/>
            <a:gdLst>
              <a:gd name="connsiteX0" fmla="*/ 243440 w 483886"/>
              <a:gd name="connsiteY0" fmla="*/ 483887 h 483886"/>
              <a:gd name="connsiteX1" fmla="*/ 240446 w 483886"/>
              <a:gd name="connsiteY1" fmla="*/ 483887 h 483886"/>
              <a:gd name="connsiteX2" fmla="*/ 0 w 483886"/>
              <a:gd name="connsiteY2" fmla="*/ 243440 h 483886"/>
              <a:gd name="connsiteX3" fmla="*/ 0 w 483886"/>
              <a:gd name="connsiteY3" fmla="*/ 240447 h 483886"/>
              <a:gd name="connsiteX4" fmla="*/ 240446 w 483886"/>
              <a:gd name="connsiteY4" fmla="*/ 0 h 483886"/>
              <a:gd name="connsiteX5" fmla="*/ 243440 w 483886"/>
              <a:gd name="connsiteY5" fmla="*/ 0 h 483886"/>
              <a:gd name="connsiteX6" fmla="*/ 483887 w 483886"/>
              <a:gd name="connsiteY6" fmla="*/ 240447 h 483886"/>
              <a:gd name="connsiteX7" fmla="*/ 483887 w 483886"/>
              <a:gd name="connsiteY7" fmla="*/ 243440 h 483886"/>
              <a:gd name="connsiteX8" fmla="*/ 243440 w 483886"/>
              <a:gd name="connsiteY8" fmla="*/ 483887 h 48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3886" h="483886">
                <a:moveTo>
                  <a:pt x="243440" y="483887"/>
                </a:moveTo>
                <a:lnTo>
                  <a:pt x="240446" y="483887"/>
                </a:lnTo>
                <a:cubicBezTo>
                  <a:pt x="107655" y="483887"/>
                  <a:pt x="0" y="376238"/>
                  <a:pt x="0" y="243440"/>
                </a:cubicBezTo>
                <a:lnTo>
                  <a:pt x="0" y="240447"/>
                </a:lnTo>
                <a:cubicBezTo>
                  <a:pt x="0" y="107655"/>
                  <a:pt x="107649" y="0"/>
                  <a:pt x="240446" y="0"/>
                </a:cubicBezTo>
                <a:lnTo>
                  <a:pt x="243440" y="0"/>
                </a:lnTo>
                <a:cubicBezTo>
                  <a:pt x="376232" y="0"/>
                  <a:pt x="483887" y="107649"/>
                  <a:pt x="483887" y="240447"/>
                </a:cubicBezTo>
                <a:lnTo>
                  <a:pt x="483887" y="243440"/>
                </a:lnTo>
                <a:cubicBezTo>
                  <a:pt x="483887" y="376238"/>
                  <a:pt x="376238" y="483887"/>
                  <a:pt x="243440" y="483887"/>
                </a:cubicBezTo>
                <a:close/>
              </a:path>
            </a:pathLst>
          </a:custGeom>
          <a:gradFill>
            <a:gsLst>
              <a:gs pos="0">
                <a:srgbClr val="FFBD6E"/>
              </a:gs>
              <a:gs pos="82000">
                <a:srgbClr val="D57099"/>
              </a:gs>
            </a:gsLst>
            <a:lin ang="5400000" scaled="1"/>
          </a:gradFill>
          <a:ln>
            <a:noFill/>
          </a:ln>
          <a:effectLst>
            <a:outerShdw blurRad="3429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61" name="Graphic 60" descr="Heart with solid fill">
            <a:extLst>
              <a:ext uri="{FF2B5EF4-FFF2-40B4-BE49-F238E27FC236}">
                <a16:creationId xmlns:a16="http://schemas.microsoft.com/office/drawing/2014/main" id="{09D63953-090D-4591-3351-77A5A00015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45624" y="4083584"/>
            <a:ext cx="311478" cy="31147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" name="Right Arm">
            <a:extLst>
              <a:ext uri="{FF2B5EF4-FFF2-40B4-BE49-F238E27FC236}">
                <a16:creationId xmlns:a16="http://schemas.microsoft.com/office/drawing/2014/main" id="{2D4AEC34-57A4-21EA-40EA-7E0C713DE25C}"/>
              </a:ext>
            </a:extLst>
          </p:cNvPr>
          <p:cNvSpPr/>
          <p:nvPr/>
        </p:nvSpPr>
        <p:spPr>
          <a:xfrm flipH="1">
            <a:off x="8382162" y="3853511"/>
            <a:ext cx="504791" cy="309169"/>
          </a:xfrm>
          <a:custGeom>
            <a:avLst/>
            <a:gdLst>
              <a:gd name="connsiteX0" fmla="*/ 0 w 510209"/>
              <a:gd name="connsiteY0" fmla="*/ 161507 h 323014"/>
              <a:gd name="connsiteX1" fmla="*/ 255105 w 510209"/>
              <a:gd name="connsiteY1" fmla="*/ 0 h 323014"/>
              <a:gd name="connsiteX2" fmla="*/ 510210 w 510209"/>
              <a:gd name="connsiteY2" fmla="*/ 161507 h 323014"/>
              <a:gd name="connsiteX3" fmla="*/ 255105 w 510209"/>
              <a:gd name="connsiteY3" fmla="*/ 323014 h 323014"/>
              <a:gd name="connsiteX4" fmla="*/ 0 w 510209"/>
              <a:gd name="connsiteY4" fmla="*/ 161507 h 323014"/>
              <a:gd name="connsiteX0" fmla="*/ 0 w 581647"/>
              <a:gd name="connsiteY0" fmla="*/ 91871 h 328393"/>
              <a:gd name="connsiteX1" fmla="*/ 326542 w 581647"/>
              <a:gd name="connsiteY1" fmla="*/ 4183 h 328393"/>
              <a:gd name="connsiteX2" fmla="*/ 581647 w 581647"/>
              <a:gd name="connsiteY2" fmla="*/ 165690 h 328393"/>
              <a:gd name="connsiteX3" fmla="*/ 326542 w 581647"/>
              <a:gd name="connsiteY3" fmla="*/ 327197 h 328393"/>
              <a:gd name="connsiteX4" fmla="*/ 0 w 581647"/>
              <a:gd name="connsiteY4" fmla="*/ 91871 h 328393"/>
              <a:gd name="connsiteX0" fmla="*/ 0 w 691184"/>
              <a:gd name="connsiteY0" fmla="*/ 90337 h 326131"/>
              <a:gd name="connsiteX1" fmla="*/ 326542 w 691184"/>
              <a:gd name="connsiteY1" fmla="*/ 2649 h 326131"/>
              <a:gd name="connsiteX2" fmla="*/ 691184 w 691184"/>
              <a:gd name="connsiteY2" fmla="*/ 140343 h 326131"/>
              <a:gd name="connsiteX3" fmla="*/ 326542 w 691184"/>
              <a:gd name="connsiteY3" fmla="*/ 325663 h 326131"/>
              <a:gd name="connsiteX4" fmla="*/ 0 w 691184"/>
              <a:gd name="connsiteY4" fmla="*/ 90337 h 326131"/>
              <a:gd name="connsiteX0" fmla="*/ 4739 w 695961"/>
              <a:gd name="connsiteY0" fmla="*/ 89489 h 463136"/>
              <a:gd name="connsiteX1" fmla="*/ 331281 w 695961"/>
              <a:gd name="connsiteY1" fmla="*/ 1801 h 463136"/>
              <a:gd name="connsiteX2" fmla="*/ 695923 w 695961"/>
              <a:gd name="connsiteY2" fmla="*/ 139495 h 463136"/>
              <a:gd name="connsiteX3" fmla="*/ 586075 w 695961"/>
              <a:gd name="connsiteY3" fmla="*/ 462927 h 463136"/>
              <a:gd name="connsiteX4" fmla="*/ 4739 w 695961"/>
              <a:gd name="connsiteY4" fmla="*/ 89489 h 463136"/>
              <a:gd name="connsiteX0" fmla="*/ 4739 w 695956"/>
              <a:gd name="connsiteY0" fmla="*/ 89489 h 463319"/>
              <a:gd name="connsiteX1" fmla="*/ 331281 w 695956"/>
              <a:gd name="connsiteY1" fmla="*/ 1801 h 463319"/>
              <a:gd name="connsiteX2" fmla="*/ 695923 w 695956"/>
              <a:gd name="connsiteY2" fmla="*/ 139495 h 463319"/>
              <a:gd name="connsiteX3" fmla="*/ 586075 w 695956"/>
              <a:gd name="connsiteY3" fmla="*/ 462927 h 463319"/>
              <a:gd name="connsiteX4" fmla="*/ 4739 w 695956"/>
              <a:gd name="connsiteY4" fmla="*/ 89489 h 463319"/>
              <a:gd name="connsiteX0" fmla="*/ 1 w 691218"/>
              <a:gd name="connsiteY0" fmla="*/ 90214 h 464044"/>
              <a:gd name="connsiteX1" fmla="*/ 326543 w 691218"/>
              <a:gd name="connsiteY1" fmla="*/ 2526 h 464044"/>
              <a:gd name="connsiteX2" fmla="*/ 691185 w 691218"/>
              <a:gd name="connsiteY2" fmla="*/ 140220 h 464044"/>
              <a:gd name="connsiteX3" fmla="*/ 581337 w 691218"/>
              <a:gd name="connsiteY3" fmla="*/ 463652 h 464044"/>
              <a:gd name="connsiteX4" fmla="*/ 1 w 691218"/>
              <a:gd name="connsiteY4" fmla="*/ 90214 h 464044"/>
              <a:gd name="connsiteX0" fmla="*/ 1009 w 692226"/>
              <a:gd name="connsiteY0" fmla="*/ 24848 h 398678"/>
              <a:gd name="connsiteX1" fmla="*/ 692193 w 692226"/>
              <a:gd name="connsiteY1" fmla="*/ 74854 h 398678"/>
              <a:gd name="connsiteX2" fmla="*/ 582345 w 692226"/>
              <a:gd name="connsiteY2" fmla="*/ 398286 h 398678"/>
              <a:gd name="connsiteX3" fmla="*/ 1009 w 692226"/>
              <a:gd name="connsiteY3" fmla="*/ 24848 h 398678"/>
              <a:gd name="connsiteX0" fmla="*/ 873 w 692090"/>
              <a:gd name="connsiteY0" fmla="*/ 74575 h 448405"/>
              <a:gd name="connsiteX1" fmla="*/ 692057 w 692090"/>
              <a:gd name="connsiteY1" fmla="*/ 124581 h 448405"/>
              <a:gd name="connsiteX2" fmla="*/ 582209 w 692090"/>
              <a:gd name="connsiteY2" fmla="*/ 448013 h 448405"/>
              <a:gd name="connsiteX3" fmla="*/ 873 w 692090"/>
              <a:gd name="connsiteY3" fmla="*/ 74575 h 448405"/>
              <a:gd name="connsiteX0" fmla="*/ 873 w 728660"/>
              <a:gd name="connsiteY0" fmla="*/ 72538 h 446282"/>
              <a:gd name="connsiteX1" fmla="*/ 692057 w 728660"/>
              <a:gd name="connsiteY1" fmla="*/ 122544 h 446282"/>
              <a:gd name="connsiteX2" fmla="*/ 582209 w 728660"/>
              <a:gd name="connsiteY2" fmla="*/ 445976 h 446282"/>
              <a:gd name="connsiteX3" fmla="*/ 873 w 728660"/>
              <a:gd name="connsiteY3" fmla="*/ 72538 h 446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0" h="446282">
                <a:moveTo>
                  <a:pt x="873" y="72538"/>
                </a:moveTo>
                <a:cubicBezTo>
                  <a:pt x="52519" y="-93286"/>
                  <a:pt x="426099" y="69829"/>
                  <a:pt x="692057" y="122544"/>
                </a:cubicBezTo>
                <a:cubicBezTo>
                  <a:pt x="779553" y="139886"/>
                  <a:pt x="697129" y="457514"/>
                  <a:pt x="582209" y="445976"/>
                </a:cubicBezTo>
                <a:cubicBezTo>
                  <a:pt x="214599" y="409067"/>
                  <a:pt x="-16056" y="126892"/>
                  <a:pt x="873" y="72538"/>
                </a:cubicBezTo>
                <a:close/>
              </a:path>
            </a:pathLst>
          </a:cu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628FA54-A0B6-FAAB-910F-9DA02CAB36CA}"/>
              </a:ext>
            </a:extLst>
          </p:cNvPr>
          <p:cNvGrpSpPr/>
          <p:nvPr/>
        </p:nvGrpSpPr>
        <p:grpSpPr>
          <a:xfrm>
            <a:off x="8451505" y="1498979"/>
            <a:ext cx="1927371" cy="3512047"/>
            <a:chOff x="8413405" y="1498979"/>
            <a:chExt cx="1927371" cy="351204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FA9874A-0F4C-94B4-5083-8ADB1B0A6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453417" y="1498979"/>
              <a:ext cx="1887359" cy="3493008"/>
            </a:xfrm>
            <a:prstGeom prst="rect">
              <a:avLst/>
            </a:prstGeom>
            <a:scene3d>
              <a:camera prst="isometricOffAxis2Left"/>
              <a:lightRig rig="threePt" dir="t"/>
            </a:scene3d>
          </p:spPr>
        </p:pic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13ED53FE-FC96-97A1-5173-0383986B17C7}"/>
                </a:ext>
              </a:extLst>
            </p:cNvPr>
            <p:cNvSpPr/>
            <p:nvPr/>
          </p:nvSpPr>
          <p:spPr>
            <a:xfrm rot="20164424">
              <a:off x="9961413" y="4737632"/>
              <a:ext cx="185250" cy="176997"/>
            </a:xfrm>
            <a:prstGeom prst="roundRect">
              <a:avLst>
                <a:gd name="adj" fmla="val 50000"/>
              </a:avLst>
            </a:prstGeom>
            <a:solidFill>
              <a:srgbClr val="01010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AFDF19E0-00E5-E320-2700-77530B096D0E}"/>
                </a:ext>
              </a:extLst>
            </p:cNvPr>
            <p:cNvSpPr/>
            <p:nvPr/>
          </p:nvSpPr>
          <p:spPr>
            <a:xfrm rot="7523303">
              <a:off x="8681758" y="1610173"/>
              <a:ext cx="231509" cy="217720"/>
            </a:xfrm>
            <a:prstGeom prst="roundRect">
              <a:avLst>
                <a:gd name="adj" fmla="val 50000"/>
              </a:avLst>
            </a:prstGeom>
            <a:solidFill>
              <a:srgbClr val="01010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6E913E9-BAA1-107D-A0B1-3FBE715EFC0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413405" y="1563522"/>
              <a:ext cx="1863224" cy="3447504"/>
            </a:xfrm>
            <a:prstGeom prst="rect">
              <a:avLst/>
            </a:prstGeom>
            <a:scene3d>
              <a:camera prst="isometricOffAxis2Left"/>
              <a:lightRig rig="threePt" dir="t"/>
            </a:scene3d>
          </p:spPr>
        </p:pic>
      </p:grpSp>
      <p:grpSp>
        <p:nvGrpSpPr>
          <p:cNvPr id="35" name="Power Souce/Feelings">
            <a:extLst>
              <a:ext uri="{FF2B5EF4-FFF2-40B4-BE49-F238E27FC236}">
                <a16:creationId xmlns:a16="http://schemas.microsoft.com/office/drawing/2014/main" id="{13854E3E-D05C-DFC4-1D2A-406BCC794F37}"/>
              </a:ext>
            </a:extLst>
          </p:cNvPr>
          <p:cNvGrpSpPr/>
          <p:nvPr/>
        </p:nvGrpSpPr>
        <p:grpSpPr>
          <a:xfrm>
            <a:off x="8283101" y="3979378"/>
            <a:ext cx="160447" cy="156716"/>
            <a:chOff x="2671197" y="3814763"/>
            <a:chExt cx="433954" cy="423862"/>
          </a:xfrm>
        </p:grpSpPr>
        <p:sp>
          <p:nvSpPr>
            <p:cNvPr id="36" name="Outside ring">
              <a:extLst>
                <a:ext uri="{FF2B5EF4-FFF2-40B4-BE49-F238E27FC236}">
                  <a16:creationId xmlns:a16="http://schemas.microsoft.com/office/drawing/2014/main" id="{BFBC3FFB-55D7-1D32-85BB-0C832162B3EC}"/>
                </a:ext>
              </a:extLst>
            </p:cNvPr>
            <p:cNvSpPr/>
            <p:nvPr/>
          </p:nvSpPr>
          <p:spPr>
            <a:xfrm>
              <a:off x="2671197" y="3814763"/>
              <a:ext cx="433954" cy="423862"/>
            </a:xfrm>
            <a:prstGeom prst="ellipse">
              <a:avLst/>
            </a:prstGeom>
            <a:solidFill>
              <a:srgbClr val="CCFFFF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Center Color">
              <a:extLst>
                <a:ext uri="{FF2B5EF4-FFF2-40B4-BE49-F238E27FC236}">
                  <a16:creationId xmlns:a16="http://schemas.microsoft.com/office/drawing/2014/main" id="{0464B2BE-8597-9B0E-E85F-E432A79CB2C9}"/>
                </a:ext>
              </a:extLst>
            </p:cNvPr>
            <p:cNvSpPr/>
            <p:nvPr/>
          </p:nvSpPr>
          <p:spPr>
            <a:xfrm>
              <a:off x="2725730" y="3864999"/>
              <a:ext cx="323850" cy="323850"/>
            </a:xfrm>
            <a:prstGeom prst="ellipse">
              <a:avLst/>
            </a:prstGeom>
            <a:solidFill>
              <a:srgbClr val="CCFFFF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90C5469-884F-E678-55E3-893C608D9D84}"/>
              </a:ext>
            </a:extLst>
          </p:cNvPr>
          <p:cNvGrpSpPr/>
          <p:nvPr/>
        </p:nvGrpSpPr>
        <p:grpSpPr>
          <a:xfrm>
            <a:off x="7684197" y="3812572"/>
            <a:ext cx="1066087" cy="918460"/>
            <a:chOff x="7684197" y="3812572"/>
            <a:chExt cx="1066087" cy="918460"/>
          </a:xfrm>
          <a:effectLst>
            <a:outerShdw blurRad="177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31" name="Torso">
              <a:extLst>
                <a:ext uri="{FF2B5EF4-FFF2-40B4-BE49-F238E27FC236}">
                  <a16:creationId xmlns:a16="http://schemas.microsoft.com/office/drawing/2014/main" id="{358FE37C-7D49-93E0-E40A-4D2DE257A951}"/>
                </a:ext>
              </a:extLst>
            </p:cNvPr>
            <p:cNvGrpSpPr/>
            <p:nvPr/>
          </p:nvGrpSpPr>
          <p:grpSpPr>
            <a:xfrm rot="1120009">
              <a:off x="7684197" y="3812572"/>
              <a:ext cx="819097" cy="918460"/>
              <a:chOff x="1744337" y="3635811"/>
              <a:chExt cx="2334278" cy="1978226"/>
            </a:xfrm>
          </p:grpSpPr>
          <p:sp>
            <p:nvSpPr>
              <p:cNvPr id="32" name="Body">
                <a:extLst>
                  <a:ext uri="{FF2B5EF4-FFF2-40B4-BE49-F238E27FC236}">
                    <a16:creationId xmlns:a16="http://schemas.microsoft.com/office/drawing/2014/main" id="{85F02F50-7D5F-6F64-1898-B48E77B60369}"/>
                  </a:ext>
                </a:extLst>
              </p:cNvPr>
              <p:cNvSpPr/>
              <p:nvPr/>
            </p:nvSpPr>
            <p:spPr>
              <a:xfrm>
                <a:off x="1744337" y="3635811"/>
                <a:ext cx="2334278" cy="1835557"/>
              </a:xfrm>
              <a:custGeom>
                <a:avLst/>
                <a:gdLst>
                  <a:gd name="connsiteX0" fmla="*/ 0 w 2333625"/>
                  <a:gd name="connsiteY0" fmla="*/ 874713 h 1749425"/>
                  <a:gd name="connsiteX1" fmla="*/ 1166813 w 2333625"/>
                  <a:gd name="connsiteY1" fmla="*/ 0 h 1749425"/>
                  <a:gd name="connsiteX2" fmla="*/ 2333626 w 2333625"/>
                  <a:gd name="connsiteY2" fmla="*/ 874713 h 1749425"/>
                  <a:gd name="connsiteX3" fmla="*/ 1166813 w 2333625"/>
                  <a:gd name="connsiteY3" fmla="*/ 1749426 h 1749425"/>
                  <a:gd name="connsiteX4" fmla="*/ 0 w 2333625"/>
                  <a:gd name="connsiteY4" fmla="*/ 874713 h 1749425"/>
                  <a:gd name="connsiteX0" fmla="*/ 326 w 2334278"/>
                  <a:gd name="connsiteY0" fmla="*/ 874713 h 1749445"/>
                  <a:gd name="connsiteX1" fmla="*/ 1167139 w 2334278"/>
                  <a:gd name="connsiteY1" fmla="*/ 0 h 1749445"/>
                  <a:gd name="connsiteX2" fmla="*/ 2333952 w 2334278"/>
                  <a:gd name="connsiteY2" fmla="*/ 874713 h 1749445"/>
                  <a:gd name="connsiteX3" fmla="*/ 1167139 w 2334278"/>
                  <a:gd name="connsiteY3" fmla="*/ 1749426 h 1749445"/>
                  <a:gd name="connsiteX4" fmla="*/ 326 w 2334278"/>
                  <a:gd name="connsiteY4" fmla="*/ 874713 h 1749445"/>
                  <a:gd name="connsiteX0" fmla="*/ 326 w 2334278"/>
                  <a:gd name="connsiteY0" fmla="*/ 874787 h 1749519"/>
                  <a:gd name="connsiteX1" fmla="*/ 1167139 w 2334278"/>
                  <a:gd name="connsiteY1" fmla="*/ 74 h 1749519"/>
                  <a:gd name="connsiteX2" fmla="*/ 2333952 w 2334278"/>
                  <a:gd name="connsiteY2" fmla="*/ 874787 h 1749519"/>
                  <a:gd name="connsiteX3" fmla="*/ 1167139 w 2334278"/>
                  <a:gd name="connsiteY3" fmla="*/ 1749500 h 1749519"/>
                  <a:gd name="connsiteX4" fmla="*/ 326 w 2334278"/>
                  <a:gd name="connsiteY4" fmla="*/ 874787 h 1749519"/>
                  <a:gd name="connsiteX0" fmla="*/ 326 w 2334278"/>
                  <a:gd name="connsiteY0" fmla="*/ 960825 h 1835557"/>
                  <a:gd name="connsiteX1" fmla="*/ 1167139 w 2334278"/>
                  <a:gd name="connsiteY1" fmla="*/ 86112 h 1835557"/>
                  <a:gd name="connsiteX2" fmla="*/ 2333952 w 2334278"/>
                  <a:gd name="connsiteY2" fmla="*/ 960825 h 1835557"/>
                  <a:gd name="connsiteX3" fmla="*/ 1167139 w 2334278"/>
                  <a:gd name="connsiteY3" fmla="*/ 1835538 h 1835557"/>
                  <a:gd name="connsiteX4" fmla="*/ 326 w 2334278"/>
                  <a:gd name="connsiteY4" fmla="*/ 960825 h 1835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4278" h="1835557">
                    <a:moveTo>
                      <a:pt x="326" y="960825"/>
                    </a:moveTo>
                    <a:cubicBezTo>
                      <a:pt x="326" y="477734"/>
                      <a:pt x="274240" y="423249"/>
                      <a:pt x="1167139" y="86112"/>
                    </a:cubicBezTo>
                    <a:cubicBezTo>
                      <a:pt x="2060038" y="-251025"/>
                      <a:pt x="2333952" y="477734"/>
                      <a:pt x="2333952" y="960825"/>
                    </a:cubicBezTo>
                    <a:cubicBezTo>
                      <a:pt x="2333952" y="1443916"/>
                      <a:pt x="2386227" y="1832363"/>
                      <a:pt x="1167139" y="1835538"/>
                    </a:cubicBezTo>
                    <a:cubicBezTo>
                      <a:pt x="-51949" y="1838713"/>
                      <a:pt x="326" y="1443916"/>
                      <a:pt x="326" y="9608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33" name="Shade of body">
                <a:extLst>
                  <a:ext uri="{FF2B5EF4-FFF2-40B4-BE49-F238E27FC236}">
                    <a16:creationId xmlns:a16="http://schemas.microsoft.com/office/drawing/2014/main" id="{84AFB4EA-02A9-6FD5-B1F3-0BC489A9BF17}"/>
                  </a:ext>
                </a:extLst>
              </p:cNvPr>
              <p:cNvSpPr/>
              <p:nvPr/>
            </p:nvSpPr>
            <p:spPr>
              <a:xfrm>
                <a:off x="1755150" y="4945133"/>
                <a:ext cx="2303584" cy="526233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34" name="Shade of body">
                <a:extLst>
                  <a:ext uri="{FF2B5EF4-FFF2-40B4-BE49-F238E27FC236}">
                    <a16:creationId xmlns:a16="http://schemas.microsoft.com/office/drawing/2014/main" id="{0B4FDD73-8A9C-E4BD-EE01-5567761F32DA}"/>
                  </a:ext>
                </a:extLst>
              </p:cNvPr>
              <p:cNvSpPr/>
              <p:nvPr/>
            </p:nvSpPr>
            <p:spPr>
              <a:xfrm>
                <a:off x="2100971" y="5172922"/>
                <a:ext cx="1577685" cy="441115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</p:grpSp>
        <p:sp>
          <p:nvSpPr>
            <p:cNvPr id="39" name="Right Arm">
              <a:extLst>
                <a:ext uri="{FF2B5EF4-FFF2-40B4-BE49-F238E27FC236}">
                  <a16:creationId xmlns:a16="http://schemas.microsoft.com/office/drawing/2014/main" id="{41385505-9486-92DE-A3D1-7348E00575F2}"/>
                </a:ext>
              </a:extLst>
            </p:cNvPr>
            <p:cNvSpPr/>
            <p:nvPr/>
          </p:nvSpPr>
          <p:spPr>
            <a:xfrm flipH="1">
              <a:off x="8245493" y="4014630"/>
              <a:ext cx="504791" cy="309169"/>
            </a:xfrm>
            <a:custGeom>
              <a:avLst/>
              <a:gdLst>
                <a:gd name="connsiteX0" fmla="*/ 0 w 510209"/>
                <a:gd name="connsiteY0" fmla="*/ 161507 h 323014"/>
                <a:gd name="connsiteX1" fmla="*/ 255105 w 510209"/>
                <a:gd name="connsiteY1" fmla="*/ 0 h 323014"/>
                <a:gd name="connsiteX2" fmla="*/ 510210 w 510209"/>
                <a:gd name="connsiteY2" fmla="*/ 161507 h 323014"/>
                <a:gd name="connsiteX3" fmla="*/ 255105 w 510209"/>
                <a:gd name="connsiteY3" fmla="*/ 323014 h 323014"/>
                <a:gd name="connsiteX4" fmla="*/ 0 w 510209"/>
                <a:gd name="connsiteY4" fmla="*/ 161507 h 323014"/>
                <a:gd name="connsiteX0" fmla="*/ 0 w 581647"/>
                <a:gd name="connsiteY0" fmla="*/ 91871 h 328393"/>
                <a:gd name="connsiteX1" fmla="*/ 326542 w 581647"/>
                <a:gd name="connsiteY1" fmla="*/ 4183 h 328393"/>
                <a:gd name="connsiteX2" fmla="*/ 581647 w 581647"/>
                <a:gd name="connsiteY2" fmla="*/ 165690 h 328393"/>
                <a:gd name="connsiteX3" fmla="*/ 326542 w 581647"/>
                <a:gd name="connsiteY3" fmla="*/ 327197 h 328393"/>
                <a:gd name="connsiteX4" fmla="*/ 0 w 581647"/>
                <a:gd name="connsiteY4" fmla="*/ 91871 h 328393"/>
                <a:gd name="connsiteX0" fmla="*/ 0 w 691184"/>
                <a:gd name="connsiteY0" fmla="*/ 90337 h 326131"/>
                <a:gd name="connsiteX1" fmla="*/ 326542 w 691184"/>
                <a:gd name="connsiteY1" fmla="*/ 2649 h 326131"/>
                <a:gd name="connsiteX2" fmla="*/ 691184 w 691184"/>
                <a:gd name="connsiteY2" fmla="*/ 140343 h 326131"/>
                <a:gd name="connsiteX3" fmla="*/ 326542 w 691184"/>
                <a:gd name="connsiteY3" fmla="*/ 325663 h 326131"/>
                <a:gd name="connsiteX4" fmla="*/ 0 w 691184"/>
                <a:gd name="connsiteY4" fmla="*/ 90337 h 326131"/>
                <a:gd name="connsiteX0" fmla="*/ 4739 w 695961"/>
                <a:gd name="connsiteY0" fmla="*/ 89489 h 463136"/>
                <a:gd name="connsiteX1" fmla="*/ 331281 w 695961"/>
                <a:gd name="connsiteY1" fmla="*/ 1801 h 463136"/>
                <a:gd name="connsiteX2" fmla="*/ 695923 w 695961"/>
                <a:gd name="connsiteY2" fmla="*/ 139495 h 463136"/>
                <a:gd name="connsiteX3" fmla="*/ 586075 w 695961"/>
                <a:gd name="connsiteY3" fmla="*/ 462927 h 463136"/>
                <a:gd name="connsiteX4" fmla="*/ 4739 w 695961"/>
                <a:gd name="connsiteY4" fmla="*/ 89489 h 463136"/>
                <a:gd name="connsiteX0" fmla="*/ 4739 w 695956"/>
                <a:gd name="connsiteY0" fmla="*/ 89489 h 463319"/>
                <a:gd name="connsiteX1" fmla="*/ 331281 w 695956"/>
                <a:gd name="connsiteY1" fmla="*/ 1801 h 463319"/>
                <a:gd name="connsiteX2" fmla="*/ 695923 w 695956"/>
                <a:gd name="connsiteY2" fmla="*/ 139495 h 463319"/>
                <a:gd name="connsiteX3" fmla="*/ 586075 w 695956"/>
                <a:gd name="connsiteY3" fmla="*/ 462927 h 463319"/>
                <a:gd name="connsiteX4" fmla="*/ 4739 w 695956"/>
                <a:gd name="connsiteY4" fmla="*/ 89489 h 463319"/>
                <a:gd name="connsiteX0" fmla="*/ 1 w 691218"/>
                <a:gd name="connsiteY0" fmla="*/ 90214 h 464044"/>
                <a:gd name="connsiteX1" fmla="*/ 326543 w 691218"/>
                <a:gd name="connsiteY1" fmla="*/ 2526 h 464044"/>
                <a:gd name="connsiteX2" fmla="*/ 691185 w 691218"/>
                <a:gd name="connsiteY2" fmla="*/ 140220 h 464044"/>
                <a:gd name="connsiteX3" fmla="*/ 581337 w 691218"/>
                <a:gd name="connsiteY3" fmla="*/ 463652 h 464044"/>
                <a:gd name="connsiteX4" fmla="*/ 1 w 691218"/>
                <a:gd name="connsiteY4" fmla="*/ 90214 h 464044"/>
                <a:gd name="connsiteX0" fmla="*/ 1009 w 692226"/>
                <a:gd name="connsiteY0" fmla="*/ 24848 h 398678"/>
                <a:gd name="connsiteX1" fmla="*/ 692193 w 692226"/>
                <a:gd name="connsiteY1" fmla="*/ 74854 h 398678"/>
                <a:gd name="connsiteX2" fmla="*/ 582345 w 692226"/>
                <a:gd name="connsiteY2" fmla="*/ 398286 h 398678"/>
                <a:gd name="connsiteX3" fmla="*/ 1009 w 692226"/>
                <a:gd name="connsiteY3" fmla="*/ 24848 h 398678"/>
                <a:gd name="connsiteX0" fmla="*/ 873 w 692090"/>
                <a:gd name="connsiteY0" fmla="*/ 74575 h 448405"/>
                <a:gd name="connsiteX1" fmla="*/ 692057 w 692090"/>
                <a:gd name="connsiteY1" fmla="*/ 124581 h 448405"/>
                <a:gd name="connsiteX2" fmla="*/ 582209 w 692090"/>
                <a:gd name="connsiteY2" fmla="*/ 448013 h 448405"/>
                <a:gd name="connsiteX3" fmla="*/ 873 w 692090"/>
                <a:gd name="connsiteY3" fmla="*/ 74575 h 448405"/>
                <a:gd name="connsiteX0" fmla="*/ 873 w 728660"/>
                <a:gd name="connsiteY0" fmla="*/ 72538 h 446282"/>
                <a:gd name="connsiteX1" fmla="*/ 692057 w 728660"/>
                <a:gd name="connsiteY1" fmla="*/ 122544 h 446282"/>
                <a:gd name="connsiteX2" fmla="*/ 582209 w 728660"/>
                <a:gd name="connsiteY2" fmla="*/ 445976 h 446282"/>
                <a:gd name="connsiteX3" fmla="*/ 873 w 728660"/>
                <a:gd name="connsiteY3" fmla="*/ 72538 h 4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660" h="446282">
                  <a:moveTo>
                    <a:pt x="873" y="72538"/>
                  </a:moveTo>
                  <a:cubicBezTo>
                    <a:pt x="52519" y="-93286"/>
                    <a:pt x="426099" y="69829"/>
                    <a:pt x="692057" y="122544"/>
                  </a:cubicBezTo>
                  <a:cubicBezTo>
                    <a:pt x="779553" y="139886"/>
                    <a:pt x="697129" y="457514"/>
                    <a:pt x="582209" y="445976"/>
                  </a:cubicBezTo>
                  <a:cubicBezTo>
                    <a:pt x="214599" y="409067"/>
                    <a:pt x="-16056" y="126892"/>
                    <a:pt x="873" y="7253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985F652-2758-16A5-62A0-2C31902B00C1}"/>
              </a:ext>
            </a:extLst>
          </p:cNvPr>
          <p:cNvGrpSpPr/>
          <p:nvPr/>
        </p:nvGrpSpPr>
        <p:grpSpPr>
          <a:xfrm>
            <a:off x="7196404" y="2316959"/>
            <a:ext cx="1666195" cy="1535400"/>
            <a:chOff x="7196404" y="2316959"/>
            <a:chExt cx="1666195" cy="1535400"/>
          </a:xfrm>
          <a:effectLst>
            <a:outerShdw blurRad="1905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6" name="Face">
              <a:extLst>
                <a:ext uri="{FF2B5EF4-FFF2-40B4-BE49-F238E27FC236}">
                  <a16:creationId xmlns:a16="http://schemas.microsoft.com/office/drawing/2014/main" id="{CFF0C94E-9682-DF5D-43D4-FEC59039E65C}"/>
                </a:ext>
              </a:extLst>
            </p:cNvPr>
            <p:cNvSpPr/>
            <p:nvPr/>
          </p:nvSpPr>
          <p:spPr>
            <a:xfrm rot="21141249">
              <a:off x="7196404" y="2640352"/>
              <a:ext cx="1617109" cy="1212007"/>
            </a:xfrm>
            <a:custGeom>
              <a:avLst/>
              <a:gdLst>
                <a:gd name="connsiteX0" fmla="*/ 0 w 2333625"/>
                <a:gd name="connsiteY0" fmla="*/ 874713 h 1749425"/>
                <a:gd name="connsiteX1" fmla="*/ 1166813 w 2333625"/>
                <a:gd name="connsiteY1" fmla="*/ 0 h 1749425"/>
                <a:gd name="connsiteX2" fmla="*/ 2333626 w 2333625"/>
                <a:gd name="connsiteY2" fmla="*/ 874713 h 1749425"/>
                <a:gd name="connsiteX3" fmla="*/ 1166813 w 2333625"/>
                <a:gd name="connsiteY3" fmla="*/ 1749426 h 1749425"/>
                <a:gd name="connsiteX4" fmla="*/ 0 w 2333625"/>
                <a:gd name="connsiteY4" fmla="*/ 874713 h 1749425"/>
                <a:gd name="connsiteX0" fmla="*/ 326 w 2334278"/>
                <a:gd name="connsiteY0" fmla="*/ 874713 h 1749445"/>
                <a:gd name="connsiteX1" fmla="*/ 1167139 w 2334278"/>
                <a:gd name="connsiteY1" fmla="*/ 0 h 1749445"/>
                <a:gd name="connsiteX2" fmla="*/ 2333952 w 2334278"/>
                <a:gd name="connsiteY2" fmla="*/ 874713 h 1749445"/>
                <a:gd name="connsiteX3" fmla="*/ 1167139 w 2334278"/>
                <a:gd name="connsiteY3" fmla="*/ 1749426 h 1749445"/>
                <a:gd name="connsiteX4" fmla="*/ 326 w 2334278"/>
                <a:gd name="connsiteY4" fmla="*/ 874713 h 1749445"/>
                <a:gd name="connsiteX0" fmla="*/ 326 w 2334278"/>
                <a:gd name="connsiteY0" fmla="*/ 874787 h 1749519"/>
                <a:gd name="connsiteX1" fmla="*/ 1167139 w 2334278"/>
                <a:gd name="connsiteY1" fmla="*/ 74 h 1749519"/>
                <a:gd name="connsiteX2" fmla="*/ 2333952 w 2334278"/>
                <a:gd name="connsiteY2" fmla="*/ 874787 h 1749519"/>
                <a:gd name="connsiteX3" fmla="*/ 1167139 w 2334278"/>
                <a:gd name="connsiteY3" fmla="*/ 1749500 h 1749519"/>
                <a:gd name="connsiteX4" fmla="*/ 326 w 2334278"/>
                <a:gd name="connsiteY4" fmla="*/ 874787 h 174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4278" h="1749519">
                  <a:moveTo>
                    <a:pt x="326" y="874787"/>
                  </a:moveTo>
                  <a:cubicBezTo>
                    <a:pt x="326" y="391696"/>
                    <a:pt x="287776" y="6424"/>
                    <a:pt x="1167139" y="74"/>
                  </a:cubicBezTo>
                  <a:cubicBezTo>
                    <a:pt x="2046502" y="-6276"/>
                    <a:pt x="2333952" y="391696"/>
                    <a:pt x="2333952" y="874787"/>
                  </a:cubicBezTo>
                  <a:cubicBezTo>
                    <a:pt x="2333952" y="1357878"/>
                    <a:pt x="2386227" y="1746325"/>
                    <a:pt x="1167139" y="1749500"/>
                  </a:cubicBezTo>
                  <a:cubicBezTo>
                    <a:pt x="-51949" y="1752675"/>
                    <a:pt x="326" y="1357878"/>
                    <a:pt x="326" y="8747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7" name="Mask">
              <a:extLst>
                <a:ext uri="{FF2B5EF4-FFF2-40B4-BE49-F238E27FC236}">
                  <a16:creationId xmlns:a16="http://schemas.microsoft.com/office/drawing/2014/main" id="{7E7C8CCC-B6E9-176B-FADB-7416ACE0AB1B}"/>
                </a:ext>
              </a:extLst>
            </p:cNvPr>
            <p:cNvSpPr/>
            <p:nvPr/>
          </p:nvSpPr>
          <p:spPr>
            <a:xfrm rot="21141249">
              <a:off x="7459967" y="3000012"/>
              <a:ext cx="1212451" cy="430371"/>
            </a:xfrm>
            <a:custGeom>
              <a:avLst/>
              <a:gdLst>
                <a:gd name="connsiteX0" fmla="*/ 0 w 1933575"/>
                <a:gd name="connsiteY0" fmla="*/ 323850 h 647700"/>
                <a:gd name="connsiteX1" fmla="*/ 966788 w 1933575"/>
                <a:gd name="connsiteY1" fmla="*/ 0 h 647700"/>
                <a:gd name="connsiteX2" fmla="*/ 1933576 w 1933575"/>
                <a:gd name="connsiteY2" fmla="*/ 323850 h 647700"/>
                <a:gd name="connsiteX3" fmla="*/ 966788 w 1933575"/>
                <a:gd name="connsiteY3" fmla="*/ 647700 h 647700"/>
                <a:gd name="connsiteX4" fmla="*/ 0 w 1933575"/>
                <a:gd name="connsiteY4" fmla="*/ 323850 h 647700"/>
                <a:gd name="connsiteX0" fmla="*/ 0 w 1933576"/>
                <a:gd name="connsiteY0" fmla="*/ 325628 h 651256"/>
                <a:gd name="connsiteX1" fmla="*/ 966788 w 1933576"/>
                <a:gd name="connsiteY1" fmla="*/ 1778 h 651256"/>
                <a:gd name="connsiteX2" fmla="*/ 1933576 w 1933576"/>
                <a:gd name="connsiteY2" fmla="*/ 325628 h 651256"/>
                <a:gd name="connsiteX3" fmla="*/ 966788 w 1933576"/>
                <a:gd name="connsiteY3" fmla="*/ 649478 h 651256"/>
                <a:gd name="connsiteX4" fmla="*/ 0 w 1933576"/>
                <a:gd name="connsiteY4" fmla="*/ 325628 h 651256"/>
                <a:gd name="connsiteX0" fmla="*/ 0 w 1933984"/>
                <a:gd name="connsiteY0" fmla="*/ 327868 h 655736"/>
                <a:gd name="connsiteX1" fmla="*/ 966788 w 1933984"/>
                <a:gd name="connsiteY1" fmla="*/ 4018 h 655736"/>
                <a:gd name="connsiteX2" fmla="*/ 1933576 w 1933984"/>
                <a:gd name="connsiteY2" fmla="*/ 327868 h 655736"/>
                <a:gd name="connsiteX3" fmla="*/ 966788 w 1933984"/>
                <a:gd name="connsiteY3" fmla="*/ 651718 h 655736"/>
                <a:gd name="connsiteX4" fmla="*/ 0 w 1933984"/>
                <a:gd name="connsiteY4" fmla="*/ 327868 h 655736"/>
                <a:gd name="connsiteX0" fmla="*/ 0 w 1933576"/>
                <a:gd name="connsiteY0" fmla="*/ 282575 h 606425"/>
                <a:gd name="connsiteX1" fmla="*/ 966788 w 1933576"/>
                <a:gd name="connsiteY1" fmla="*/ 0 h 606425"/>
                <a:gd name="connsiteX2" fmla="*/ 1933576 w 1933576"/>
                <a:gd name="connsiteY2" fmla="*/ 282575 h 606425"/>
                <a:gd name="connsiteX3" fmla="*/ 966788 w 1933576"/>
                <a:gd name="connsiteY3" fmla="*/ 606425 h 606425"/>
                <a:gd name="connsiteX4" fmla="*/ 0 w 1933576"/>
                <a:gd name="connsiteY4" fmla="*/ 282575 h 606425"/>
                <a:gd name="connsiteX0" fmla="*/ 17 w 1933593"/>
                <a:gd name="connsiteY0" fmla="*/ 307343 h 643070"/>
                <a:gd name="connsiteX1" fmla="*/ 966805 w 1933593"/>
                <a:gd name="connsiteY1" fmla="*/ 24768 h 643070"/>
                <a:gd name="connsiteX2" fmla="*/ 1933593 w 1933593"/>
                <a:gd name="connsiteY2" fmla="*/ 307343 h 643070"/>
                <a:gd name="connsiteX3" fmla="*/ 966805 w 1933593"/>
                <a:gd name="connsiteY3" fmla="*/ 631193 h 643070"/>
                <a:gd name="connsiteX4" fmla="*/ 17 w 1933593"/>
                <a:gd name="connsiteY4" fmla="*/ 307343 h 643070"/>
                <a:gd name="connsiteX0" fmla="*/ 17 w 1933610"/>
                <a:gd name="connsiteY0" fmla="*/ 312160 h 651588"/>
                <a:gd name="connsiteX1" fmla="*/ 966805 w 1933610"/>
                <a:gd name="connsiteY1" fmla="*/ 29585 h 651588"/>
                <a:gd name="connsiteX2" fmla="*/ 1933593 w 1933610"/>
                <a:gd name="connsiteY2" fmla="*/ 312160 h 651588"/>
                <a:gd name="connsiteX3" fmla="*/ 966805 w 1933610"/>
                <a:gd name="connsiteY3" fmla="*/ 636010 h 651588"/>
                <a:gd name="connsiteX4" fmla="*/ 17 w 1933610"/>
                <a:gd name="connsiteY4" fmla="*/ 312160 h 651588"/>
                <a:gd name="connsiteX0" fmla="*/ 1 w 1933579"/>
                <a:gd name="connsiteY0" fmla="*/ 370465 h 694315"/>
                <a:gd name="connsiteX1" fmla="*/ 972064 w 1933579"/>
                <a:gd name="connsiteY1" fmla="*/ 0 h 694315"/>
                <a:gd name="connsiteX2" fmla="*/ 1933577 w 1933579"/>
                <a:gd name="connsiteY2" fmla="*/ 370465 h 694315"/>
                <a:gd name="connsiteX3" fmla="*/ 966789 w 1933579"/>
                <a:gd name="connsiteY3" fmla="*/ 694315 h 694315"/>
                <a:gd name="connsiteX4" fmla="*/ 1 w 1933579"/>
                <a:gd name="connsiteY4" fmla="*/ 370465 h 694315"/>
                <a:gd name="connsiteX0" fmla="*/ 1 w 1933598"/>
                <a:gd name="connsiteY0" fmla="*/ 370465 h 694315"/>
                <a:gd name="connsiteX1" fmla="*/ 972064 w 1933598"/>
                <a:gd name="connsiteY1" fmla="*/ 0 h 694315"/>
                <a:gd name="connsiteX2" fmla="*/ 1933577 w 1933598"/>
                <a:gd name="connsiteY2" fmla="*/ 370465 h 694315"/>
                <a:gd name="connsiteX3" fmla="*/ 966789 w 1933598"/>
                <a:gd name="connsiteY3" fmla="*/ 694315 h 694315"/>
                <a:gd name="connsiteX4" fmla="*/ 1 w 1933598"/>
                <a:gd name="connsiteY4" fmla="*/ 370465 h 694315"/>
                <a:gd name="connsiteX0" fmla="*/ 32 w 1933629"/>
                <a:gd name="connsiteY0" fmla="*/ 370465 h 694315"/>
                <a:gd name="connsiteX1" fmla="*/ 972095 w 1933629"/>
                <a:gd name="connsiteY1" fmla="*/ 0 h 694315"/>
                <a:gd name="connsiteX2" fmla="*/ 1933608 w 1933629"/>
                <a:gd name="connsiteY2" fmla="*/ 370465 h 694315"/>
                <a:gd name="connsiteX3" fmla="*/ 966820 w 1933629"/>
                <a:gd name="connsiteY3" fmla="*/ 694315 h 694315"/>
                <a:gd name="connsiteX4" fmla="*/ 32 w 1933629"/>
                <a:gd name="connsiteY4" fmla="*/ 370465 h 694315"/>
                <a:gd name="connsiteX0" fmla="*/ 82 w 1933679"/>
                <a:gd name="connsiteY0" fmla="*/ 370465 h 694315"/>
                <a:gd name="connsiteX1" fmla="*/ 972145 w 1933679"/>
                <a:gd name="connsiteY1" fmla="*/ 0 h 694315"/>
                <a:gd name="connsiteX2" fmla="*/ 1933658 w 1933679"/>
                <a:gd name="connsiteY2" fmla="*/ 370465 h 694315"/>
                <a:gd name="connsiteX3" fmla="*/ 966870 w 1933679"/>
                <a:gd name="connsiteY3" fmla="*/ 694315 h 694315"/>
                <a:gd name="connsiteX4" fmla="*/ 82 w 1933679"/>
                <a:gd name="connsiteY4" fmla="*/ 370465 h 694315"/>
                <a:gd name="connsiteX0" fmla="*/ 33 w 1933630"/>
                <a:gd name="connsiteY0" fmla="*/ 370465 h 694315"/>
                <a:gd name="connsiteX1" fmla="*/ 972096 w 1933630"/>
                <a:gd name="connsiteY1" fmla="*/ 0 h 694315"/>
                <a:gd name="connsiteX2" fmla="*/ 1933609 w 1933630"/>
                <a:gd name="connsiteY2" fmla="*/ 370465 h 694315"/>
                <a:gd name="connsiteX3" fmla="*/ 966821 w 1933630"/>
                <a:gd name="connsiteY3" fmla="*/ 694315 h 694315"/>
                <a:gd name="connsiteX4" fmla="*/ 33 w 1933630"/>
                <a:gd name="connsiteY4" fmla="*/ 370465 h 694315"/>
                <a:gd name="connsiteX0" fmla="*/ 1141 w 1936143"/>
                <a:gd name="connsiteY0" fmla="*/ 370465 h 694818"/>
                <a:gd name="connsiteX1" fmla="*/ 973204 w 1936143"/>
                <a:gd name="connsiteY1" fmla="*/ 0 h 694818"/>
                <a:gd name="connsiteX2" fmla="*/ 1934717 w 1936143"/>
                <a:gd name="connsiteY2" fmla="*/ 370465 h 694818"/>
                <a:gd name="connsiteX3" fmla="*/ 967929 w 1936143"/>
                <a:gd name="connsiteY3" fmla="*/ 694315 h 694818"/>
                <a:gd name="connsiteX4" fmla="*/ 1141 w 1936143"/>
                <a:gd name="connsiteY4" fmla="*/ 370465 h 694818"/>
                <a:gd name="connsiteX0" fmla="*/ 1141 w 1935462"/>
                <a:gd name="connsiteY0" fmla="*/ 370465 h 694818"/>
                <a:gd name="connsiteX1" fmla="*/ 973204 w 1935462"/>
                <a:gd name="connsiteY1" fmla="*/ 0 h 694818"/>
                <a:gd name="connsiteX2" fmla="*/ 1934717 w 1935462"/>
                <a:gd name="connsiteY2" fmla="*/ 370465 h 694818"/>
                <a:gd name="connsiteX3" fmla="*/ 967929 w 1935462"/>
                <a:gd name="connsiteY3" fmla="*/ 694315 h 694818"/>
                <a:gd name="connsiteX4" fmla="*/ 1141 w 1935462"/>
                <a:gd name="connsiteY4" fmla="*/ 370465 h 694818"/>
                <a:gd name="connsiteX0" fmla="*/ 33 w 1934354"/>
                <a:gd name="connsiteY0" fmla="*/ 370465 h 694818"/>
                <a:gd name="connsiteX1" fmla="*/ 972096 w 1934354"/>
                <a:gd name="connsiteY1" fmla="*/ 0 h 694818"/>
                <a:gd name="connsiteX2" fmla="*/ 1933609 w 1934354"/>
                <a:gd name="connsiteY2" fmla="*/ 370465 h 694818"/>
                <a:gd name="connsiteX3" fmla="*/ 966821 w 1934354"/>
                <a:gd name="connsiteY3" fmla="*/ 694315 h 694818"/>
                <a:gd name="connsiteX4" fmla="*/ 33 w 1934354"/>
                <a:gd name="connsiteY4" fmla="*/ 370465 h 694818"/>
                <a:gd name="connsiteX0" fmla="*/ 3476 w 1937797"/>
                <a:gd name="connsiteY0" fmla="*/ 370465 h 694818"/>
                <a:gd name="connsiteX1" fmla="*/ 975539 w 1937797"/>
                <a:gd name="connsiteY1" fmla="*/ 0 h 694818"/>
                <a:gd name="connsiteX2" fmla="*/ 1937052 w 1937797"/>
                <a:gd name="connsiteY2" fmla="*/ 370465 h 694818"/>
                <a:gd name="connsiteX3" fmla="*/ 970264 w 1937797"/>
                <a:gd name="connsiteY3" fmla="*/ 694315 h 694818"/>
                <a:gd name="connsiteX4" fmla="*/ 3476 w 1937797"/>
                <a:gd name="connsiteY4" fmla="*/ 370465 h 694818"/>
                <a:gd name="connsiteX0" fmla="*/ 3476 w 1943153"/>
                <a:gd name="connsiteY0" fmla="*/ 370465 h 694817"/>
                <a:gd name="connsiteX1" fmla="*/ 975539 w 1943153"/>
                <a:gd name="connsiteY1" fmla="*/ 0 h 694817"/>
                <a:gd name="connsiteX2" fmla="*/ 1937052 w 1943153"/>
                <a:gd name="connsiteY2" fmla="*/ 370465 h 694817"/>
                <a:gd name="connsiteX3" fmla="*/ 970264 w 1943153"/>
                <a:gd name="connsiteY3" fmla="*/ 694315 h 694817"/>
                <a:gd name="connsiteX4" fmla="*/ 3476 w 1943153"/>
                <a:gd name="connsiteY4" fmla="*/ 370465 h 694817"/>
                <a:gd name="connsiteX0" fmla="*/ 3476 w 1943450"/>
                <a:gd name="connsiteY0" fmla="*/ 370465 h 694817"/>
                <a:gd name="connsiteX1" fmla="*/ 975539 w 1943450"/>
                <a:gd name="connsiteY1" fmla="*/ 0 h 694817"/>
                <a:gd name="connsiteX2" fmla="*/ 1937052 w 1943450"/>
                <a:gd name="connsiteY2" fmla="*/ 370465 h 694817"/>
                <a:gd name="connsiteX3" fmla="*/ 970264 w 1943450"/>
                <a:gd name="connsiteY3" fmla="*/ 694315 h 694817"/>
                <a:gd name="connsiteX4" fmla="*/ 3476 w 1943450"/>
                <a:gd name="connsiteY4" fmla="*/ 370465 h 694817"/>
                <a:gd name="connsiteX0" fmla="*/ 3476 w 1941139"/>
                <a:gd name="connsiteY0" fmla="*/ 370465 h 694818"/>
                <a:gd name="connsiteX1" fmla="*/ 975539 w 1941139"/>
                <a:gd name="connsiteY1" fmla="*/ 0 h 694818"/>
                <a:gd name="connsiteX2" fmla="*/ 1937052 w 1941139"/>
                <a:gd name="connsiteY2" fmla="*/ 370465 h 694818"/>
                <a:gd name="connsiteX3" fmla="*/ 970264 w 1941139"/>
                <a:gd name="connsiteY3" fmla="*/ 694315 h 694818"/>
                <a:gd name="connsiteX4" fmla="*/ 3476 w 1941139"/>
                <a:gd name="connsiteY4" fmla="*/ 370465 h 694818"/>
                <a:gd name="connsiteX0" fmla="*/ 3476 w 1938378"/>
                <a:gd name="connsiteY0" fmla="*/ 370465 h 694818"/>
                <a:gd name="connsiteX1" fmla="*/ 975539 w 1938378"/>
                <a:gd name="connsiteY1" fmla="*/ 0 h 694818"/>
                <a:gd name="connsiteX2" fmla="*/ 1937052 w 1938378"/>
                <a:gd name="connsiteY2" fmla="*/ 370465 h 694818"/>
                <a:gd name="connsiteX3" fmla="*/ 970264 w 1938378"/>
                <a:gd name="connsiteY3" fmla="*/ 694315 h 694818"/>
                <a:gd name="connsiteX4" fmla="*/ 3476 w 1938378"/>
                <a:gd name="connsiteY4" fmla="*/ 370465 h 69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8378" h="694818">
                  <a:moveTo>
                    <a:pt x="3476" y="370465"/>
                  </a:moveTo>
                  <a:cubicBezTo>
                    <a:pt x="6112" y="95835"/>
                    <a:pt x="441597" y="0"/>
                    <a:pt x="975539" y="0"/>
                  </a:cubicBezTo>
                  <a:cubicBezTo>
                    <a:pt x="1509481" y="0"/>
                    <a:pt x="1940568" y="126908"/>
                    <a:pt x="1937052" y="370465"/>
                  </a:cubicBezTo>
                  <a:cubicBezTo>
                    <a:pt x="1933228" y="635325"/>
                    <a:pt x="2038707" y="701417"/>
                    <a:pt x="970264" y="694315"/>
                  </a:cubicBezTo>
                  <a:cubicBezTo>
                    <a:pt x="-98179" y="687213"/>
                    <a:pt x="908" y="638017"/>
                    <a:pt x="3476" y="37046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Left Eye">
              <a:extLst>
                <a:ext uri="{FF2B5EF4-FFF2-40B4-BE49-F238E27FC236}">
                  <a16:creationId xmlns:a16="http://schemas.microsoft.com/office/drawing/2014/main" id="{EA21AFCE-0FFE-B7D2-81EB-B9FFAB67EE69}"/>
                </a:ext>
              </a:extLst>
            </p:cNvPr>
            <p:cNvGrpSpPr/>
            <p:nvPr/>
          </p:nvGrpSpPr>
          <p:grpSpPr>
            <a:xfrm rot="4941249">
              <a:off x="7812702" y="3123367"/>
              <a:ext cx="268343" cy="268343"/>
              <a:chOff x="2290761" y="2540001"/>
              <a:chExt cx="387350" cy="387350"/>
            </a:xfrm>
          </p:grpSpPr>
          <p:sp>
            <p:nvSpPr>
              <p:cNvPr id="9" name="Iris">
                <a:extLst>
                  <a:ext uri="{FF2B5EF4-FFF2-40B4-BE49-F238E27FC236}">
                    <a16:creationId xmlns:a16="http://schemas.microsoft.com/office/drawing/2014/main" id="{431F2378-BC87-A386-7176-E49BF592CF92}"/>
                  </a:ext>
                </a:extLst>
              </p:cNvPr>
              <p:cNvSpPr/>
              <p:nvPr/>
            </p:nvSpPr>
            <p:spPr>
              <a:xfrm>
                <a:off x="2290761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rgbClr val="CC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pupil">
                <a:extLst>
                  <a:ext uri="{FF2B5EF4-FFF2-40B4-BE49-F238E27FC236}">
                    <a16:creationId xmlns:a16="http://schemas.microsoft.com/office/drawing/2014/main" id="{08461C87-E1F5-81FB-3A32-2C8F7E14EEC0}"/>
                  </a:ext>
                </a:extLst>
              </p:cNvPr>
              <p:cNvSpPr/>
              <p:nvPr/>
            </p:nvSpPr>
            <p:spPr>
              <a:xfrm>
                <a:off x="2320925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Upper bounce light">
                <a:extLst>
                  <a:ext uri="{FF2B5EF4-FFF2-40B4-BE49-F238E27FC236}">
                    <a16:creationId xmlns:a16="http://schemas.microsoft.com/office/drawing/2014/main" id="{B4994FC7-BF0C-5591-7359-12823CFF96BE}"/>
                  </a:ext>
                </a:extLst>
              </p:cNvPr>
              <p:cNvSpPr/>
              <p:nvPr/>
            </p:nvSpPr>
            <p:spPr>
              <a:xfrm>
                <a:off x="2481258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Lower bounce light">
                <a:extLst>
                  <a:ext uri="{FF2B5EF4-FFF2-40B4-BE49-F238E27FC236}">
                    <a16:creationId xmlns:a16="http://schemas.microsoft.com/office/drawing/2014/main" id="{D00D148F-C9D4-29CC-474B-292815DC962A}"/>
                  </a:ext>
                </a:extLst>
              </p:cNvPr>
              <p:cNvSpPr/>
              <p:nvPr/>
            </p:nvSpPr>
            <p:spPr>
              <a:xfrm>
                <a:off x="2386008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7AD752B-C4FA-E327-4395-F943639354D6}"/>
                </a:ext>
              </a:extLst>
            </p:cNvPr>
            <p:cNvGrpSpPr/>
            <p:nvPr/>
          </p:nvGrpSpPr>
          <p:grpSpPr>
            <a:xfrm rot="4941249">
              <a:off x="8323039" y="3058718"/>
              <a:ext cx="268343" cy="268343"/>
              <a:chOff x="3084180" y="2540001"/>
              <a:chExt cx="387350" cy="387350"/>
            </a:xfrm>
          </p:grpSpPr>
          <p:sp>
            <p:nvSpPr>
              <p:cNvPr id="14" name="Partial Circle 13">
                <a:extLst>
                  <a:ext uri="{FF2B5EF4-FFF2-40B4-BE49-F238E27FC236}">
                    <a16:creationId xmlns:a16="http://schemas.microsoft.com/office/drawing/2014/main" id="{5776C34E-60BF-E8A8-5F56-61FBE5FFBA65}"/>
                  </a:ext>
                </a:extLst>
              </p:cNvPr>
              <p:cNvSpPr/>
              <p:nvPr/>
            </p:nvSpPr>
            <p:spPr>
              <a:xfrm>
                <a:off x="3084180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rgbClr val="CC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7087CC0E-484F-EDDB-D03F-E9B7C7CAFC16}"/>
                  </a:ext>
                </a:extLst>
              </p:cNvPr>
              <p:cNvSpPr/>
              <p:nvPr/>
            </p:nvSpPr>
            <p:spPr>
              <a:xfrm>
                <a:off x="3115932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9058D2F2-F13B-D4F3-C2F3-4798B3830ECC}"/>
                  </a:ext>
                </a:extLst>
              </p:cNvPr>
              <p:cNvSpPr/>
              <p:nvPr/>
            </p:nvSpPr>
            <p:spPr>
              <a:xfrm>
                <a:off x="3276265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8C64AC8-7826-5646-9943-0EF42FCB3BF7}"/>
                  </a:ext>
                </a:extLst>
              </p:cNvPr>
              <p:cNvSpPr/>
              <p:nvPr/>
            </p:nvSpPr>
            <p:spPr>
              <a:xfrm>
                <a:off x="3181015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06562C-C32C-3BF1-E74C-AAE4E0C9E06E}"/>
                </a:ext>
              </a:extLst>
            </p:cNvPr>
            <p:cNvSpPr/>
            <p:nvPr/>
          </p:nvSpPr>
          <p:spPr>
            <a:xfrm rot="21141249">
              <a:off x="7266754" y="3483588"/>
              <a:ext cx="1595845" cy="364556"/>
            </a:xfrm>
            <a:custGeom>
              <a:avLst/>
              <a:gdLst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1165974 w 2303584"/>
                <a:gd name="connsiteY2" fmla="*/ 323014 h 526232"/>
                <a:gd name="connsiteX3" fmla="*/ 2197581 w 2303584"/>
                <a:gd name="connsiteY3" fmla="*/ 89135 h 526232"/>
                <a:gd name="connsiteX4" fmla="*/ 2303584 w 2303584"/>
                <a:gd name="connsiteY4" fmla="*/ 18816 h 526232"/>
                <a:gd name="connsiteX5" fmla="*/ 2302911 w 2303584"/>
                <a:gd name="connsiteY5" fmla="*/ 28413 h 526232"/>
                <a:gd name="connsiteX6" fmla="*/ 1152477 w 2303584"/>
                <a:gd name="connsiteY6" fmla="*/ 526215 h 526232"/>
                <a:gd name="connsiteX7" fmla="*/ 2042 w 2303584"/>
                <a:gd name="connsiteY7" fmla="*/ 29244 h 526232"/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2197581 w 2303584"/>
                <a:gd name="connsiteY2" fmla="*/ 89135 h 526232"/>
                <a:gd name="connsiteX3" fmla="*/ 2303584 w 2303584"/>
                <a:gd name="connsiteY3" fmla="*/ 18816 h 526232"/>
                <a:gd name="connsiteX4" fmla="*/ 2302911 w 2303584"/>
                <a:gd name="connsiteY4" fmla="*/ 28413 h 526232"/>
                <a:gd name="connsiteX5" fmla="*/ 1152477 w 2303584"/>
                <a:gd name="connsiteY5" fmla="*/ 526215 h 526232"/>
                <a:gd name="connsiteX6" fmla="*/ 2042 w 2303584"/>
                <a:gd name="connsiteY6" fmla="*/ 29244 h 526232"/>
                <a:gd name="connsiteX7" fmla="*/ 0 w 2303584"/>
                <a:gd name="connsiteY7" fmla="*/ 0 h 526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3584" h="526232">
                  <a:moveTo>
                    <a:pt x="0" y="0"/>
                  </a:moveTo>
                  <a:lnTo>
                    <a:pt x="134367" y="89135"/>
                  </a:lnTo>
                  <a:cubicBezTo>
                    <a:pt x="500630" y="103991"/>
                    <a:pt x="1836045" y="100855"/>
                    <a:pt x="2197581" y="89135"/>
                  </a:cubicBezTo>
                  <a:lnTo>
                    <a:pt x="2303584" y="18816"/>
                  </a:lnTo>
                  <a:cubicBezTo>
                    <a:pt x="2303360" y="22015"/>
                    <a:pt x="2303135" y="25214"/>
                    <a:pt x="2302911" y="28413"/>
                  </a:cubicBezTo>
                  <a:cubicBezTo>
                    <a:pt x="2260671" y="320013"/>
                    <a:pt x="2062444" y="523998"/>
                    <a:pt x="1152477" y="526215"/>
                  </a:cubicBezTo>
                  <a:cubicBezTo>
                    <a:pt x="242510" y="528433"/>
                    <a:pt x="44283" y="322231"/>
                    <a:pt x="2042" y="292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aseline="-25000" dirty="0"/>
            </a:p>
          </p:txBody>
        </p:sp>
        <p:sp>
          <p:nvSpPr>
            <p:cNvPr id="19" name="antenna connection">
              <a:extLst>
                <a:ext uri="{FF2B5EF4-FFF2-40B4-BE49-F238E27FC236}">
                  <a16:creationId xmlns:a16="http://schemas.microsoft.com/office/drawing/2014/main" id="{76694B63-5400-73DE-8D0C-9829C76CBA55}"/>
                </a:ext>
              </a:extLst>
            </p:cNvPr>
            <p:cNvSpPr/>
            <p:nvPr/>
          </p:nvSpPr>
          <p:spPr>
            <a:xfrm rot="21141249">
              <a:off x="7875206" y="2647666"/>
              <a:ext cx="112081" cy="5715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Antenna">
              <a:extLst>
                <a:ext uri="{FF2B5EF4-FFF2-40B4-BE49-F238E27FC236}">
                  <a16:creationId xmlns:a16="http://schemas.microsoft.com/office/drawing/2014/main" id="{FCC997ED-D175-5DD8-E3A7-6B95E612C450}"/>
                </a:ext>
              </a:extLst>
            </p:cNvPr>
            <p:cNvGrpSpPr/>
            <p:nvPr/>
          </p:nvGrpSpPr>
          <p:grpSpPr>
            <a:xfrm rot="21141249">
              <a:off x="7783913" y="2316959"/>
              <a:ext cx="145625" cy="364650"/>
              <a:chOff x="2701269" y="1325574"/>
              <a:chExt cx="210207" cy="526368"/>
            </a:xfrm>
          </p:grpSpPr>
          <p:sp>
            <p:nvSpPr>
              <p:cNvPr id="21" name="Antenna Ball">
                <a:extLst>
                  <a:ext uri="{FF2B5EF4-FFF2-40B4-BE49-F238E27FC236}">
                    <a16:creationId xmlns:a16="http://schemas.microsoft.com/office/drawing/2014/main" id="{85013DCC-AF65-F67C-F0F0-4BE7EBDBF1F3}"/>
                  </a:ext>
                </a:extLst>
              </p:cNvPr>
              <p:cNvSpPr/>
              <p:nvPr/>
            </p:nvSpPr>
            <p:spPr>
              <a:xfrm>
                <a:off x="2701269" y="1325574"/>
                <a:ext cx="200025" cy="200025"/>
              </a:xfrm>
              <a:prstGeom prst="ellipse">
                <a:avLst/>
              </a:prstGeom>
              <a:solidFill>
                <a:srgbClr val="CCFF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Antenna Segment">
                <a:extLst>
                  <a:ext uri="{FF2B5EF4-FFF2-40B4-BE49-F238E27FC236}">
                    <a16:creationId xmlns:a16="http://schemas.microsoft.com/office/drawing/2014/main" id="{2FACF695-0287-400E-73C0-05CA71ECEF9C}"/>
                  </a:ext>
                </a:extLst>
              </p:cNvPr>
              <p:cNvSpPr/>
              <p:nvPr/>
            </p:nvSpPr>
            <p:spPr>
              <a:xfrm rot="20721774">
                <a:off x="2800597" y="1523218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Antenna Segment">
                <a:extLst>
                  <a:ext uri="{FF2B5EF4-FFF2-40B4-BE49-F238E27FC236}">
                    <a16:creationId xmlns:a16="http://schemas.microsoft.com/office/drawing/2014/main" id="{5F3F1DDC-5A63-F484-FB42-51A10BEF0623}"/>
                  </a:ext>
                </a:extLst>
              </p:cNvPr>
              <p:cNvSpPr/>
              <p:nvPr/>
            </p:nvSpPr>
            <p:spPr>
              <a:xfrm rot="21001410">
                <a:off x="2819506" y="1602670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Antenna Segment">
                <a:extLst>
                  <a:ext uri="{FF2B5EF4-FFF2-40B4-BE49-F238E27FC236}">
                    <a16:creationId xmlns:a16="http://schemas.microsoft.com/office/drawing/2014/main" id="{A008175D-C60A-F6A5-D9B0-ED8A4EAF83B8}"/>
                  </a:ext>
                </a:extLst>
              </p:cNvPr>
              <p:cNvSpPr/>
              <p:nvPr/>
            </p:nvSpPr>
            <p:spPr>
              <a:xfrm rot="21307819">
                <a:off x="2836059" y="1689949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Antenna Segment">
                <a:extLst>
                  <a:ext uri="{FF2B5EF4-FFF2-40B4-BE49-F238E27FC236}">
                    <a16:creationId xmlns:a16="http://schemas.microsoft.com/office/drawing/2014/main" id="{4CAC43EF-A4FE-9FAA-D02D-3F4D5FC8AF24}"/>
                  </a:ext>
                </a:extLst>
              </p:cNvPr>
              <p:cNvSpPr/>
              <p:nvPr/>
            </p:nvSpPr>
            <p:spPr>
              <a:xfrm>
                <a:off x="2838451" y="1767804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0EEF45B-0F0A-9DF3-632B-E00ED2C75369}"/>
                </a:ext>
              </a:extLst>
            </p:cNvPr>
            <p:cNvSpPr/>
            <p:nvPr/>
          </p:nvSpPr>
          <p:spPr>
            <a:xfrm rot="20986525">
              <a:off x="8076833" y="3589143"/>
              <a:ext cx="331453" cy="106655"/>
            </a:xfrm>
            <a:custGeom>
              <a:avLst/>
              <a:gdLst>
                <a:gd name="connsiteX0" fmla="*/ 365760 w 384809"/>
                <a:gd name="connsiteY0" fmla="*/ 0 h 123825"/>
                <a:gd name="connsiteX1" fmla="*/ 350520 w 384809"/>
                <a:gd name="connsiteY1" fmla="*/ 7620 h 123825"/>
                <a:gd name="connsiteX2" fmla="*/ 192405 w 384809"/>
                <a:gd name="connsiteY2" fmla="*/ 84773 h 123825"/>
                <a:gd name="connsiteX3" fmla="*/ 34290 w 384809"/>
                <a:gd name="connsiteY3" fmla="*/ 7620 h 123825"/>
                <a:gd name="connsiteX4" fmla="*/ 19050 w 384809"/>
                <a:gd name="connsiteY4" fmla="*/ 0 h 123825"/>
                <a:gd name="connsiteX5" fmla="*/ 0 w 384809"/>
                <a:gd name="connsiteY5" fmla="*/ 19050 h 123825"/>
                <a:gd name="connsiteX6" fmla="*/ 3810 w 384809"/>
                <a:gd name="connsiteY6" fmla="*/ 30480 h 123825"/>
                <a:gd name="connsiteX7" fmla="*/ 192405 w 384809"/>
                <a:gd name="connsiteY7" fmla="*/ 123825 h 123825"/>
                <a:gd name="connsiteX8" fmla="*/ 381000 w 384809"/>
                <a:gd name="connsiteY8" fmla="*/ 30480 h 123825"/>
                <a:gd name="connsiteX9" fmla="*/ 384810 w 384809"/>
                <a:gd name="connsiteY9" fmla="*/ 19050 h 123825"/>
                <a:gd name="connsiteX10" fmla="*/ 365760 w 384809"/>
                <a:gd name="connsiteY10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4809" h="123825">
                  <a:moveTo>
                    <a:pt x="365760" y="0"/>
                  </a:moveTo>
                  <a:cubicBezTo>
                    <a:pt x="359093" y="0"/>
                    <a:pt x="353378" y="2857"/>
                    <a:pt x="350520" y="7620"/>
                  </a:cubicBezTo>
                  <a:cubicBezTo>
                    <a:pt x="314325" y="55245"/>
                    <a:pt x="257175" y="84773"/>
                    <a:pt x="192405" y="84773"/>
                  </a:cubicBezTo>
                  <a:cubicBezTo>
                    <a:pt x="127635" y="84773"/>
                    <a:pt x="71438" y="55245"/>
                    <a:pt x="34290" y="7620"/>
                  </a:cubicBezTo>
                  <a:cubicBezTo>
                    <a:pt x="30480" y="2857"/>
                    <a:pt x="24765" y="0"/>
                    <a:pt x="19050" y="0"/>
                  </a:cubicBezTo>
                  <a:cubicBezTo>
                    <a:pt x="8573" y="0"/>
                    <a:pt x="0" y="8573"/>
                    <a:pt x="0" y="19050"/>
                  </a:cubicBezTo>
                  <a:cubicBezTo>
                    <a:pt x="0" y="22860"/>
                    <a:pt x="953" y="26670"/>
                    <a:pt x="3810" y="30480"/>
                  </a:cubicBezTo>
                  <a:cubicBezTo>
                    <a:pt x="47625" y="87630"/>
                    <a:pt x="115253" y="123825"/>
                    <a:pt x="192405" y="123825"/>
                  </a:cubicBezTo>
                  <a:cubicBezTo>
                    <a:pt x="269558" y="123825"/>
                    <a:pt x="337185" y="87630"/>
                    <a:pt x="381000" y="30480"/>
                  </a:cubicBezTo>
                  <a:cubicBezTo>
                    <a:pt x="382905" y="27623"/>
                    <a:pt x="384810" y="23813"/>
                    <a:pt x="384810" y="19050"/>
                  </a:cubicBezTo>
                  <a:cubicBezTo>
                    <a:pt x="384810" y="8573"/>
                    <a:pt x="376238" y="0"/>
                    <a:pt x="365760" y="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B894BD95-FCD4-459C-1532-D947040627AC}"/>
              </a:ext>
            </a:extLst>
          </p:cNvPr>
          <p:cNvSpPr/>
          <p:nvPr/>
        </p:nvSpPr>
        <p:spPr>
          <a:xfrm>
            <a:off x="7563209" y="4927335"/>
            <a:ext cx="664528" cy="298156"/>
          </a:xfrm>
          <a:prstGeom prst="ellipse">
            <a:avLst/>
          </a:prstGeom>
          <a:solidFill>
            <a:srgbClr val="4A25B1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6" name="Freeform: Shape 1035">
            <a:extLst>
              <a:ext uri="{FF2B5EF4-FFF2-40B4-BE49-F238E27FC236}">
                <a16:creationId xmlns:a16="http://schemas.microsoft.com/office/drawing/2014/main" id="{80F6C4B1-430E-BEB7-C5B8-C946300AD5A3}"/>
              </a:ext>
            </a:extLst>
          </p:cNvPr>
          <p:cNvSpPr/>
          <p:nvPr/>
        </p:nvSpPr>
        <p:spPr>
          <a:xfrm>
            <a:off x="6853487" y="1588005"/>
            <a:ext cx="554476" cy="565294"/>
          </a:xfrm>
          <a:custGeom>
            <a:avLst/>
            <a:gdLst>
              <a:gd name="connsiteX0" fmla="*/ 243440 w 483886"/>
              <a:gd name="connsiteY0" fmla="*/ 483887 h 483886"/>
              <a:gd name="connsiteX1" fmla="*/ 240446 w 483886"/>
              <a:gd name="connsiteY1" fmla="*/ 483887 h 483886"/>
              <a:gd name="connsiteX2" fmla="*/ 0 w 483886"/>
              <a:gd name="connsiteY2" fmla="*/ 243440 h 483886"/>
              <a:gd name="connsiteX3" fmla="*/ 0 w 483886"/>
              <a:gd name="connsiteY3" fmla="*/ 240447 h 483886"/>
              <a:gd name="connsiteX4" fmla="*/ 240446 w 483886"/>
              <a:gd name="connsiteY4" fmla="*/ 0 h 483886"/>
              <a:gd name="connsiteX5" fmla="*/ 243440 w 483886"/>
              <a:gd name="connsiteY5" fmla="*/ 0 h 483886"/>
              <a:gd name="connsiteX6" fmla="*/ 483887 w 483886"/>
              <a:gd name="connsiteY6" fmla="*/ 240447 h 483886"/>
              <a:gd name="connsiteX7" fmla="*/ 483887 w 483886"/>
              <a:gd name="connsiteY7" fmla="*/ 243440 h 483886"/>
              <a:gd name="connsiteX8" fmla="*/ 243440 w 483886"/>
              <a:gd name="connsiteY8" fmla="*/ 483887 h 48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3886" h="483886">
                <a:moveTo>
                  <a:pt x="243440" y="483887"/>
                </a:moveTo>
                <a:lnTo>
                  <a:pt x="240446" y="483887"/>
                </a:lnTo>
                <a:cubicBezTo>
                  <a:pt x="107655" y="483887"/>
                  <a:pt x="0" y="376238"/>
                  <a:pt x="0" y="243440"/>
                </a:cubicBezTo>
                <a:lnTo>
                  <a:pt x="0" y="240447"/>
                </a:lnTo>
                <a:cubicBezTo>
                  <a:pt x="0" y="107655"/>
                  <a:pt x="107649" y="0"/>
                  <a:pt x="240446" y="0"/>
                </a:cubicBezTo>
                <a:lnTo>
                  <a:pt x="243440" y="0"/>
                </a:lnTo>
                <a:cubicBezTo>
                  <a:pt x="376232" y="0"/>
                  <a:pt x="483887" y="107649"/>
                  <a:pt x="483887" y="240447"/>
                </a:cubicBezTo>
                <a:lnTo>
                  <a:pt x="483887" y="243440"/>
                </a:lnTo>
                <a:cubicBezTo>
                  <a:pt x="483887" y="376238"/>
                  <a:pt x="376238" y="483887"/>
                  <a:pt x="243440" y="483887"/>
                </a:cubicBezTo>
                <a:close/>
              </a:path>
            </a:pathLst>
          </a:custGeom>
          <a:gradFill>
            <a:gsLst>
              <a:gs pos="0">
                <a:srgbClr val="C08EDD"/>
              </a:gs>
              <a:gs pos="100000">
                <a:srgbClr val="7A69A9"/>
              </a:gs>
            </a:gsLst>
            <a:lin ang="5400000" scaled="1"/>
          </a:gradFill>
          <a:ln>
            <a:noFill/>
          </a:ln>
          <a:effectLst>
            <a:outerShdw blurRad="3429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041" name="Freeform: Shape 1040">
            <a:extLst>
              <a:ext uri="{FF2B5EF4-FFF2-40B4-BE49-F238E27FC236}">
                <a16:creationId xmlns:a16="http://schemas.microsoft.com/office/drawing/2014/main" id="{1B6D41D4-2A89-DBCE-5129-55554DF50966}"/>
              </a:ext>
            </a:extLst>
          </p:cNvPr>
          <p:cNvSpPr/>
          <p:nvPr/>
        </p:nvSpPr>
        <p:spPr>
          <a:xfrm>
            <a:off x="8695659" y="5116891"/>
            <a:ext cx="628441" cy="640702"/>
          </a:xfrm>
          <a:custGeom>
            <a:avLst/>
            <a:gdLst>
              <a:gd name="connsiteX0" fmla="*/ 243440 w 483886"/>
              <a:gd name="connsiteY0" fmla="*/ 483887 h 483886"/>
              <a:gd name="connsiteX1" fmla="*/ 240446 w 483886"/>
              <a:gd name="connsiteY1" fmla="*/ 483887 h 483886"/>
              <a:gd name="connsiteX2" fmla="*/ 0 w 483886"/>
              <a:gd name="connsiteY2" fmla="*/ 243440 h 483886"/>
              <a:gd name="connsiteX3" fmla="*/ 0 w 483886"/>
              <a:gd name="connsiteY3" fmla="*/ 240447 h 483886"/>
              <a:gd name="connsiteX4" fmla="*/ 240446 w 483886"/>
              <a:gd name="connsiteY4" fmla="*/ 0 h 483886"/>
              <a:gd name="connsiteX5" fmla="*/ 243440 w 483886"/>
              <a:gd name="connsiteY5" fmla="*/ 0 h 483886"/>
              <a:gd name="connsiteX6" fmla="*/ 483887 w 483886"/>
              <a:gd name="connsiteY6" fmla="*/ 240447 h 483886"/>
              <a:gd name="connsiteX7" fmla="*/ 483887 w 483886"/>
              <a:gd name="connsiteY7" fmla="*/ 243440 h 483886"/>
              <a:gd name="connsiteX8" fmla="*/ 243440 w 483886"/>
              <a:gd name="connsiteY8" fmla="*/ 483887 h 48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3886" h="483886">
                <a:moveTo>
                  <a:pt x="243440" y="483887"/>
                </a:moveTo>
                <a:lnTo>
                  <a:pt x="240446" y="483887"/>
                </a:lnTo>
                <a:cubicBezTo>
                  <a:pt x="107655" y="483887"/>
                  <a:pt x="0" y="376238"/>
                  <a:pt x="0" y="243440"/>
                </a:cubicBezTo>
                <a:lnTo>
                  <a:pt x="0" y="240447"/>
                </a:lnTo>
                <a:cubicBezTo>
                  <a:pt x="0" y="107655"/>
                  <a:pt x="107649" y="0"/>
                  <a:pt x="240446" y="0"/>
                </a:cubicBezTo>
                <a:lnTo>
                  <a:pt x="243440" y="0"/>
                </a:lnTo>
                <a:cubicBezTo>
                  <a:pt x="376232" y="0"/>
                  <a:pt x="483887" y="107649"/>
                  <a:pt x="483887" y="240447"/>
                </a:cubicBezTo>
                <a:lnTo>
                  <a:pt x="483887" y="243440"/>
                </a:lnTo>
                <a:cubicBezTo>
                  <a:pt x="483887" y="376238"/>
                  <a:pt x="376238" y="483887"/>
                  <a:pt x="243440" y="483887"/>
                </a:cubicBezTo>
                <a:close/>
              </a:path>
            </a:pathLst>
          </a:custGeom>
          <a:gradFill>
            <a:gsLst>
              <a:gs pos="0">
                <a:srgbClr val="56CDEA"/>
              </a:gs>
              <a:gs pos="100000">
                <a:srgbClr val="60BE9B"/>
              </a:gs>
            </a:gsLst>
            <a:lin ang="5400000" scaled="1"/>
          </a:gradFill>
          <a:ln>
            <a:noFill/>
          </a:ln>
          <a:effectLst>
            <a:outerShdw blurRad="3429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1032" name="s8d733268baf48d2a5ccff6a8601336d">
            <a:extLst>
              <a:ext uri="{FF2B5EF4-FFF2-40B4-BE49-F238E27FC236}">
                <a16:creationId xmlns:a16="http://schemas.microsoft.com/office/drawing/2014/main" id="{53BE9F66-03A4-AF66-CC12-70AB4E125D5E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003895" y="1714913"/>
            <a:ext cx="253660" cy="31147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8" name="s37291f9da5044e4811e2959b7381cc1">
            <a:extLst>
              <a:ext uri="{FF2B5EF4-FFF2-40B4-BE49-F238E27FC236}">
                <a16:creationId xmlns:a16="http://schemas.microsoft.com/office/drawing/2014/main" id="{C46128BD-2582-D7AC-6146-987E9C04E1EC}"/>
              </a:ext>
            </a:extLst>
          </p:cNvPr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856488" y="5291913"/>
            <a:ext cx="306782" cy="29065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04843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593A21-84B2-4DBB-74EC-58FC6E18E2D1}"/>
              </a:ext>
            </a:extLst>
          </p:cNvPr>
          <p:cNvSpPr/>
          <p:nvPr/>
        </p:nvSpPr>
        <p:spPr>
          <a:xfrm>
            <a:off x="980065" y="865825"/>
            <a:ext cx="10231870" cy="5126350"/>
          </a:xfrm>
          <a:prstGeom prst="rect">
            <a:avLst/>
          </a:prstGeom>
          <a:solidFill>
            <a:srgbClr val="5F31D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Graphic 6" descr="An organic shape with a flat edge">
            <a:extLst>
              <a:ext uri="{FF2B5EF4-FFF2-40B4-BE49-F238E27FC236}">
                <a16:creationId xmlns:a16="http://schemas.microsoft.com/office/drawing/2014/main" id="{32730A4C-65DC-A03C-9CBA-DD0DD4134401}"/>
              </a:ext>
            </a:extLst>
          </p:cNvPr>
          <p:cNvSpPr/>
          <p:nvPr/>
        </p:nvSpPr>
        <p:spPr>
          <a:xfrm rot="10800000">
            <a:off x="1327524" y="1632819"/>
            <a:ext cx="5266198" cy="3826116"/>
          </a:xfrm>
          <a:custGeom>
            <a:avLst/>
            <a:gdLst>
              <a:gd name="connsiteX0" fmla="*/ 347146 w 3997392"/>
              <a:gd name="connsiteY0" fmla="*/ 0 h 1860221"/>
              <a:gd name="connsiteX1" fmla="*/ 34992 w 3997392"/>
              <a:gd name="connsiteY1" fmla="*/ 974398 h 1860221"/>
              <a:gd name="connsiteX2" fmla="*/ 1213654 w 3997392"/>
              <a:gd name="connsiteY2" fmla="*/ 1627261 h 1860221"/>
              <a:gd name="connsiteX3" fmla="*/ 1868650 w 3997392"/>
              <a:gd name="connsiteY3" fmla="*/ 1852413 h 1860221"/>
              <a:gd name="connsiteX4" fmla="*/ 2462239 w 3997392"/>
              <a:gd name="connsiteY4" fmla="*/ 1514685 h 1860221"/>
              <a:gd name="connsiteX5" fmla="*/ 3137704 w 3997392"/>
              <a:gd name="connsiteY5" fmla="*/ 1514685 h 1860221"/>
              <a:gd name="connsiteX6" fmla="*/ 3997392 w 3997392"/>
              <a:gd name="connsiteY6" fmla="*/ 841743 h 1860221"/>
              <a:gd name="connsiteX7" fmla="*/ 3997392 w 3997392"/>
              <a:gd name="connsiteY7" fmla="*/ 0 h 1860221"/>
              <a:gd name="connsiteX8" fmla="*/ 347146 w 3997392"/>
              <a:gd name="connsiteY8" fmla="*/ 0 h 1860221"/>
              <a:gd name="connsiteX0" fmla="*/ 347146 w 3997392"/>
              <a:gd name="connsiteY0" fmla="*/ 0 h 1860221"/>
              <a:gd name="connsiteX1" fmla="*/ 34992 w 3997392"/>
              <a:gd name="connsiteY1" fmla="*/ 974398 h 1860221"/>
              <a:gd name="connsiteX2" fmla="*/ 1213654 w 3997392"/>
              <a:gd name="connsiteY2" fmla="*/ 1627261 h 1860221"/>
              <a:gd name="connsiteX3" fmla="*/ 1868650 w 3997392"/>
              <a:gd name="connsiteY3" fmla="*/ 1852413 h 1860221"/>
              <a:gd name="connsiteX4" fmla="*/ 2462239 w 3997392"/>
              <a:gd name="connsiteY4" fmla="*/ 1514685 h 1860221"/>
              <a:gd name="connsiteX5" fmla="*/ 3137704 w 3997392"/>
              <a:gd name="connsiteY5" fmla="*/ 1514685 h 1860221"/>
              <a:gd name="connsiteX6" fmla="*/ 3997392 w 3997392"/>
              <a:gd name="connsiteY6" fmla="*/ 841743 h 1860221"/>
              <a:gd name="connsiteX7" fmla="*/ 3997392 w 3997392"/>
              <a:gd name="connsiteY7" fmla="*/ 0 h 1860221"/>
              <a:gd name="connsiteX8" fmla="*/ 347146 w 3997392"/>
              <a:gd name="connsiteY8" fmla="*/ 0 h 1860221"/>
              <a:gd name="connsiteX0" fmla="*/ 347146 w 4064327"/>
              <a:gd name="connsiteY0" fmla="*/ 0 h 1860221"/>
              <a:gd name="connsiteX1" fmla="*/ 34992 w 4064327"/>
              <a:gd name="connsiteY1" fmla="*/ 974398 h 1860221"/>
              <a:gd name="connsiteX2" fmla="*/ 1213654 w 4064327"/>
              <a:gd name="connsiteY2" fmla="*/ 1627261 h 1860221"/>
              <a:gd name="connsiteX3" fmla="*/ 1868650 w 4064327"/>
              <a:gd name="connsiteY3" fmla="*/ 1852413 h 1860221"/>
              <a:gd name="connsiteX4" fmla="*/ 2462239 w 4064327"/>
              <a:gd name="connsiteY4" fmla="*/ 1514685 h 1860221"/>
              <a:gd name="connsiteX5" fmla="*/ 3137704 w 4064327"/>
              <a:gd name="connsiteY5" fmla="*/ 1514685 h 1860221"/>
              <a:gd name="connsiteX6" fmla="*/ 4064327 w 4064327"/>
              <a:gd name="connsiteY6" fmla="*/ 556483 h 1860221"/>
              <a:gd name="connsiteX7" fmla="*/ 3997392 w 4064327"/>
              <a:gd name="connsiteY7" fmla="*/ 0 h 1860221"/>
              <a:gd name="connsiteX8" fmla="*/ 347146 w 4064327"/>
              <a:gd name="connsiteY8" fmla="*/ 0 h 1860221"/>
              <a:gd name="connsiteX0" fmla="*/ 347146 w 4064327"/>
              <a:gd name="connsiteY0" fmla="*/ 0 h 1855169"/>
              <a:gd name="connsiteX1" fmla="*/ 34992 w 4064327"/>
              <a:gd name="connsiteY1" fmla="*/ 974398 h 1855169"/>
              <a:gd name="connsiteX2" fmla="*/ 1213654 w 4064327"/>
              <a:gd name="connsiteY2" fmla="*/ 1627261 h 1855169"/>
              <a:gd name="connsiteX3" fmla="*/ 1868650 w 4064327"/>
              <a:gd name="connsiteY3" fmla="*/ 1852413 h 1855169"/>
              <a:gd name="connsiteX4" fmla="*/ 3137704 w 4064327"/>
              <a:gd name="connsiteY4" fmla="*/ 1514685 h 1855169"/>
              <a:gd name="connsiteX5" fmla="*/ 4064327 w 4064327"/>
              <a:gd name="connsiteY5" fmla="*/ 556483 h 1855169"/>
              <a:gd name="connsiteX6" fmla="*/ 3997392 w 4064327"/>
              <a:gd name="connsiteY6" fmla="*/ 0 h 1855169"/>
              <a:gd name="connsiteX7" fmla="*/ 347146 w 4064327"/>
              <a:gd name="connsiteY7" fmla="*/ 0 h 1855169"/>
              <a:gd name="connsiteX0" fmla="*/ 347146 w 4098352"/>
              <a:gd name="connsiteY0" fmla="*/ 0 h 1855169"/>
              <a:gd name="connsiteX1" fmla="*/ 34992 w 4098352"/>
              <a:gd name="connsiteY1" fmla="*/ 974398 h 1855169"/>
              <a:gd name="connsiteX2" fmla="*/ 1213654 w 4098352"/>
              <a:gd name="connsiteY2" fmla="*/ 1627261 h 1855169"/>
              <a:gd name="connsiteX3" fmla="*/ 1868650 w 4098352"/>
              <a:gd name="connsiteY3" fmla="*/ 1852413 h 1855169"/>
              <a:gd name="connsiteX4" fmla="*/ 3137704 w 4098352"/>
              <a:gd name="connsiteY4" fmla="*/ 1514685 h 1855169"/>
              <a:gd name="connsiteX5" fmla="*/ 4064327 w 4098352"/>
              <a:gd name="connsiteY5" fmla="*/ 556483 h 1855169"/>
              <a:gd name="connsiteX6" fmla="*/ 3997392 w 4098352"/>
              <a:gd name="connsiteY6" fmla="*/ 0 h 1855169"/>
              <a:gd name="connsiteX7" fmla="*/ 347146 w 4098352"/>
              <a:gd name="connsiteY7" fmla="*/ 0 h 1855169"/>
              <a:gd name="connsiteX0" fmla="*/ 347146 w 4103176"/>
              <a:gd name="connsiteY0" fmla="*/ 0 h 1855169"/>
              <a:gd name="connsiteX1" fmla="*/ 34992 w 4103176"/>
              <a:gd name="connsiteY1" fmla="*/ 974398 h 1855169"/>
              <a:gd name="connsiteX2" fmla="*/ 1213654 w 4103176"/>
              <a:gd name="connsiteY2" fmla="*/ 1627261 h 1855169"/>
              <a:gd name="connsiteX3" fmla="*/ 1868650 w 4103176"/>
              <a:gd name="connsiteY3" fmla="*/ 1852413 h 1855169"/>
              <a:gd name="connsiteX4" fmla="*/ 3137704 w 4103176"/>
              <a:gd name="connsiteY4" fmla="*/ 1514685 h 1855169"/>
              <a:gd name="connsiteX5" fmla="*/ 4064327 w 4103176"/>
              <a:gd name="connsiteY5" fmla="*/ 556483 h 1855169"/>
              <a:gd name="connsiteX6" fmla="*/ 3997392 w 4103176"/>
              <a:gd name="connsiteY6" fmla="*/ 0 h 1855169"/>
              <a:gd name="connsiteX7" fmla="*/ 347146 w 4103176"/>
              <a:gd name="connsiteY7" fmla="*/ 0 h 1855169"/>
              <a:gd name="connsiteX0" fmla="*/ 347146 w 4103176"/>
              <a:gd name="connsiteY0" fmla="*/ 0 h 1909811"/>
              <a:gd name="connsiteX1" fmla="*/ 34992 w 4103176"/>
              <a:gd name="connsiteY1" fmla="*/ 974398 h 1909811"/>
              <a:gd name="connsiteX2" fmla="*/ 1213654 w 4103176"/>
              <a:gd name="connsiteY2" fmla="*/ 1627261 h 1909811"/>
              <a:gd name="connsiteX3" fmla="*/ 1868650 w 4103176"/>
              <a:gd name="connsiteY3" fmla="*/ 1852413 h 1909811"/>
              <a:gd name="connsiteX4" fmla="*/ 3137704 w 4103176"/>
              <a:gd name="connsiteY4" fmla="*/ 1514685 h 1909811"/>
              <a:gd name="connsiteX5" fmla="*/ 4064327 w 4103176"/>
              <a:gd name="connsiteY5" fmla="*/ 556483 h 1909811"/>
              <a:gd name="connsiteX6" fmla="*/ 3997392 w 4103176"/>
              <a:gd name="connsiteY6" fmla="*/ 0 h 1909811"/>
              <a:gd name="connsiteX7" fmla="*/ 347146 w 4103176"/>
              <a:gd name="connsiteY7" fmla="*/ 0 h 1909811"/>
              <a:gd name="connsiteX0" fmla="*/ 347146 w 4103176"/>
              <a:gd name="connsiteY0" fmla="*/ 0 h 1909811"/>
              <a:gd name="connsiteX1" fmla="*/ 34992 w 4103176"/>
              <a:gd name="connsiteY1" fmla="*/ 974398 h 1909811"/>
              <a:gd name="connsiteX2" fmla="*/ 1213654 w 4103176"/>
              <a:gd name="connsiteY2" fmla="*/ 1627261 h 1909811"/>
              <a:gd name="connsiteX3" fmla="*/ 1868650 w 4103176"/>
              <a:gd name="connsiteY3" fmla="*/ 1852413 h 1909811"/>
              <a:gd name="connsiteX4" fmla="*/ 3137704 w 4103176"/>
              <a:gd name="connsiteY4" fmla="*/ 1514685 h 1909811"/>
              <a:gd name="connsiteX5" fmla="*/ 4064327 w 4103176"/>
              <a:gd name="connsiteY5" fmla="*/ 556483 h 1909811"/>
              <a:gd name="connsiteX6" fmla="*/ 3997392 w 4103176"/>
              <a:gd name="connsiteY6" fmla="*/ 0 h 1909811"/>
              <a:gd name="connsiteX7" fmla="*/ 347146 w 4103176"/>
              <a:gd name="connsiteY7" fmla="*/ 0 h 1909811"/>
              <a:gd name="connsiteX0" fmla="*/ 395709 w 4151739"/>
              <a:gd name="connsiteY0" fmla="*/ 0 h 1865500"/>
              <a:gd name="connsiteX1" fmla="*/ 83555 w 4151739"/>
              <a:gd name="connsiteY1" fmla="*/ 974398 h 1865500"/>
              <a:gd name="connsiteX2" fmla="*/ 1917213 w 4151739"/>
              <a:gd name="connsiteY2" fmla="*/ 1852413 h 1865500"/>
              <a:gd name="connsiteX3" fmla="*/ 3186267 w 4151739"/>
              <a:gd name="connsiteY3" fmla="*/ 1514685 h 1865500"/>
              <a:gd name="connsiteX4" fmla="*/ 4112890 w 4151739"/>
              <a:gd name="connsiteY4" fmla="*/ 556483 h 1865500"/>
              <a:gd name="connsiteX5" fmla="*/ 4045955 w 4151739"/>
              <a:gd name="connsiteY5" fmla="*/ 0 h 1865500"/>
              <a:gd name="connsiteX6" fmla="*/ 395709 w 4151739"/>
              <a:gd name="connsiteY6" fmla="*/ 0 h 1865500"/>
              <a:gd name="connsiteX0" fmla="*/ 395709 w 4139289"/>
              <a:gd name="connsiteY0" fmla="*/ 0 h 1866919"/>
              <a:gd name="connsiteX1" fmla="*/ 83555 w 4139289"/>
              <a:gd name="connsiteY1" fmla="*/ 974398 h 1866919"/>
              <a:gd name="connsiteX2" fmla="*/ 1917213 w 4139289"/>
              <a:gd name="connsiteY2" fmla="*/ 1852413 h 1866919"/>
              <a:gd name="connsiteX3" fmla="*/ 2798683 w 4139289"/>
              <a:gd name="connsiteY3" fmla="*/ 1534493 h 1866919"/>
              <a:gd name="connsiteX4" fmla="*/ 4112890 w 4139289"/>
              <a:gd name="connsiteY4" fmla="*/ 556483 h 1866919"/>
              <a:gd name="connsiteX5" fmla="*/ 4045955 w 4139289"/>
              <a:gd name="connsiteY5" fmla="*/ 0 h 1866919"/>
              <a:gd name="connsiteX6" fmla="*/ 395709 w 4139289"/>
              <a:gd name="connsiteY6" fmla="*/ 0 h 1866919"/>
              <a:gd name="connsiteX0" fmla="*/ 372254 w 4114522"/>
              <a:gd name="connsiteY0" fmla="*/ 0 h 1763884"/>
              <a:gd name="connsiteX1" fmla="*/ 60100 w 4114522"/>
              <a:gd name="connsiteY1" fmla="*/ 974398 h 1763884"/>
              <a:gd name="connsiteX2" fmla="*/ 1546973 w 4114522"/>
              <a:gd name="connsiteY2" fmla="*/ 1726962 h 1763884"/>
              <a:gd name="connsiteX3" fmla="*/ 2775228 w 4114522"/>
              <a:gd name="connsiteY3" fmla="*/ 1534493 h 1763884"/>
              <a:gd name="connsiteX4" fmla="*/ 4089435 w 4114522"/>
              <a:gd name="connsiteY4" fmla="*/ 556483 h 1763884"/>
              <a:gd name="connsiteX5" fmla="*/ 4022500 w 4114522"/>
              <a:gd name="connsiteY5" fmla="*/ 0 h 1763884"/>
              <a:gd name="connsiteX6" fmla="*/ 372254 w 4114522"/>
              <a:gd name="connsiteY6" fmla="*/ 0 h 1763884"/>
              <a:gd name="connsiteX0" fmla="*/ 372254 w 4118444"/>
              <a:gd name="connsiteY0" fmla="*/ 0 h 1781520"/>
              <a:gd name="connsiteX1" fmla="*/ 60100 w 4118444"/>
              <a:gd name="connsiteY1" fmla="*/ 974398 h 1781520"/>
              <a:gd name="connsiteX2" fmla="*/ 1546973 w 4118444"/>
              <a:gd name="connsiteY2" fmla="*/ 1726962 h 1781520"/>
              <a:gd name="connsiteX3" fmla="*/ 2945741 w 4118444"/>
              <a:gd name="connsiteY3" fmla="*/ 1592897 h 1781520"/>
              <a:gd name="connsiteX4" fmla="*/ 4089435 w 4118444"/>
              <a:gd name="connsiteY4" fmla="*/ 556483 h 1781520"/>
              <a:gd name="connsiteX5" fmla="*/ 4022500 w 4118444"/>
              <a:gd name="connsiteY5" fmla="*/ 0 h 1781520"/>
              <a:gd name="connsiteX6" fmla="*/ 372254 w 4118444"/>
              <a:gd name="connsiteY6" fmla="*/ 0 h 1781520"/>
              <a:gd name="connsiteX0" fmla="*/ 358859 w 4105948"/>
              <a:gd name="connsiteY0" fmla="*/ 0 h 1878450"/>
              <a:gd name="connsiteX1" fmla="*/ 46705 w 4105948"/>
              <a:gd name="connsiteY1" fmla="*/ 974398 h 1878450"/>
              <a:gd name="connsiteX2" fmla="*/ 1328961 w 4105948"/>
              <a:gd name="connsiteY2" fmla="*/ 1843770 h 1878450"/>
              <a:gd name="connsiteX3" fmla="*/ 2932346 w 4105948"/>
              <a:gd name="connsiteY3" fmla="*/ 1592897 h 1878450"/>
              <a:gd name="connsiteX4" fmla="*/ 4076040 w 4105948"/>
              <a:gd name="connsiteY4" fmla="*/ 556483 h 1878450"/>
              <a:gd name="connsiteX5" fmla="*/ 4009105 w 4105948"/>
              <a:gd name="connsiteY5" fmla="*/ 0 h 1878450"/>
              <a:gd name="connsiteX6" fmla="*/ 358859 w 4105948"/>
              <a:gd name="connsiteY6" fmla="*/ 0 h 1878450"/>
              <a:gd name="connsiteX0" fmla="*/ 358859 w 4106577"/>
              <a:gd name="connsiteY0" fmla="*/ 0 h 1867781"/>
              <a:gd name="connsiteX1" fmla="*/ 46705 w 4106577"/>
              <a:gd name="connsiteY1" fmla="*/ 974398 h 1867781"/>
              <a:gd name="connsiteX2" fmla="*/ 1328961 w 4106577"/>
              <a:gd name="connsiteY2" fmla="*/ 1843770 h 1867781"/>
              <a:gd name="connsiteX3" fmla="*/ 2932346 w 4106577"/>
              <a:gd name="connsiteY3" fmla="*/ 1592897 h 1867781"/>
              <a:gd name="connsiteX4" fmla="*/ 4076040 w 4106577"/>
              <a:gd name="connsiteY4" fmla="*/ 556483 h 1867781"/>
              <a:gd name="connsiteX5" fmla="*/ 4009105 w 4106577"/>
              <a:gd name="connsiteY5" fmla="*/ 0 h 1867781"/>
              <a:gd name="connsiteX6" fmla="*/ 358859 w 4106577"/>
              <a:gd name="connsiteY6" fmla="*/ 0 h 1867781"/>
              <a:gd name="connsiteX0" fmla="*/ 148074 w 3895792"/>
              <a:gd name="connsiteY0" fmla="*/ 0 h 1867781"/>
              <a:gd name="connsiteX1" fmla="*/ 108742 w 3895792"/>
              <a:gd name="connsiteY1" fmla="*/ 974398 h 1867781"/>
              <a:gd name="connsiteX2" fmla="*/ 1118176 w 3895792"/>
              <a:gd name="connsiteY2" fmla="*/ 1843770 h 1867781"/>
              <a:gd name="connsiteX3" fmla="*/ 2721561 w 3895792"/>
              <a:gd name="connsiteY3" fmla="*/ 1592897 h 1867781"/>
              <a:gd name="connsiteX4" fmla="*/ 3865255 w 3895792"/>
              <a:gd name="connsiteY4" fmla="*/ 556483 h 1867781"/>
              <a:gd name="connsiteX5" fmla="*/ 3798320 w 3895792"/>
              <a:gd name="connsiteY5" fmla="*/ 0 h 1867781"/>
              <a:gd name="connsiteX6" fmla="*/ 148074 w 3895792"/>
              <a:gd name="connsiteY6" fmla="*/ 0 h 1867781"/>
              <a:gd name="connsiteX0" fmla="*/ 148074 w 3900565"/>
              <a:gd name="connsiteY0" fmla="*/ 0 h 1867305"/>
              <a:gd name="connsiteX1" fmla="*/ 108742 w 3900565"/>
              <a:gd name="connsiteY1" fmla="*/ 974398 h 1867305"/>
              <a:gd name="connsiteX2" fmla="*/ 1118176 w 3900565"/>
              <a:gd name="connsiteY2" fmla="*/ 1843770 h 1867305"/>
              <a:gd name="connsiteX3" fmla="*/ 2721561 w 3900565"/>
              <a:gd name="connsiteY3" fmla="*/ 1592897 h 1867305"/>
              <a:gd name="connsiteX4" fmla="*/ 3865255 w 3900565"/>
              <a:gd name="connsiteY4" fmla="*/ 556483 h 1867305"/>
              <a:gd name="connsiteX5" fmla="*/ 3798320 w 3900565"/>
              <a:gd name="connsiteY5" fmla="*/ 0 h 1867305"/>
              <a:gd name="connsiteX6" fmla="*/ 148074 w 3900565"/>
              <a:gd name="connsiteY6" fmla="*/ 0 h 1867305"/>
              <a:gd name="connsiteX0" fmla="*/ 152708 w 3899492"/>
              <a:gd name="connsiteY0" fmla="*/ 0 h 1770660"/>
              <a:gd name="connsiteX1" fmla="*/ 113376 w 3899492"/>
              <a:gd name="connsiteY1" fmla="*/ 974398 h 1770660"/>
              <a:gd name="connsiteX2" fmla="*/ 1191016 w 3899492"/>
              <a:gd name="connsiteY2" fmla="*/ 1712361 h 1770660"/>
              <a:gd name="connsiteX3" fmla="*/ 2726195 w 3899492"/>
              <a:gd name="connsiteY3" fmla="*/ 1592897 h 1770660"/>
              <a:gd name="connsiteX4" fmla="*/ 3869889 w 3899492"/>
              <a:gd name="connsiteY4" fmla="*/ 556483 h 1770660"/>
              <a:gd name="connsiteX5" fmla="*/ 3802954 w 3899492"/>
              <a:gd name="connsiteY5" fmla="*/ 0 h 1770660"/>
              <a:gd name="connsiteX6" fmla="*/ 152708 w 3899492"/>
              <a:gd name="connsiteY6" fmla="*/ 0 h 1770660"/>
              <a:gd name="connsiteX0" fmla="*/ 152708 w 3896240"/>
              <a:gd name="connsiteY0" fmla="*/ 0 h 1849426"/>
              <a:gd name="connsiteX1" fmla="*/ 113376 w 3896240"/>
              <a:gd name="connsiteY1" fmla="*/ 974398 h 1849426"/>
              <a:gd name="connsiteX2" fmla="*/ 1191016 w 3896240"/>
              <a:gd name="connsiteY2" fmla="*/ 1712361 h 1849426"/>
              <a:gd name="connsiteX3" fmla="*/ 2726195 w 3896240"/>
              <a:gd name="connsiteY3" fmla="*/ 1592897 h 1849426"/>
              <a:gd name="connsiteX4" fmla="*/ 3869889 w 3896240"/>
              <a:gd name="connsiteY4" fmla="*/ 556483 h 1849426"/>
              <a:gd name="connsiteX5" fmla="*/ 3802954 w 3896240"/>
              <a:gd name="connsiteY5" fmla="*/ 0 h 1849426"/>
              <a:gd name="connsiteX6" fmla="*/ 152708 w 3896240"/>
              <a:gd name="connsiteY6" fmla="*/ 0 h 1849426"/>
              <a:gd name="connsiteX0" fmla="*/ 152708 w 3902440"/>
              <a:gd name="connsiteY0" fmla="*/ 0 h 1799096"/>
              <a:gd name="connsiteX1" fmla="*/ 113376 w 3902440"/>
              <a:gd name="connsiteY1" fmla="*/ 974398 h 1799096"/>
              <a:gd name="connsiteX2" fmla="*/ 1191016 w 3902440"/>
              <a:gd name="connsiteY2" fmla="*/ 1712361 h 1799096"/>
              <a:gd name="connsiteX3" fmla="*/ 2726195 w 3902440"/>
              <a:gd name="connsiteY3" fmla="*/ 1592897 h 1799096"/>
              <a:gd name="connsiteX4" fmla="*/ 3802954 w 3902440"/>
              <a:gd name="connsiteY4" fmla="*/ 0 h 1799096"/>
              <a:gd name="connsiteX5" fmla="*/ 152708 w 3902440"/>
              <a:gd name="connsiteY5" fmla="*/ 0 h 1799096"/>
              <a:gd name="connsiteX0" fmla="*/ 152708 w 3942605"/>
              <a:gd name="connsiteY0" fmla="*/ 0 h 1744825"/>
              <a:gd name="connsiteX1" fmla="*/ 113376 w 3942605"/>
              <a:gd name="connsiteY1" fmla="*/ 974398 h 1744825"/>
              <a:gd name="connsiteX2" fmla="*/ 1191016 w 3942605"/>
              <a:gd name="connsiteY2" fmla="*/ 1712361 h 1744825"/>
              <a:gd name="connsiteX3" fmla="*/ 2726195 w 3942605"/>
              <a:gd name="connsiteY3" fmla="*/ 1592897 h 1744825"/>
              <a:gd name="connsiteX4" fmla="*/ 3802954 w 3942605"/>
              <a:gd name="connsiteY4" fmla="*/ 0 h 1744825"/>
              <a:gd name="connsiteX5" fmla="*/ 152708 w 3942605"/>
              <a:gd name="connsiteY5" fmla="*/ 0 h 1744825"/>
              <a:gd name="connsiteX0" fmla="*/ 152708 w 3943940"/>
              <a:gd name="connsiteY0" fmla="*/ 0 h 1733255"/>
              <a:gd name="connsiteX1" fmla="*/ 113376 w 3943940"/>
              <a:gd name="connsiteY1" fmla="*/ 974398 h 1733255"/>
              <a:gd name="connsiteX2" fmla="*/ 1191016 w 3943940"/>
              <a:gd name="connsiteY2" fmla="*/ 1712361 h 1733255"/>
              <a:gd name="connsiteX3" fmla="*/ 2726195 w 3943940"/>
              <a:gd name="connsiteY3" fmla="*/ 1592897 h 1733255"/>
              <a:gd name="connsiteX4" fmla="*/ 3802954 w 3943940"/>
              <a:gd name="connsiteY4" fmla="*/ 0 h 1733255"/>
              <a:gd name="connsiteX5" fmla="*/ 152708 w 3943940"/>
              <a:gd name="connsiteY5" fmla="*/ 0 h 1733255"/>
              <a:gd name="connsiteX0" fmla="*/ 257952 w 4049184"/>
              <a:gd name="connsiteY0" fmla="*/ 0 h 1723342"/>
              <a:gd name="connsiteX1" fmla="*/ 69420 w 4049184"/>
              <a:gd name="connsiteY1" fmla="*/ 1178715 h 1723342"/>
              <a:gd name="connsiteX2" fmla="*/ 1296260 w 4049184"/>
              <a:gd name="connsiteY2" fmla="*/ 1712361 h 1723342"/>
              <a:gd name="connsiteX3" fmla="*/ 2831439 w 4049184"/>
              <a:gd name="connsiteY3" fmla="*/ 1592897 h 1723342"/>
              <a:gd name="connsiteX4" fmla="*/ 3908198 w 4049184"/>
              <a:gd name="connsiteY4" fmla="*/ 0 h 1723342"/>
              <a:gd name="connsiteX5" fmla="*/ 257952 w 4049184"/>
              <a:gd name="connsiteY5" fmla="*/ 0 h 1723342"/>
              <a:gd name="connsiteX0" fmla="*/ 333252 w 4124484"/>
              <a:gd name="connsiteY0" fmla="*/ 0 h 1730544"/>
              <a:gd name="connsiteX1" fmla="*/ 55200 w 4124484"/>
              <a:gd name="connsiteY1" fmla="*/ 1026937 h 1730544"/>
              <a:gd name="connsiteX2" fmla="*/ 1371560 w 4124484"/>
              <a:gd name="connsiteY2" fmla="*/ 1712361 h 1730544"/>
              <a:gd name="connsiteX3" fmla="*/ 2906739 w 4124484"/>
              <a:gd name="connsiteY3" fmla="*/ 1592897 h 1730544"/>
              <a:gd name="connsiteX4" fmla="*/ 3983498 w 4124484"/>
              <a:gd name="connsiteY4" fmla="*/ 0 h 1730544"/>
              <a:gd name="connsiteX5" fmla="*/ 333252 w 4124484"/>
              <a:gd name="connsiteY5" fmla="*/ 0 h 1730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24484" h="1730544">
                <a:moveTo>
                  <a:pt x="333252" y="0"/>
                </a:moveTo>
                <a:cubicBezTo>
                  <a:pt x="155382" y="207359"/>
                  <a:pt x="-117851" y="741544"/>
                  <a:pt x="55200" y="1026937"/>
                </a:cubicBezTo>
                <a:cubicBezTo>
                  <a:pt x="228251" y="1312331"/>
                  <a:pt x="896304" y="1618034"/>
                  <a:pt x="1371560" y="1712361"/>
                </a:cubicBezTo>
                <a:cubicBezTo>
                  <a:pt x="1846816" y="1806688"/>
                  <a:pt x="2005345" y="1498663"/>
                  <a:pt x="2906739" y="1592897"/>
                </a:cubicBezTo>
                <a:cubicBezTo>
                  <a:pt x="3808133" y="1687131"/>
                  <a:pt x="4412412" y="265483"/>
                  <a:pt x="3983498" y="0"/>
                </a:cubicBezTo>
                <a:lnTo>
                  <a:pt x="333252" y="0"/>
                </a:lnTo>
                <a:close/>
              </a:path>
            </a:pathLst>
          </a:custGeom>
          <a:gradFill flip="none" rotWithShape="1">
            <a:gsLst>
              <a:gs pos="0">
                <a:srgbClr val="FFBD6E"/>
              </a:gs>
              <a:gs pos="82000">
                <a:srgbClr val="D57099"/>
              </a:gs>
            </a:gsLst>
            <a:lin ang="16200000" scaled="1"/>
            <a:tileRect/>
          </a:gradFill>
          <a:ln>
            <a:noFill/>
          </a:ln>
          <a:effectLst>
            <a:innerShdw blurRad="381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028FB0F-6828-67E8-DBFB-2C8213302F3C}"/>
              </a:ext>
            </a:extLst>
          </p:cNvPr>
          <p:cNvGrpSpPr/>
          <p:nvPr/>
        </p:nvGrpSpPr>
        <p:grpSpPr>
          <a:xfrm>
            <a:off x="2885199" y="1574176"/>
            <a:ext cx="2334278" cy="3554111"/>
            <a:chOff x="3147233" y="1520515"/>
            <a:chExt cx="2334278" cy="3554111"/>
          </a:xfrm>
          <a:effectLst>
            <a:outerShdw blurRad="152400" algn="ctr" rotWithShape="0">
              <a:prstClr val="black">
                <a:alpha val="40000"/>
              </a:prstClr>
            </a:outerShdw>
          </a:effectLst>
        </p:grpSpPr>
        <p:sp>
          <p:nvSpPr>
            <p:cNvPr id="14" name="Face">
              <a:extLst>
                <a:ext uri="{FF2B5EF4-FFF2-40B4-BE49-F238E27FC236}">
                  <a16:creationId xmlns:a16="http://schemas.microsoft.com/office/drawing/2014/main" id="{D0E4FB95-FAD6-A7CB-26B3-97518527F055}"/>
                </a:ext>
              </a:extLst>
            </p:cNvPr>
            <p:cNvSpPr/>
            <p:nvPr/>
          </p:nvSpPr>
          <p:spPr>
            <a:xfrm>
              <a:off x="3147233" y="2006209"/>
              <a:ext cx="2334278" cy="1749519"/>
            </a:xfrm>
            <a:custGeom>
              <a:avLst/>
              <a:gdLst>
                <a:gd name="connsiteX0" fmla="*/ 0 w 2333625"/>
                <a:gd name="connsiteY0" fmla="*/ 874713 h 1749425"/>
                <a:gd name="connsiteX1" fmla="*/ 1166813 w 2333625"/>
                <a:gd name="connsiteY1" fmla="*/ 0 h 1749425"/>
                <a:gd name="connsiteX2" fmla="*/ 2333626 w 2333625"/>
                <a:gd name="connsiteY2" fmla="*/ 874713 h 1749425"/>
                <a:gd name="connsiteX3" fmla="*/ 1166813 w 2333625"/>
                <a:gd name="connsiteY3" fmla="*/ 1749426 h 1749425"/>
                <a:gd name="connsiteX4" fmla="*/ 0 w 2333625"/>
                <a:gd name="connsiteY4" fmla="*/ 874713 h 1749425"/>
                <a:gd name="connsiteX0" fmla="*/ 326 w 2334278"/>
                <a:gd name="connsiteY0" fmla="*/ 874713 h 1749445"/>
                <a:gd name="connsiteX1" fmla="*/ 1167139 w 2334278"/>
                <a:gd name="connsiteY1" fmla="*/ 0 h 1749445"/>
                <a:gd name="connsiteX2" fmla="*/ 2333952 w 2334278"/>
                <a:gd name="connsiteY2" fmla="*/ 874713 h 1749445"/>
                <a:gd name="connsiteX3" fmla="*/ 1167139 w 2334278"/>
                <a:gd name="connsiteY3" fmla="*/ 1749426 h 1749445"/>
                <a:gd name="connsiteX4" fmla="*/ 326 w 2334278"/>
                <a:gd name="connsiteY4" fmla="*/ 874713 h 1749445"/>
                <a:gd name="connsiteX0" fmla="*/ 326 w 2334278"/>
                <a:gd name="connsiteY0" fmla="*/ 874787 h 1749519"/>
                <a:gd name="connsiteX1" fmla="*/ 1167139 w 2334278"/>
                <a:gd name="connsiteY1" fmla="*/ 74 h 1749519"/>
                <a:gd name="connsiteX2" fmla="*/ 2333952 w 2334278"/>
                <a:gd name="connsiteY2" fmla="*/ 874787 h 1749519"/>
                <a:gd name="connsiteX3" fmla="*/ 1167139 w 2334278"/>
                <a:gd name="connsiteY3" fmla="*/ 1749500 h 1749519"/>
                <a:gd name="connsiteX4" fmla="*/ 326 w 2334278"/>
                <a:gd name="connsiteY4" fmla="*/ 874787 h 174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4278" h="1749519">
                  <a:moveTo>
                    <a:pt x="326" y="874787"/>
                  </a:moveTo>
                  <a:cubicBezTo>
                    <a:pt x="326" y="391696"/>
                    <a:pt x="287776" y="6424"/>
                    <a:pt x="1167139" y="74"/>
                  </a:cubicBezTo>
                  <a:cubicBezTo>
                    <a:pt x="2046502" y="-6276"/>
                    <a:pt x="2333952" y="391696"/>
                    <a:pt x="2333952" y="874787"/>
                  </a:cubicBezTo>
                  <a:cubicBezTo>
                    <a:pt x="2333952" y="1357878"/>
                    <a:pt x="2386227" y="1746325"/>
                    <a:pt x="1167139" y="1749500"/>
                  </a:cubicBezTo>
                  <a:cubicBezTo>
                    <a:pt x="-51949" y="1752675"/>
                    <a:pt x="326" y="1357878"/>
                    <a:pt x="326" y="8747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26" name="Mask">
              <a:extLst>
                <a:ext uri="{FF2B5EF4-FFF2-40B4-BE49-F238E27FC236}">
                  <a16:creationId xmlns:a16="http://schemas.microsoft.com/office/drawing/2014/main" id="{C9369F70-8E3F-E4BE-3F0F-7A88D5304CA6}"/>
                </a:ext>
              </a:extLst>
            </p:cNvPr>
            <p:cNvSpPr/>
            <p:nvPr/>
          </p:nvSpPr>
          <p:spPr>
            <a:xfrm>
              <a:off x="3457359" y="2527396"/>
              <a:ext cx="1750159" cy="621236"/>
            </a:xfrm>
            <a:custGeom>
              <a:avLst/>
              <a:gdLst>
                <a:gd name="connsiteX0" fmla="*/ 0 w 1933575"/>
                <a:gd name="connsiteY0" fmla="*/ 323850 h 647700"/>
                <a:gd name="connsiteX1" fmla="*/ 966788 w 1933575"/>
                <a:gd name="connsiteY1" fmla="*/ 0 h 647700"/>
                <a:gd name="connsiteX2" fmla="*/ 1933576 w 1933575"/>
                <a:gd name="connsiteY2" fmla="*/ 323850 h 647700"/>
                <a:gd name="connsiteX3" fmla="*/ 966788 w 1933575"/>
                <a:gd name="connsiteY3" fmla="*/ 647700 h 647700"/>
                <a:gd name="connsiteX4" fmla="*/ 0 w 1933575"/>
                <a:gd name="connsiteY4" fmla="*/ 323850 h 647700"/>
                <a:gd name="connsiteX0" fmla="*/ 0 w 1933576"/>
                <a:gd name="connsiteY0" fmla="*/ 325628 h 651256"/>
                <a:gd name="connsiteX1" fmla="*/ 966788 w 1933576"/>
                <a:gd name="connsiteY1" fmla="*/ 1778 h 651256"/>
                <a:gd name="connsiteX2" fmla="*/ 1933576 w 1933576"/>
                <a:gd name="connsiteY2" fmla="*/ 325628 h 651256"/>
                <a:gd name="connsiteX3" fmla="*/ 966788 w 1933576"/>
                <a:gd name="connsiteY3" fmla="*/ 649478 h 651256"/>
                <a:gd name="connsiteX4" fmla="*/ 0 w 1933576"/>
                <a:gd name="connsiteY4" fmla="*/ 325628 h 651256"/>
                <a:gd name="connsiteX0" fmla="*/ 0 w 1933984"/>
                <a:gd name="connsiteY0" fmla="*/ 327868 h 655736"/>
                <a:gd name="connsiteX1" fmla="*/ 966788 w 1933984"/>
                <a:gd name="connsiteY1" fmla="*/ 4018 h 655736"/>
                <a:gd name="connsiteX2" fmla="*/ 1933576 w 1933984"/>
                <a:gd name="connsiteY2" fmla="*/ 327868 h 655736"/>
                <a:gd name="connsiteX3" fmla="*/ 966788 w 1933984"/>
                <a:gd name="connsiteY3" fmla="*/ 651718 h 655736"/>
                <a:gd name="connsiteX4" fmla="*/ 0 w 1933984"/>
                <a:gd name="connsiteY4" fmla="*/ 327868 h 655736"/>
                <a:gd name="connsiteX0" fmla="*/ 0 w 1933576"/>
                <a:gd name="connsiteY0" fmla="*/ 282575 h 606425"/>
                <a:gd name="connsiteX1" fmla="*/ 966788 w 1933576"/>
                <a:gd name="connsiteY1" fmla="*/ 0 h 606425"/>
                <a:gd name="connsiteX2" fmla="*/ 1933576 w 1933576"/>
                <a:gd name="connsiteY2" fmla="*/ 282575 h 606425"/>
                <a:gd name="connsiteX3" fmla="*/ 966788 w 1933576"/>
                <a:gd name="connsiteY3" fmla="*/ 606425 h 606425"/>
                <a:gd name="connsiteX4" fmla="*/ 0 w 1933576"/>
                <a:gd name="connsiteY4" fmla="*/ 282575 h 606425"/>
                <a:gd name="connsiteX0" fmla="*/ 17 w 1933593"/>
                <a:gd name="connsiteY0" fmla="*/ 307343 h 643070"/>
                <a:gd name="connsiteX1" fmla="*/ 966805 w 1933593"/>
                <a:gd name="connsiteY1" fmla="*/ 24768 h 643070"/>
                <a:gd name="connsiteX2" fmla="*/ 1933593 w 1933593"/>
                <a:gd name="connsiteY2" fmla="*/ 307343 h 643070"/>
                <a:gd name="connsiteX3" fmla="*/ 966805 w 1933593"/>
                <a:gd name="connsiteY3" fmla="*/ 631193 h 643070"/>
                <a:gd name="connsiteX4" fmla="*/ 17 w 1933593"/>
                <a:gd name="connsiteY4" fmla="*/ 307343 h 643070"/>
                <a:gd name="connsiteX0" fmla="*/ 17 w 1933610"/>
                <a:gd name="connsiteY0" fmla="*/ 312160 h 651588"/>
                <a:gd name="connsiteX1" fmla="*/ 966805 w 1933610"/>
                <a:gd name="connsiteY1" fmla="*/ 29585 h 651588"/>
                <a:gd name="connsiteX2" fmla="*/ 1933593 w 1933610"/>
                <a:gd name="connsiteY2" fmla="*/ 312160 h 651588"/>
                <a:gd name="connsiteX3" fmla="*/ 966805 w 1933610"/>
                <a:gd name="connsiteY3" fmla="*/ 636010 h 651588"/>
                <a:gd name="connsiteX4" fmla="*/ 17 w 1933610"/>
                <a:gd name="connsiteY4" fmla="*/ 312160 h 651588"/>
                <a:gd name="connsiteX0" fmla="*/ 1 w 1933579"/>
                <a:gd name="connsiteY0" fmla="*/ 370465 h 694315"/>
                <a:gd name="connsiteX1" fmla="*/ 972064 w 1933579"/>
                <a:gd name="connsiteY1" fmla="*/ 0 h 694315"/>
                <a:gd name="connsiteX2" fmla="*/ 1933577 w 1933579"/>
                <a:gd name="connsiteY2" fmla="*/ 370465 h 694315"/>
                <a:gd name="connsiteX3" fmla="*/ 966789 w 1933579"/>
                <a:gd name="connsiteY3" fmla="*/ 694315 h 694315"/>
                <a:gd name="connsiteX4" fmla="*/ 1 w 1933579"/>
                <a:gd name="connsiteY4" fmla="*/ 370465 h 694315"/>
                <a:gd name="connsiteX0" fmla="*/ 1 w 1933598"/>
                <a:gd name="connsiteY0" fmla="*/ 370465 h 694315"/>
                <a:gd name="connsiteX1" fmla="*/ 972064 w 1933598"/>
                <a:gd name="connsiteY1" fmla="*/ 0 h 694315"/>
                <a:gd name="connsiteX2" fmla="*/ 1933577 w 1933598"/>
                <a:gd name="connsiteY2" fmla="*/ 370465 h 694315"/>
                <a:gd name="connsiteX3" fmla="*/ 966789 w 1933598"/>
                <a:gd name="connsiteY3" fmla="*/ 694315 h 694315"/>
                <a:gd name="connsiteX4" fmla="*/ 1 w 1933598"/>
                <a:gd name="connsiteY4" fmla="*/ 370465 h 694315"/>
                <a:gd name="connsiteX0" fmla="*/ 32 w 1933629"/>
                <a:gd name="connsiteY0" fmla="*/ 370465 h 694315"/>
                <a:gd name="connsiteX1" fmla="*/ 972095 w 1933629"/>
                <a:gd name="connsiteY1" fmla="*/ 0 h 694315"/>
                <a:gd name="connsiteX2" fmla="*/ 1933608 w 1933629"/>
                <a:gd name="connsiteY2" fmla="*/ 370465 h 694315"/>
                <a:gd name="connsiteX3" fmla="*/ 966820 w 1933629"/>
                <a:gd name="connsiteY3" fmla="*/ 694315 h 694315"/>
                <a:gd name="connsiteX4" fmla="*/ 32 w 1933629"/>
                <a:gd name="connsiteY4" fmla="*/ 370465 h 694315"/>
                <a:gd name="connsiteX0" fmla="*/ 82 w 1933679"/>
                <a:gd name="connsiteY0" fmla="*/ 370465 h 694315"/>
                <a:gd name="connsiteX1" fmla="*/ 972145 w 1933679"/>
                <a:gd name="connsiteY1" fmla="*/ 0 h 694315"/>
                <a:gd name="connsiteX2" fmla="*/ 1933658 w 1933679"/>
                <a:gd name="connsiteY2" fmla="*/ 370465 h 694315"/>
                <a:gd name="connsiteX3" fmla="*/ 966870 w 1933679"/>
                <a:gd name="connsiteY3" fmla="*/ 694315 h 694315"/>
                <a:gd name="connsiteX4" fmla="*/ 82 w 1933679"/>
                <a:gd name="connsiteY4" fmla="*/ 370465 h 694315"/>
                <a:gd name="connsiteX0" fmla="*/ 33 w 1933630"/>
                <a:gd name="connsiteY0" fmla="*/ 370465 h 694315"/>
                <a:gd name="connsiteX1" fmla="*/ 972096 w 1933630"/>
                <a:gd name="connsiteY1" fmla="*/ 0 h 694315"/>
                <a:gd name="connsiteX2" fmla="*/ 1933609 w 1933630"/>
                <a:gd name="connsiteY2" fmla="*/ 370465 h 694315"/>
                <a:gd name="connsiteX3" fmla="*/ 966821 w 1933630"/>
                <a:gd name="connsiteY3" fmla="*/ 694315 h 694315"/>
                <a:gd name="connsiteX4" fmla="*/ 33 w 1933630"/>
                <a:gd name="connsiteY4" fmla="*/ 370465 h 694315"/>
                <a:gd name="connsiteX0" fmla="*/ 1141 w 1936143"/>
                <a:gd name="connsiteY0" fmla="*/ 370465 h 694818"/>
                <a:gd name="connsiteX1" fmla="*/ 973204 w 1936143"/>
                <a:gd name="connsiteY1" fmla="*/ 0 h 694818"/>
                <a:gd name="connsiteX2" fmla="*/ 1934717 w 1936143"/>
                <a:gd name="connsiteY2" fmla="*/ 370465 h 694818"/>
                <a:gd name="connsiteX3" fmla="*/ 967929 w 1936143"/>
                <a:gd name="connsiteY3" fmla="*/ 694315 h 694818"/>
                <a:gd name="connsiteX4" fmla="*/ 1141 w 1936143"/>
                <a:gd name="connsiteY4" fmla="*/ 370465 h 694818"/>
                <a:gd name="connsiteX0" fmla="*/ 1141 w 1935462"/>
                <a:gd name="connsiteY0" fmla="*/ 370465 h 694818"/>
                <a:gd name="connsiteX1" fmla="*/ 973204 w 1935462"/>
                <a:gd name="connsiteY1" fmla="*/ 0 h 694818"/>
                <a:gd name="connsiteX2" fmla="*/ 1934717 w 1935462"/>
                <a:gd name="connsiteY2" fmla="*/ 370465 h 694818"/>
                <a:gd name="connsiteX3" fmla="*/ 967929 w 1935462"/>
                <a:gd name="connsiteY3" fmla="*/ 694315 h 694818"/>
                <a:gd name="connsiteX4" fmla="*/ 1141 w 1935462"/>
                <a:gd name="connsiteY4" fmla="*/ 370465 h 694818"/>
                <a:gd name="connsiteX0" fmla="*/ 33 w 1934354"/>
                <a:gd name="connsiteY0" fmla="*/ 370465 h 694818"/>
                <a:gd name="connsiteX1" fmla="*/ 972096 w 1934354"/>
                <a:gd name="connsiteY1" fmla="*/ 0 h 694818"/>
                <a:gd name="connsiteX2" fmla="*/ 1933609 w 1934354"/>
                <a:gd name="connsiteY2" fmla="*/ 370465 h 694818"/>
                <a:gd name="connsiteX3" fmla="*/ 966821 w 1934354"/>
                <a:gd name="connsiteY3" fmla="*/ 694315 h 694818"/>
                <a:gd name="connsiteX4" fmla="*/ 33 w 1934354"/>
                <a:gd name="connsiteY4" fmla="*/ 370465 h 694818"/>
                <a:gd name="connsiteX0" fmla="*/ 3476 w 1937797"/>
                <a:gd name="connsiteY0" fmla="*/ 370465 h 694818"/>
                <a:gd name="connsiteX1" fmla="*/ 975539 w 1937797"/>
                <a:gd name="connsiteY1" fmla="*/ 0 h 694818"/>
                <a:gd name="connsiteX2" fmla="*/ 1937052 w 1937797"/>
                <a:gd name="connsiteY2" fmla="*/ 370465 h 694818"/>
                <a:gd name="connsiteX3" fmla="*/ 970264 w 1937797"/>
                <a:gd name="connsiteY3" fmla="*/ 694315 h 694818"/>
                <a:gd name="connsiteX4" fmla="*/ 3476 w 1937797"/>
                <a:gd name="connsiteY4" fmla="*/ 370465 h 694818"/>
                <a:gd name="connsiteX0" fmla="*/ 3476 w 1943153"/>
                <a:gd name="connsiteY0" fmla="*/ 370465 h 694817"/>
                <a:gd name="connsiteX1" fmla="*/ 975539 w 1943153"/>
                <a:gd name="connsiteY1" fmla="*/ 0 h 694817"/>
                <a:gd name="connsiteX2" fmla="*/ 1937052 w 1943153"/>
                <a:gd name="connsiteY2" fmla="*/ 370465 h 694817"/>
                <a:gd name="connsiteX3" fmla="*/ 970264 w 1943153"/>
                <a:gd name="connsiteY3" fmla="*/ 694315 h 694817"/>
                <a:gd name="connsiteX4" fmla="*/ 3476 w 1943153"/>
                <a:gd name="connsiteY4" fmla="*/ 370465 h 694817"/>
                <a:gd name="connsiteX0" fmla="*/ 3476 w 1943450"/>
                <a:gd name="connsiteY0" fmla="*/ 370465 h 694817"/>
                <a:gd name="connsiteX1" fmla="*/ 975539 w 1943450"/>
                <a:gd name="connsiteY1" fmla="*/ 0 h 694817"/>
                <a:gd name="connsiteX2" fmla="*/ 1937052 w 1943450"/>
                <a:gd name="connsiteY2" fmla="*/ 370465 h 694817"/>
                <a:gd name="connsiteX3" fmla="*/ 970264 w 1943450"/>
                <a:gd name="connsiteY3" fmla="*/ 694315 h 694817"/>
                <a:gd name="connsiteX4" fmla="*/ 3476 w 1943450"/>
                <a:gd name="connsiteY4" fmla="*/ 370465 h 694817"/>
                <a:gd name="connsiteX0" fmla="*/ 3476 w 1941139"/>
                <a:gd name="connsiteY0" fmla="*/ 370465 h 694818"/>
                <a:gd name="connsiteX1" fmla="*/ 975539 w 1941139"/>
                <a:gd name="connsiteY1" fmla="*/ 0 h 694818"/>
                <a:gd name="connsiteX2" fmla="*/ 1937052 w 1941139"/>
                <a:gd name="connsiteY2" fmla="*/ 370465 h 694818"/>
                <a:gd name="connsiteX3" fmla="*/ 970264 w 1941139"/>
                <a:gd name="connsiteY3" fmla="*/ 694315 h 694818"/>
                <a:gd name="connsiteX4" fmla="*/ 3476 w 1941139"/>
                <a:gd name="connsiteY4" fmla="*/ 370465 h 694818"/>
                <a:gd name="connsiteX0" fmla="*/ 3476 w 1938378"/>
                <a:gd name="connsiteY0" fmla="*/ 370465 h 694818"/>
                <a:gd name="connsiteX1" fmla="*/ 975539 w 1938378"/>
                <a:gd name="connsiteY1" fmla="*/ 0 h 694818"/>
                <a:gd name="connsiteX2" fmla="*/ 1937052 w 1938378"/>
                <a:gd name="connsiteY2" fmla="*/ 370465 h 694818"/>
                <a:gd name="connsiteX3" fmla="*/ 970264 w 1938378"/>
                <a:gd name="connsiteY3" fmla="*/ 694315 h 694818"/>
                <a:gd name="connsiteX4" fmla="*/ 3476 w 1938378"/>
                <a:gd name="connsiteY4" fmla="*/ 370465 h 69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8378" h="694818">
                  <a:moveTo>
                    <a:pt x="3476" y="370465"/>
                  </a:moveTo>
                  <a:cubicBezTo>
                    <a:pt x="6112" y="95835"/>
                    <a:pt x="441597" y="0"/>
                    <a:pt x="975539" y="0"/>
                  </a:cubicBezTo>
                  <a:cubicBezTo>
                    <a:pt x="1509481" y="0"/>
                    <a:pt x="1940568" y="126908"/>
                    <a:pt x="1937052" y="370465"/>
                  </a:cubicBezTo>
                  <a:cubicBezTo>
                    <a:pt x="1933228" y="635325"/>
                    <a:pt x="2038707" y="701417"/>
                    <a:pt x="970264" y="694315"/>
                  </a:cubicBezTo>
                  <a:cubicBezTo>
                    <a:pt x="-98179" y="687213"/>
                    <a:pt x="908" y="638017"/>
                    <a:pt x="3476" y="37046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4" name="Left Eye">
              <a:extLst>
                <a:ext uri="{FF2B5EF4-FFF2-40B4-BE49-F238E27FC236}">
                  <a16:creationId xmlns:a16="http://schemas.microsoft.com/office/drawing/2014/main" id="{1E1395F1-37E9-9A11-DEA1-2DA812CFB736}"/>
                </a:ext>
              </a:extLst>
            </p:cNvPr>
            <p:cNvGrpSpPr/>
            <p:nvPr/>
          </p:nvGrpSpPr>
          <p:grpSpPr>
            <a:xfrm>
              <a:off x="3731757" y="2663509"/>
              <a:ext cx="387350" cy="387350"/>
              <a:chOff x="2290761" y="2540001"/>
              <a:chExt cx="387350" cy="387350"/>
            </a:xfrm>
          </p:grpSpPr>
          <p:sp>
            <p:nvSpPr>
              <p:cNvPr id="107" name="Iris">
                <a:extLst>
                  <a:ext uri="{FF2B5EF4-FFF2-40B4-BE49-F238E27FC236}">
                    <a16:creationId xmlns:a16="http://schemas.microsoft.com/office/drawing/2014/main" id="{AD38405F-F266-5A19-5FB7-94E0165DE26E}"/>
                  </a:ext>
                </a:extLst>
              </p:cNvPr>
              <p:cNvSpPr/>
              <p:nvPr/>
            </p:nvSpPr>
            <p:spPr>
              <a:xfrm>
                <a:off x="2290761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rgbClr val="FFDA6E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pupil">
                <a:extLst>
                  <a:ext uri="{FF2B5EF4-FFF2-40B4-BE49-F238E27FC236}">
                    <a16:creationId xmlns:a16="http://schemas.microsoft.com/office/drawing/2014/main" id="{99A80AED-B50A-BD65-0D8B-6DDED75F906D}"/>
                  </a:ext>
                </a:extLst>
              </p:cNvPr>
              <p:cNvSpPr/>
              <p:nvPr/>
            </p:nvSpPr>
            <p:spPr>
              <a:xfrm>
                <a:off x="2320925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Upper bounce light">
                <a:extLst>
                  <a:ext uri="{FF2B5EF4-FFF2-40B4-BE49-F238E27FC236}">
                    <a16:creationId xmlns:a16="http://schemas.microsoft.com/office/drawing/2014/main" id="{714F268C-163D-9C40-8D8E-49FB370129FF}"/>
                  </a:ext>
                </a:extLst>
              </p:cNvPr>
              <p:cNvSpPr/>
              <p:nvPr/>
            </p:nvSpPr>
            <p:spPr>
              <a:xfrm>
                <a:off x="2481258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Lower bounce light">
                <a:extLst>
                  <a:ext uri="{FF2B5EF4-FFF2-40B4-BE49-F238E27FC236}">
                    <a16:creationId xmlns:a16="http://schemas.microsoft.com/office/drawing/2014/main" id="{01ADF285-2D64-EBF2-3425-1F2115195BE2}"/>
                  </a:ext>
                </a:extLst>
              </p:cNvPr>
              <p:cNvSpPr/>
              <p:nvPr/>
            </p:nvSpPr>
            <p:spPr>
              <a:xfrm>
                <a:off x="2386008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CDAFB029-FEDE-7FE9-C5E3-B5639BBCC058}"/>
                </a:ext>
              </a:extLst>
            </p:cNvPr>
            <p:cNvGrpSpPr/>
            <p:nvPr/>
          </p:nvGrpSpPr>
          <p:grpSpPr>
            <a:xfrm>
              <a:off x="4523588" y="2663509"/>
              <a:ext cx="387350" cy="387350"/>
              <a:chOff x="3084180" y="2540001"/>
              <a:chExt cx="387350" cy="387350"/>
            </a:xfrm>
          </p:grpSpPr>
          <p:sp>
            <p:nvSpPr>
              <p:cNvPr id="103" name="Partial Circle 102">
                <a:extLst>
                  <a:ext uri="{FF2B5EF4-FFF2-40B4-BE49-F238E27FC236}">
                    <a16:creationId xmlns:a16="http://schemas.microsoft.com/office/drawing/2014/main" id="{15C372B5-38CA-A0FD-6105-1081DBE067CE}"/>
                  </a:ext>
                </a:extLst>
              </p:cNvPr>
              <p:cNvSpPr/>
              <p:nvPr/>
            </p:nvSpPr>
            <p:spPr>
              <a:xfrm>
                <a:off x="3084180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rgbClr val="FFDA6E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6388093B-897F-E97D-8CAF-4B1406E6D1E5}"/>
                  </a:ext>
                </a:extLst>
              </p:cNvPr>
              <p:cNvSpPr/>
              <p:nvPr/>
            </p:nvSpPr>
            <p:spPr>
              <a:xfrm>
                <a:off x="3115932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0BE565D2-47F2-30A5-2D77-9587905CE370}"/>
                  </a:ext>
                </a:extLst>
              </p:cNvPr>
              <p:cNvSpPr/>
              <p:nvPr/>
            </p:nvSpPr>
            <p:spPr>
              <a:xfrm>
                <a:off x="3276265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61CAAC08-BB39-6F7A-070F-518E0C1839E3}"/>
                  </a:ext>
                </a:extLst>
              </p:cNvPr>
              <p:cNvSpPr/>
              <p:nvPr/>
            </p:nvSpPr>
            <p:spPr>
              <a:xfrm>
                <a:off x="3181015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94C9B80-2E5F-63F6-672E-716A72A9448B}"/>
                </a:ext>
              </a:extLst>
            </p:cNvPr>
            <p:cNvSpPr/>
            <p:nvPr/>
          </p:nvSpPr>
          <p:spPr>
            <a:xfrm>
              <a:off x="3167447" y="3229495"/>
              <a:ext cx="2303584" cy="526232"/>
            </a:xfrm>
            <a:custGeom>
              <a:avLst/>
              <a:gdLst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1165974 w 2303584"/>
                <a:gd name="connsiteY2" fmla="*/ 323014 h 526232"/>
                <a:gd name="connsiteX3" fmla="*/ 2197581 w 2303584"/>
                <a:gd name="connsiteY3" fmla="*/ 89135 h 526232"/>
                <a:gd name="connsiteX4" fmla="*/ 2303584 w 2303584"/>
                <a:gd name="connsiteY4" fmla="*/ 18816 h 526232"/>
                <a:gd name="connsiteX5" fmla="*/ 2302911 w 2303584"/>
                <a:gd name="connsiteY5" fmla="*/ 28413 h 526232"/>
                <a:gd name="connsiteX6" fmla="*/ 1152477 w 2303584"/>
                <a:gd name="connsiteY6" fmla="*/ 526215 h 526232"/>
                <a:gd name="connsiteX7" fmla="*/ 2042 w 2303584"/>
                <a:gd name="connsiteY7" fmla="*/ 29244 h 526232"/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2197581 w 2303584"/>
                <a:gd name="connsiteY2" fmla="*/ 89135 h 526232"/>
                <a:gd name="connsiteX3" fmla="*/ 2303584 w 2303584"/>
                <a:gd name="connsiteY3" fmla="*/ 18816 h 526232"/>
                <a:gd name="connsiteX4" fmla="*/ 2302911 w 2303584"/>
                <a:gd name="connsiteY4" fmla="*/ 28413 h 526232"/>
                <a:gd name="connsiteX5" fmla="*/ 1152477 w 2303584"/>
                <a:gd name="connsiteY5" fmla="*/ 526215 h 526232"/>
                <a:gd name="connsiteX6" fmla="*/ 2042 w 2303584"/>
                <a:gd name="connsiteY6" fmla="*/ 29244 h 526232"/>
                <a:gd name="connsiteX7" fmla="*/ 0 w 2303584"/>
                <a:gd name="connsiteY7" fmla="*/ 0 h 526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3584" h="526232">
                  <a:moveTo>
                    <a:pt x="0" y="0"/>
                  </a:moveTo>
                  <a:lnTo>
                    <a:pt x="134367" y="89135"/>
                  </a:lnTo>
                  <a:cubicBezTo>
                    <a:pt x="500630" y="103991"/>
                    <a:pt x="1836045" y="100855"/>
                    <a:pt x="2197581" y="89135"/>
                  </a:cubicBezTo>
                  <a:lnTo>
                    <a:pt x="2303584" y="18816"/>
                  </a:lnTo>
                  <a:cubicBezTo>
                    <a:pt x="2303360" y="22015"/>
                    <a:pt x="2303135" y="25214"/>
                    <a:pt x="2302911" y="28413"/>
                  </a:cubicBezTo>
                  <a:cubicBezTo>
                    <a:pt x="2260671" y="320013"/>
                    <a:pt x="2062444" y="523998"/>
                    <a:pt x="1152477" y="526215"/>
                  </a:cubicBezTo>
                  <a:cubicBezTo>
                    <a:pt x="242510" y="528433"/>
                    <a:pt x="44283" y="322231"/>
                    <a:pt x="2042" y="292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aseline="-25000" dirty="0"/>
            </a:p>
          </p:txBody>
        </p:sp>
        <p:sp>
          <p:nvSpPr>
            <p:cNvPr id="85" name="antenna connection">
              <a:extLst>
                <a:ext uri="{FF2B5EF4-FFF2-40B4-BE49-F238E27FC236}">
                  <a16:creationId xmlns:a16="http://schemas.microsoft.com/office/drawing/2014/main" id="{40673C74-0C7C-C397-EE25-CEECE53486B8}"/>
                </a:ext>
              </a:extLst>
            </p:cNvPr>
            <p:cNvSpPr/>
            <p:nvPr/>
          </p:nvSpPr>
          <p:spPr>
            <a:xfrm>
              <a:off x="4237515" y="2009927"/>
              <a:ext cx="161788" cy="8249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6" name="Antenna">
              <a:extLst>
                <a:ext uri="{FF2B5EF4-FFF2-40B4-BE49-F238E27FC236}">
                  <a16:creationId xmlns:a16="http://schemas.microsoft.com/office/drawing/2014/main" id="{501DA934-46FF-B84E-329A-00DFD853F1BE}"/>
                </a:ext>
              </a:extLst>
            </p:cNvPr>
            <p:cNvGrpSpPr/>
            <p:nvPr/>
          </p:nvGrpSpPr>
          <p:grpSpPr>
            <a:xfrm>
              <a:off x="4140677" y="1520515"/>
              <a:ext cx="210207" cy="526368"/>
              <a:chOff x="2701269" y="1325574"/>
              <a:chExt cx="210207" cy="526368"/>
            </a:xfrm>
          </p:grpSpPr>
          <p:sp>
            <p:nvSpPr>
              <p:cNvPr id="98" name="Antenna Ball">
                <a:extLst>
                  <a:ext uri="{FF2B5EF4-FFF2-40B4-BE49-F238E27FC236}">
                    <a16:creationId xmlns:a16="http://schemas.microsoft.com/office/drawing/2014/main" id="{7D176CF2-3A56-5D52-98EE-3DA87051CE5D}"/>
                  </a:ext>
                </a:extLst>
              </p:cNvPr>
              <p:cNvSpPr/>
              <p:nvPr/>
            </p:nvSpPr>
            <p:spPr>
              <a:xfrm>
                <a:off x="2701269" y="1325574"/>
                <a:ext cx="200025" cy="200025"/>
              </a:xfrm>
              <a:prstGeom prst="ellipse">
                <a:avLst/>
              </a:prstGeom>
              <a:solidFill>
                <a:srgbClr val="FFDA6E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9" name="Antenna Segment">
                <a:extLst>
                  <a:ext uri="{FF2B5EF4-FFF2-40B4-BE49-F238E27FC236}">
                    <a16:creationId xmlns:a16="http://schemas.microsoft.com/office/drawing/2014/main" id="{D0EA2C09-69C4-1DFB-2C12-D6F21687C300}"/>
                  </a:ext>
                </a:extLst>
              </p:cNvPr>
              <p:cNvSpPr/>
              <p:nvPr/>
            </p:nvSpPr>
            <p:spPr>
              <a:xfrm rot="20721774">
                <a:off x="2800597" y="1523218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Antenna Segment">
                <a:extLst>
                  <a:ext uri="{FF2B5EF4-FFF2-40B4-BE49-F238E27FC236}">
                    <a16:creationId xmlns:a16="http://schemas.microsoft.com/office/drawing/2014/main" id="{590E375B-B183-87DA-1EA7-0FBF5BFD9C00}"/>
                  </a:ext>
                </a:extLst>
              </p:cNvPr>
              <p:cNvSpPr/>
              <p:nvPr/>
            </p:nvSpPr>
            <p:spPr>
              <a:xfrm rot="21001410">
                <a:off x="2819506" y="1602670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Antenna Segment">
                <a:extLst>
                  <a:ext uri="{FF2B5EF4-FFF2-40B4-BE49-F238E27FC236}">
                    <a16:creationId xmlns:a16="http://schemas.microsoft.com/office/drawing/2014/main" id="{6ADDB073-7BC0-131D-D915-DC28027DF0BF}"/>
                  </a:ext>
                </a:extLst>
              </p:cNvPr>
              <p:cNvSpPr/>
              <p:nvPr/>
            </p:nvSpPr>
            <p:spPr>
              <a:xfrm rot="21307819">
                <a:off x="2836059" y="1689949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Antenna Segment">
                <a:extLst>
                  <a:ext uri="{FF2B5EF4-FFF2-40B4-BE49-F238E27FC236}">
                    <a16:creationId xmlns:a16="http://schemas.microsoft.com/office/drawing/2014/main" id="{8EAC1EE5-496A-5920-2DC0-1D9E5115F109}"/>
                  </a:ext>
                </a:extLst>
              </p:cNvPr>
              <p:cNvSpPr/>
              <p:nvPr/>
            </p:nvSpPr>
            <p:spPr>
              <a:xfrm>
                <a:off x="2838451" y="1767804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7" name="Right Arm">
              <a:extLst>
                <a:ext uri="{FF2B5EF4-FFF2-40B4-BE49-F238E27FC236}">
                  <a16:creationId xmlns:a16="http://schemas.microsoft.com/office/drawing/2014/main" id="{66BFADFD-59EC-590F-1B7E-58077CC50C41}"/>
                </a:ext>
              </a:extLst>
            </p:cNvPr>
            <p:cNvSpPr/>
            <p:nvPr/>
          </p:nvSpPr>
          <p:spPr>
            <a:xfrm flipH="1">
              <a:off x="4741818" y="3808511"/>
              <a:ext cx="728660" cy="446282"/>
            </a:xfrm>
            <a:custGeom>
              <a:avLst/>
              <a:gdLst>
                <a:gd name="connsiteX0" fmla="*/ 0 w 510209"/>
                <a:gd name="connsiteY0" fmla="*/ 161507 h 323014"/>
                <a:gd name="connsiteX1" fmla="*/ 255105 w 510209"/>
                <a:gd name="connsiteY1" fmla="*/ 0 h 323014"/>
                <a:gd name="connsiteX2" fmla="*/ 510210 w 510209"/>
                <a:gd name="connsiteY2" fmla="*/ 161507 h 323014"/>
                <a:gd name="connsiteX3" fmla="*/ 255105 w 510209"/>
                <a:gd name="connsiteY3" fmla="*/ 323014 h 323014"/>
                <a:gd name="connsiteX4" fmla="*/ 0 w 510209"/>
                <a:gd name="connsiteY4" fmla="*/ 161507 h 323014"/>
                <a:gd name="connsiteX0" fmla="*/ 0 w 581647"/>
                <a:gd name="connsiteY0" fmla="*/ 91871 h 328393"/>
                <a:gd name="connsiteX1" fmla="*/ 326542 w 581647"/>
                <a:gd name="connsiteY1" fmla="*/ 4183 h 328393"/>
                <a:gd name="connsiteX2" fmla="*/ 581647 w 581647"/>
                <a:gd name="connsiteY2" fmla="*/ 165690 h 328393"/>
                <a:gd name="connsiteX3" fmla="*/ 326542 w 581647"/>
                <a:gd name="connsiteY3" fmla="*/ 327197 h 328393"/>
                <a:gd name="connsiteX4" fmla="*/ 0 w 581647"/>
                <a:gd name="connsiteY4" fmla="*/ 91871 h 328393"/>
                <a:gd name="connsiteX0" fmla="*/ 0 w 691184"/>
                <a:gd name="connsiteY0" fmla="*/ 90337 h 326131"/>
                <a:gd name="connsiteX1" fmla="*/ 326542 w 691184"/>
                <a:gd name="connsiteY1" fmla="*/ 2649 h 326131"/>
                <a:gd name="connsiteX2" fmla="*/ 691184 w 691184"/>
                <a:gd name="connsiteY2" fmla="*/ 140343 h 326131"/>
                <a:gd name="connsiteX3" fmla="*/ 326542 w 691184"/>
                <a:gd name="connsiteY3" fmla="*/ 325663 h 326131"/>
                <a:gd name="connsiteX4" fmla="*/ 0 w 691184"/>
                <a:gd name="connsiteY4" fmla="*/ 90337 h 326131"/>
                <a:gd name="connsiteX0" fmla="*/ 4739 w 695961"/>
                <a:gd name="connsiteY0" fmla="*/ 89489 h 463136"/>
                <a:gd name="connsiteX1" fmla="*/ 331281 w 695961"/>
                <a:gd name="connsiteY1" fmla="*/ 1801 h 463136"/>
                <a:gd name="connsiteX2" fmla="*/ 695923 w 695961"/>
                <a:gd name="connsiteY2" fmla="*/ 139495 h 463136"/>
                <a:gd name="connsiteX3" fmla="*/ 586075 w 695961"/>
                <a:gd name="connsiteY3" fmla="*/ 462927 h 463136"/>
                <a:gd name="connsiteX4" fmla="*/ 4739 w 695961"/>
                <a:gd name="connsiteY4" fmla="*/ 89489 h 463136"/>
                <a:gd name="connsiteX0" fmla="*/ 4739 w 695956"/>
                <a:gd name="connsiteY0" fmla="*/ 89489 h 463319"/>
                <a:gd name="connsiteX1" fmla="*/ 331281 w 695956"/>
                <a:gd name="connsiteY1" fmla="*/ 1801 h 463319"/>
                <a:gd name="connsiteX2" fmla="*/ 695923 w 695956"/>
                <a:gd name="connsiteY2" fmla="*/ 139495 h 463319"/>
                <a:gd name="connsiteX3" fmla="*/ 586075 w 695956"/>
                <a:gd name="connsiteY3" fmla="*/ 462927 h 463319"/>
                <a:gd name="connsiteX4" fmla="*/ 4739 w 695956"/>
                <a:gd name="connsiteY4" fmla="*/ 89489 h 463319"/>
                <a:gd name="connsiteX0" fmla="*/ 1 w 691218"/>
                <a:gd name="connsiteY0" fmla="*/ 90214 h 464044"/>
                <a:gd name="connsiteX1" fmla="*/ 326543 w 691218"/>
                <a:gd name="connsiteY1" fmla="*/ 2526 h 464044"/>
                <a:gd name="connsiteX2" fmla="*/ 691185 w 691218"/>
                <a:gd name="connsiteY2" fmla="*/ 140220 h 464044"/>
                <a:gd name="connsiteX3" fmla="*/ 581337 w 691218"/>
                <a:gd name="connsiteY3" fmla="*/ 463652 h 464044"/>
                <a:gd name="connsiteX4" fmla="*/ 1 w 691218"/>
                <a:gd name="connsiteY4" fmla="*/ 90214 h 464044"/>
                <a:gd name="connsiteX0" fmla="*/ 1009 w 692226"/>
                <a:gd name="connsiteY0" fmla="*/ 24848 h 398678"/>
                <a:gd name="connsiteX1" fmla="*/ 692193 w 692226"/>
                <a:gd name="connsiteY1" fmla="*/ 74854 h 398678"/>
                <a:gd name="connsiteX2" fmla="*/ 582345 w 692226"/>
                <a:gd name="connsiteY2" fmla="*/ 398286 h 398678"/>
                <a:gd name="connsiteX3" fmla="*/ 1009 w 692226"/>
                <a:gd name="connsiteY3" fmla="*/ 24848 h 398678"/>
                <a:gd name="connsiteX0" fmla="*/ 873 w 692090"/>
                <a:gd name="connsiteY0" fmla="*/ 74575 h 448405"/>
                <a:gd name="connsiteX1" fmla="*/ 692057 w 692090"/>
                <a:gd name="connsiteY1" fmla="*/ 124581 h 448405"/>
                <a:gd name="connsiteX2" fmla="*/ 582209 w 692090"/>
                <a:gd name="connsiteY2" fmla="*/ 448013 h 448405"/>
                <a:gd name="connsiteX3" fmla="*/ 873 w 692090"/>
                <a:gd name="connsiteY3" fmla="*/ 74575 h 448405"/>
                <a:gd name="connsiteX0" fmla="*/ 873 w 728660"/>
                <a:gd name="connsiteY0" fmla="*/ 72538 h 446282"/>
                <a:gd name="connsiteX1" fmla="*/ 692057 w 728660"/>
                <a:gd name="connsiteY1" fmla="*/ 122544 h 446282"/>
                <a:gd name="connsiteX2" fmla="*/ 582209 w 728660"/>
                <a:gd name="connsiteY2" fmla="*/ 445976 h 446282"/>
                <a:gd name="connsiteX3" fmla="*/ 873 w 728660"/>
                <a:gd name="connsiteY3" fmla="*/ 72538 h 4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660" h="446282">
                  <a:moveTo>
                    <a:pt x="873" y="72538"/>
                  </a:moveTo>
                  <a:cubicBezTo>
                    <a:pt x="52519" y="-93286"/>
                    <a:pt x="426099" y="69829"/>
                    <a:pt x="692057" y="122544"/>
                  </a:cubicBezTo>
                  <a:cubicBezTo>
                    <a:pt x="779553" y="139886"/>
                    <a:pt x="697129" y="457514"/>
                    <a:pt x="582209" y="445976"/>
                  </a:cubicBezTo>
                  <a:cubicBezTo>
                    <a:pt x="214599" y="409067"/>
                    <a:pt x="-16056" y="126892"/>
                    <a:pt x="873" y="7253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Left Arm">
              <a:extLst>
                <a:ext uri="{FF2B5EF4-FFF2-40B4-BE49-F238E27FC236}">
                  <a16:creationId xmlns:a16="http://schemas.microsoft.com/office/drawing/2014/main" id="{62C3B3B0-A9E2-923D-A184-2B0C2E9AD2C1}"/>
                </a:ext>
              </a:extLst>
            </p:cNvPr>
            <p:cNvSpPr/>
            <p:nvPr/>
          </p:nvSpPr>
          <p:spPr>
            <a:xfrm>
              <a:off x="3187884" y="3809054"/>
              <a:ext cx="728660" cy="446282"/>
            </a:xfrm>
            <a:custGeom>
              <a:avLst/>
              <a:gdLst>
                <a:gd name="connsiteX0" fmla="*/ 0 w 510209"/>
                <a:gd name="connsiteY0" fmla="*/ 161507 h 323014"/>
                <a:gd name="connsiteX1" fmla="*/ 255105 w 510209"/>
                <a:gd name="connsiteY1" fmla="*/ 0 h 323014"/>
                <a:gd name="connsiteX2" fmla="*/ 510210 w 510209"/>
                <a:gd name="connsiteY2" fmla="*/ 161507 h 323014"/>
                <a:gd name="connsiteX3" fmla="*/ 255105 w 510209"/>
                <a:gd name="connsiteY3" fmla="*/ 323014 h 323014"/>
                <a:gd name="connsiteX4" fmla="*/ 0 w 510209"/>
                <a:gd name="connsiteY4" fmla="*/ 161507 h 323014"/>
                <a:gd name="connsiteX0" fmla="*/ 0 w 581647"/>
                <a:gd name="connsiteY0" fmla="*/ 91871 h 328393"/>
                <a:gd name="connsiteX1" fmla="*/ 326542 w 581647"/>
                <a:gd name="connsiteY1" fmla="*/ 4183 h 328393"/>
                <a:gd name="connsiteX2" fmla="*/ 581647 w 581647"/>
                <a:gd name="connsiteY2" fmla="*/ 165690 h 328393"/>
                <a:gd name="connsiteX3" fmla="*/ 326542 w 581647"/>
                <a:gd name="connsiteY3" fmla="*/ 327197 h 328393"/>
                <a:gd name="connsiteX4" fmla="*/ 0 w 581647"/>
                <a:gd name="connsiteY4" fmla="*/ 91871 h 328393"/>
                <a:gd name="connsiteX0" fmla="*/ 0 w 691184"/>
                <a:gd name="connsiteY0" fmla="*/ 90337 h 326131"/>
                <a:gd name="connsiteX1" fmla="*/ 326542 w 691184"/>
                <a:gd name="connsiteY1" fmla="*/ 2649 h 326131"/>
                <a:gd name="connsiteX2" fmla="*/ 691184 w 691184"/>
                <a:gd name="connsiteY2" fmla="*/ 140343 h 326131"/>
                <a:gd name="connsiteX3" fmla="*/ 326542 w 691184"/>
                <a:gd name="connsiteY3" fmla="*/ 325663 h 326131"/>
                <a:gd name="connsiteX4" fmla="*/ 0 w 691184"/>
                <a:gd name="connsiteY4" fmla="*/ 90337 h 326131"/>
                <a:gd name="connsiteX0" fmla="*/ 4739 w 695961"/>
                <a:gd name="connsiteY0" fmla="*/ 89489 h 463136"/>
                <a:gd name="connsiteX1" fmla="*/ 331281 w 695961"/>
                <a:gd name="connsiteY1" fmla="*/ 1801 h 463136"/>
                <a:gd name="connsiteX2" fmla="*/ 695923 w 695961"/>
                <a:gd name="connsiteY2" fmla="*/ 139495 h 463136"/>
                <a:gd name="connsiteX3" fmla="*/ 586075 w 695961"/>
                <a:gd name="connsiteY3" fmla="*/ 462927 h 463136"/>
                <a:gd name="connsiteX4" fmla="*/ 4739 w 695961"/>
                <a:gd name="connsiteY4" fmla="*/ 89489 h 463136"/>
                <a:gd name="connsiteX0" fmla="*/ 4739 w 695956"/>
                <a:gd name="connsiteY0" fmla="*/ 89489 h 463319"/>
                <a:gd name="connsiteX1" fmla="*/ 331281 w 695956"/>
                <a:gd name="connsiteY1" fmla="*/ 1801 h 463319"/>
                <a:gd name="connsiteX2" fmla="*/ 695923 w 695956"/>
                <a:gd name="connsiteY2" fmla="*/ 139495 h 463319"/>
                <a:gd name="connsiteX3" fmla="*/ 586075 w 695956"/>
                <a:gd name="connsiteY3" fmla="*/ 462927 h 463319"/>
                <a:gd name="connsiteX4" fmla="*/ 4739 w 695956"/>
                <a:gd name="connsiteY4" fmla="*/ 89489 h 463319"/>
                <a:gd name="connsiteX0" fmla="*/ 1 w 691218"/>
                <a:gd name="connsiteY0" fmla="*/ 90214 h 464044"/>
                <a:gd name="connsiteX1" fmla="*/ 326543 w 691218"/>
                <a:gd name="connsiteY1" fmla="*/ 2526 h 464044"/>
                <a:gd name="connsiteX2" fmla="*/ 691185 w 691218"/>
                <a:gd name="connsiteY2" fmla="*/ 140220 h 464044"/>
                <a:gd name="connsiteX3" fmla="*/ 581337 w 691218"/>
                <a:gd name="connsiteY3" fmla="*/ 463652 h 464044"/>
                <a:gd name="connsiteX4" fmla="*/ 1 w 691218"/>
                <a:gd name="connsiteY4" fmla="*/ 90214 h 464044"/>
                <a:gd name="connsiteX0" fmla="*/ 1009 w 692226"/>
                <a:gd name="connsiteY0" fmla="*/ 24848 h 398678"/>
                <a:gd name="connsiteX1" fmla="*/ 692193 w 692226"/>
                <a:gd name="connsiteY1" fmla="*/ 74854 h 398678"/>
                <a:gd name="connsiteX2" fmla="*/ 582345 w 692226"/>
                <a:gd name="connsiteY2" fmla="*/ 398286 h 398678"/>
                <a:gd name="connsiteX3" fmla="*/ 1009 w 692226"/>
                <a:gd name="connsiteY3" fmla="*/ 24848 h 398678"/>
                <a:gd name="connsiteX0" fmla="*/ 873 w 692090"/>
                <a:gd name="connsiteY0" fmla="*/ 74575 h 448405"/>
                <a:gd name="connsiteX1" fmla="*/ 692057 w 692090"/>
                <a:gd name="connsiteY1" fmla="*/ 124581 h 448405"/>
                <a:gd name="connsiteX2" fmla="*/ 582209 w 692090"/>
                <a:gd name="connsiteY2" fmla="*/ 448013 h 448405"/>
                <a:gd name="connsiteX3" fmla="*/ 873 w 692090"/>
                <a:gd name="connsiteY3" fmla="*/ 74575 h 448405"/>
                <a:gd name="connsiteX0" fmla="*/ 873 w 728660"/>
                <a:gd name="connsiteY0" fmla="*/ 72538 h 446282"/>
                <a:gd name="connsiteX1" fmla="*/ 692057 w 728660"/>
                <a:gd name="connsiteY1" fmla="*/ 122544 h 446282"/>
                <a:gd name="connsiteX2" fmla="*/ 582209 w 728660"/>
                <a:gd name="connsiteY2" fmla="*/ 445976 h 446282"/>
                <a:gd name="connsiteX3" fmla="*/ 873 w 728660"/>
                <a:gd name="connsiteY3" fmla="*/ 72538 h 4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660" h="446282">
                  <a:moveTo>
                    <a:pt x="873" y="72538"/>
                  </a:moveTo>
                  <a:cubicBezTo>
                    <a:pt x="52519" y="-93286"/>
                    <a:pt x="426099" y="69829"/>
                    <a:pt x="692057" y="122544"/>
                  </a:cubicBezTo>
                  <a:cubicBezTo>
                    <a:pt x="779553" y="139886"/>
                    <a:pt x="697129" y="457514"/>
                    <a:pt x="582209" y="445976"/>
                  </a:cubicBezTo>
                  <a:cubicBezTo>
                    <a:pt x="214599" y="409067"/>
                    <a:pt x="-16056" y="126892"/>
                    <a:pt x="873" y="7253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9" name="Torso">
              <a:extLst>
                <a:ext uri="{FF2B5EF4-FFF2-40B4-BE49-F238E27FC236}">
                  <a16:creationId xmlns:a16="http://schemas.microsoft.com/office/drawing/2014/main" id="{D95D224E-2EAE-C45B-1734-45C91AC74741}"/>
                </a:ext>
              </a:extLst>
            </p:cNvPr>
            <p:cNvGrpSpPr/>
            <p:nvPr/>
          </p:nvGrpSpPr>
          <p:grpSpPr>
            <a:xfrm>
              <a:off x="3728581" y="3806501"/>
              <a:ext cx="1182357" cy="1268125"/>
              <a:chOff x="1744337" y="3721848"/>
              <a:chExt cx="2334278" cy="1892188"/>
            </a:xfrm>
          </p:grpSpPr>
          <p:sp>
            <p:nvSpPr>
              <p:cNvPr id="95" name="Body">
                <a:extLst>
                  <a:ext uri="{FF2B5EF4-FFF2-40B4-BE49-F238E27FC236}">
                    <a16:creationId xmlns:a16="http://schemas.microsoft.com/office/drawing/2014/main" id="{182F5C05-0625-6D66-4687-B07E0F8FB3BD}"/>
                  </a:ext>
                </a:extLst>
              </p:cNvPr>
              <p:cNvSpPr/>
              <p:nvPr/>
            </p:nvSpPr>
            <p:spPr>
              <a:xfrm>
                <a:off x="1744337" y="3721848"/>
                <a:ext cx="2334278" cy="1749519"/>
              </a:xfrm>
              <a:custGeom>
                <a:avLst/>
                <a:gdLst>
                  <a:gd name="connsiteX0" fmla="*/ 0 w 2333625"/>
                  <a:gd name="connsiteY0" fmla="*/ 874713 h 1749425"/>
                  <a:gd name="connsiteX1" fmla="*/ 1166813 w 2333625"/>
                  <a:gd name="connsiteY1" fmla="*/ 0 h 1749425"/>
                  <a:gd name="connsiteX2" fmla="*/ 2333626 w 2333625"/>
                  <a:gd name="connsiteY2" fmla="*/ 874713 h 1749425"/>
                  <a:gd name="connsiteX3" fmla="*/ 1166813 w 2333625"/>
                  <a:gd name="connsiteY3" fmla="*/ 1749426 h 1749425"/>
                  <a:gd name="connsiteX4" fmla="*/ 0 w 2333625"/>
                  <a:gd name="connsiteY4" fmla="*/ 874713 h 1749425"/>
                  <a:gd name="connsiteX0" fmla="*/ 326 w 2334278"/>
                  <a:gd name="connsiteY0" fmla="*/ 874713 h 1749445"/>
                  <a:gd name="connsiteX1" fmla="*/ 1167139 w 2334278"/>
                  <a:gd name="connsiteY1" fmla="*/ 0 h 1749445"/>
                  <a:gd name="connsiteX2" fmla="*/ 2333952 w 2334278"/>
                  <a:gd name="connsiteY2" fmla="*/ 874713 h 1749445"/>
                  <a:gd name="connsiteX3" fmla="*/ 1167139 w 2334278"/>
                  <a:gd name="connsiteY3" fmla="*/ 1749426 h 1749445"/>
                  <a:gd name="connsiteX4" fmla="*/ 326 w 2334278"/>
                  <a:gd name="connsiteY4" fmla="*/ 874713 h 1749445"/>
                  <a:gd name="connsiteX0" fmla="*/ 326 w 2334278"/>
                  <a:gd name="connsiteY0" fmla="*/ 874787 h 1749519"/>
                  <a:gd name="connsiteX1" fmla="*/ 1167139 w 2334278"/>
                  <a:gd name="connsiteY1" fmla="*/ 74 h 1749519"/>
                  <a:gd name="connsiteX2" fmla="*/ 2333952 w 2334278"/>
                  <a:gd name="connsiteY2" fmla="*/ 874787 h 1749519"/>
                  <a:gd name="connsiteX3" fmla="*/ 1167139 w 2334278"/>
                  <a:gd name="connsiteY3" fmla="*/ 1749500 h 1749519"/>
                  <a:gd name="connsiteX4" fmla="*/ 326 w 2334278"/>
                  <a:gd name="connsiteY4" fmla="*/ 874787 h 1749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4278" h="1749519">
                    <a:moveTo>
                      <a:pt x="326" y="874787"/>
                    </a:moveTo>
                    <a:cubicBezTo>
                      <a:pt x="326" y="391696"/>
                      <a:pt x="287776" y="6424"/>
                      <a:pt x="1167139" y="74"/>
                    </a:cubicBezTo>
                    <a:cubicBezTo>
                      <a:pt x="2046502" y="-6276"/>
                      <a:pt x="2333952" y="391696"/>
                      <a:pt x="2333952" y="874787"/>
                    </a:cubicBezTo>
                    <a:cubicBezTo>
                      <a:pt x="2333952" y="1357878"/>
                      <a:pt x="2386227" y="1746325"/>
                      <a:pt x="1167139" y="1749500"/>
                    </a:cubicBezTo>
                    <a:cubicBezTo>
                      <a:pt x="-51949" y="1752675"/>
                      <a:pt x="326" y="1357878"/>
                      <a:pt x="326" y="8747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96" name="Shade of body">
                <a:extLst>
                  <a:ext uri="{FF2B5EF4-FFF2-40B4-BE49-F238E27FC236}">
                    <a16:creationId xmlns:a16="http://schemas.microsoft.com/office/drawing/2014/main" id="{C9DCBD22-8C21-2264-5A4B-C6B64CB50C14}"/>
                  </a:ext>
                </a:extLst>
              </p:cNvPr>
              <p:cNvSpPr/>
              <p:nvPr/>
            </p:nvSpPr>
            <p:spPr>
              <a:xfrm>
                <a:off x="1755150" y="4945133"/>
                <a:ext cx="2303584" cy="526233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97" name="Shade of body">
                <a:extLst>
                  <a:ext uri="{FF2B5EF4-FFF2-40B4-BE49-F238E27FC236}">
                    <a16:creationId xmlns:a16="http://schemas.microsoft.com/office/drawing/2014/main" id="{1258D78C-2676-17F5-4FDB-CE3E12CE83A3}"/>
                  </a:ext>
                </a:extLst>
              </p:cNvPr>
              <p:cNvSpPr/>
              <p:nvPr/>
            </p:nvSpPr>
            <p:spPr>
              <a:xfrm>
                <a:off x="2100971" y="5172921"/>
                <a:ext cx="1577685" cy="441115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</p:grpSp>
        <p:grpSp>
          <p:nvGrpSpPr>
            <p:cNvPr id="90" name="Power Souce/Feelings">
              <a:extLst>
                <a:ext uri="{FF2B5EF4-FFF2-40B4-BE49-F238E27FC236}">
                  <a16:creationId xmlns:a16="http://schemas.microsoft.com/office/drawing/2014/main" id="{8278F041-A8A9-6C54-1FC8-7B7F52215106}"/>
                </a:ext>
              </a:extLst>
            </p:cNvPr>
            <p:cNvGrpSpPr/>
            <p:nvPr/>
          </p:nvGrpSpPr>
          <p:grpSpPr>
            <a:xfrm>
              <a:off x="4215258" y="4028575"/>
              <a:ext cx="231604" cy="226218"/>
              <a:chOff x="2671197" y="3814763"/>
              <a:chExt cx="433954" cy="423862"/>
            </a:xfrm>
          </p:grpSpPr>
          <p:sp>
            <p:nvSpPr>
              <p:cNvPr id="93" name="Outside ring">
                <a:extLst>
                  <a:ext uri="{FF2B5EF4-FFF2-40B4-BE49-F238E27FC236}">
                    <a16:creationId xmlns:a16="http://schemas.microsoft.com/office/drawing/2014/main" id="{37986DE4-8993-711D-6DE1-55758FD6A9BC}"/>
                  </a:ext>
                </a:extLst>
              </p:cNvPr>
              <p:cNvSpPr/>
              <p:nvPr/>
            </p:nvSpPr>
            <p:spPr>
              <a:xfrm>
                <a:off x="2671197" y="3814763"/>
                <a:ext cx="433954" cy="42386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4" name="Center Color">
                <a:extLst>
                  <a:ext uri="{FF2B5EF4-FFF2-40B4-BE49-F238E27FC236}">
                    <a16:creationId xmlns:a16="http://schemas.microsoft.com/office/drawing/2014/main" id="{CAF5CB6E-3FD2-0A50-F952-D03983C41FD9}"/>
                  </a:ext>
                </a:extLst>
              </p:cNvPr>
              <p:cNvSpPr/>
              <p:nvPr/>
            </p:nvSpPr>
            <p:spPr>
              <a:xfrm>
                <a:off x="2725730" y="3864999"/>
                <a:ext cx="323850" cy="323850"/>
              </a:xfrm>
              <a:prstGeom prst="ellipse">
                <a:avLst/>
              </a:prstGeom>
              <a:solidFill>
                <a:srgbClr val="FFDA6E"/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1" name="Mouth">
              <a:extLst>
                <a:ext uri="{FF2B5EF4-FFF2-40B4-BE49-F238E27FC236}">
                  <a16:creationId xmlns:a16="http://schemas.microsoft.com/office/drawing/2014/main" id="{9AF1852D-2916-C631-D8F6-45F28C94D924}"/>
                </a:ext>
              </a:extLst>
            </p:cNvPr>
            <p:cNvSpPr/>
            <p:nvPr/>
          </p:nvSpPr>
          <p:spPr>
            <a:xfrm rot="10122125">
              <a:off x="4254772" y="3381816"/>
              <a:ext cx="451313" cy="451313"/>
            </a:xfrm>
            <a:prstGeom prst="pie">
              <a:avLst>
                <a:gd name="adj1" fmla="val 0"/>
                <a:gd name="adj2" fmla="val 1068569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02CCFBF6-7BE1-A14C-8391-31677C2E444A}"/>
                </a:ext>
              </a:extLst>
            </p:cNvPr>
            <p:cNvSpPr/>
            <p:nvPr/>
          </p:nvSpPr>
          <p:spPr>
            <a:xfrm rot="10122125">
              <a:off x="4270840" y="3382814"/>
              <a:ext cx="336376" cy="82135"/>
            </a:xfrm>
            <a:custGeom>
              <a:avLst/>
              <a:gdLst>
                <a:gd name="connsiteX0" fmla="*/ 124420 w 336376"/>
                <a:gd name="connsiteY0" fmla="*/ 78368 h 82135"/>
                <a:gd name="connsiteX1" fmla="*/ 10174 w 336376"/>
                <a:gd name="connsiteY1" fmla="*/ 19970 h 82135"/>
                <a:gd name="connsiteX2" fmla="*/ 0 w 336376"/>
                <a:gd name="connsiteY2" fmla="*/ 5721 h 82135"/>
                <a:gd name="connsiteX3" fmla="*/ 171982 w 336376"/>
                <a:gd name="connsiteY3" fmla="*/ 0 h 82135"/>
                <a:gd name="connsiteX4" fmla="*/ 336376 w 336376"/>
                <a:gd name="connsiteY4" fmla="*/ 0 h 82135"/>
                <a:gd name="connsiteX5" fmla="*/ 326595 w 336376"/>
                <a:gd name="connsiteY5" fmla="*/ 14710 h 82135"/>
                <a:gd name="connsiteX6" fmla="*/ 169461 w 336376"/>
                <a:gd name="connsiteY6" fmla="*/ 82104 h 82135"/>
                <a:gd name="connsiteX7" fmla="*/ 124420 w 336376"/>
                <a:gd name="connsiteY7" fmla="*/ 78368 h 82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6376" h="82135">
                  <a:moveTo>
                    <a:pt x="124420" y="78368"/>
                  </a:moveTo>
                  <a:cubicBezTo>
                    <a:pt x="80669" y="70271"/>
                    <a:pt x="41236" y="49520"/>
                    <a:pt x="10174" y="19970"/>
                  </a:cubicBezTo>
                  <a:lnTo>
                    <a:pt x="0" y="5721"/>
                  </a:lnTo>
                  <a:lnTo>
                    <a:pt x="171982" y="0"/>
                  </a:lnTo>
                  <a:lnTo>
                    <a:pt x="336376" y="0"/>
                  </a:lnTo>
                  <a:lnTo>
                    <a:pt x="326595" y="14710"/>
                  </a:lnTo>
                  <a:cubicBezTo>
                    <a:pt x="286512" y="55464"/>
                    <a:pt x="231035" y="81080"/>
                    <a:pt x="169461" y="82104"/>
                  </a:cubicBezTo>
                  <a:cubicBezTo>
                    <a:pt x="154068" y="82360"/>
                    <a:pt x="139004" y="81067"/>
                    <a:pt x="124420" y="783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aphic 40" descr="Circles and an organic shape">
            <a:extLst>
              <a:ext uri="{FF2B5EF4-FFF2-40B4-BE49-F238E27FC236}">
                <a16:creationId xmlns:a16="http://schemas.microsoft.com/office/drawing/2014/main" id="{74CEE5B4-385A-EF80-7B9C-70AB25E8EE09}"/>
              </a:ext>
            </a:extLst>
          </p:cNvPr>
          <p:cNvGrpSpPr/>
          <p:nvPr/>
        </p:nvGrpSpPr>
        <p:grpSpPr>
          <a:xfrm flipH="1">
            <a:off x="7830747" y="1466970"/>
            <a:ext cx="3126298" cy="2124847"/>
            <a:chOff x="4748539" y="1755973"/>
            <a:chExt cx="2118694" cy="1412452"/>
          </a:xfrm>
          <a:solidFill>
            <a:srgbClr val="FFDA6E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EC00E31-C992-6365-B55D-9A83D3AEF595}"/>
                </a:ext>
              </a:extLst>
            </p:cNvPr>
            <p:cNvSpPr/>
            <p:nvPr/>
          </p:nvSpPr>
          <p:spPr>
            <a:xfrm>
              <a:off x="4770527" y="1775374"/>
              <a:ext cx="2096706" cy="1370528"/>
            </a:xfrm>
            <a:custGeom>
              <a:avLst/>
              <a:gdLst>
                <a:gd name="connsiteX0" fmla="*/ 2092146 w 2096706"/>
                <a:gd name="connsiteY0" fmla="*/ 641931 h 1370528"/>
                <a:gd name="connsiteX1" fmla="*/ 2096707 w 2096706"/>
                <a:gd name="connsiteY1" fmla="*/ 646492 h 1370528"/>
                <a:gd name="connsiteX2" fmla="*/ 2060209 w 2096706"/>
                <a:gd name="connsiteY2" fmla="*/ 682990 h 1370528"/>
                <a:gd name="connsiteX3" fmla="*/ 2055648 w 2096706"/>
                <a:gd name="connsiteY3" fmla="*/ 678429 h 1370528"/>
                <a:gd name="connsiteX4" fmla="*/ 2092146 w 2096706"/>
                <a:gd name="connsiteY4" fmla="*/ 641931 h 1370528"/>
                <a:gd name="connsiteX5" fmla="*/ 2044112 w 2096706"/>
                <a:gd name="connsiteY5" fmla="*/ 593897 h 1370528"/>
                <a:gd name="connsiteX6" fmla="*/ 2048673 w 2096706"/>
                <a:gd name="connsiteY6" fmla="*/ 598458 h 1370528"/>
                <a:gd name="connsiteX7" fmla="*/ 2012175 w 2096706"/>
                <a:gd name="connsiteY7" fmla="*/ 634956 h 1370528"/>
                <a:gd name="connsiteX8" fmla="*/ 2007614 w 2096706"/>
                <a:gd name="connsiteY8" fmla="*/ 630395 h 1370528"/>
                <a:gd name="connsiteX9" fmla="*/ 2044112 w 2096706"/>
                <a:gd name="connsiteY9" fmla="*/ 593897 h 1370528"/>
                <a:gd name="connsiteX10" fmla="*/ 1383942 w 2096706"/>
                <a:gd name="connsiteY10" fmla="*/ 590671 h 1370528"/>
                <a:gd name="connsiteX11" fmla="*/ 1379380 w 2096706"/>
                <a:gd name="connsiteY11" fmla="*/ 586109 h 1370528"/>
                <a:gd name="connsiteX12" fmla="*/ 1415878 w 2096706"/>
                <a:gd name="connsiteY12" fmla="*/ 549611 h 1370528"/>
                <a:gd name="connsiteX13" fmla="*/ 1420440 w 2096706"/>
                <a:gd name="connsiteY13" fmla="*/ 554173 h 1370528"/>
                <a:gd name="connsiteX14" fmla="*/ 1383942 w 2096706"/>
                <a:gd name="connsiteY14" fmla="*/ 590671 h 1370528"/>
                <a:gd name="connsiteX15" fmla="*/ 1395484 w 2096706"/>
                <a:gd name="connsiteY15" fmla="*/ 675209 h 1370528"/>
                <a:gd name="connsiteX16" fmla="*/ 1358986 w 2096706"/>
                <a:gd name="connsiteY16" fmla="*/ 711707 h 1370528"/>
                <a:gd name="connsiteX17" fmla="*/ 1354425 w 2096706"/>
                <a:gd name="connsiteY17" fmla="*/ 707146 h 1370528"/>
                <a:gd name="connsiteX18" fmla="*/ 1390923 w 2096706"/>
                <a:gd name="connsiteY18" fmla="*/ 670648 h 1370528"/>
                <a:gd name="connsiteX19" fmla="*/ 1395484 w 2096706"/>
                <a:gd name="connsiteY19" fmla="*/ 675209 h 1370528"/>
                <a:gd name="connsiteX20" fmla="*/ 1438957 w 2096706"/>
                <a:gd name="connsiteY20" fmla="*/ 718681 h 1370528"/>
                <a:gd name="connsiteX21" fmla="*/ 1443518 w 2096706"/>
                <a:gd name="connsiteY21" fmla="*/ 723243 h 1370528"/>
                <a:gd name="connsiteX22" fmla="*/ 1407020 w 2096706"/>
                <a:gd name="connsiteY22" fmla="*/ 759741 h 1370528"/>
                <a:gd name="connsiteX23" fmla="*/ 1402459 w 2096706"/>
                <a:gd name="connsiteY23" fmla="*/ 755179 h 1370528"/>
                <a:gd name="connsiteX24" fmla="*/ 1438957 w 2096706"/>
                <a:gd name="connsiteY24" fmla="*/ 718681 h 1370528"/>
                <a:gd name="connsiteX25" fmla="*/ 1431976 w 2096706"/>
                <a:gd name="connsiteY25" fmla="*/ 638711 h 1370528"/>
                <a:gd name="connsiteX26" fmla="*/ 1427414 w 2096706"/>
                <a:gd name="connsiteY26" fmla="*/ 634150 h 1370528"/>
                <a:gd name="connsiteX27" fmla="*/ 1463912 w 2096706"/>
                <a:gd name="connsiteY27" fmla="*/ 597652 h 1370528"/>
                <a:gd name="connsiteX28" fmla="*/ 1468474 w 2096706"/>
                <a:gd name="connsiteY28" fmla="*/ 602213 h 1370528"/>
                <a:gd name="connsiteX29" fmla="*/ 1431976 w 2096706"/>
                <a:gd name="connsiteY29" fmla="*/ 638711 h 1370528"/>
                <a:gd name="connsiteX30" fmla="*/ 1452370 w 2096706"/>
                <a:gd name="connsiteY30" fmla="*/ 513120 h 1370528"/>
                <a:gd name="connsiteX31" fmla="*/ 1488868 w 2096706"/>
                <a:gd name="connsiteY31" fmla="*/ 476622 h 1370528"/>
                <a:gd name="connsiteX32" fmla="*/ 1493429 w 2096706"/>
                <a:gd name="connsiteY32" fmla="*/ 481183 h 1370528"/>
                <a:gd name="connsiteX33" fmla="*/ 1456931 w 2096706"/>
                <a:gd name="connsiteY33" fmla="*/ 517681 h 1370528"/>
                <a:gd name="connsiteX34" fmla="*/ 1452370 w 2096706"/>
                <a:gd name="connsiteY34" fmla="*/ 513120 h 1370528"/>
                <a:gd name="connsiteX35" fmla="*/ 1486990 w 2096706"/>
                <a:gd name="connsiteY35" fmla="*/ 766715 h 1370528"/>
                <a:gd name="connsiteX36" fmla="*/ 1491552 w 2096706"/>
                <a:gd name="connsiteY36" fmla="*/ 771277 h 1370528"/>
                <a:gd name="connsiteX37" fmla="*/ 1455054 w 2096706"/>
                <a:gd name="connsiteY37" fmla="*/ 807775 h 1370528"/>
                <a:gd name="connsiteX38" fmla="*/ 1450492 w 2096706"/>
                <a:gd name="connsiteY38" fmla="*/ 803213 h 1370528"/>
                <a:gd name="connsiteX39" fmla="*/ 1486990 w 2096706"/>
                <a:gd name="connsiteY39" fmla="*/ 766715 h 1370528"/>
                <a:gd name="connsiteX40" fmla="*/ 1480010 w 2096706"/>
                <a:gd name="connsiteY40" fmla="*/ 686745 h 1370528"/>
                <a:gd name="connsiteX41" fmla="*/ 1475448 w 2096706"/>
                <a:gd name="connsiteY41" fmla="*/ 682184 h 1370528"/>
                <a:gd name="connsiteX42" fmla="*/ 1511946 w 2096706"/>
                <a:gd name="connsiteY42" fmla="*/ 645686 h 1370528"/>
                <a:gd name="connsiteX43" fmla="*/ 1516507 w 2096706"/>
                <a:gd name="connsiteY43" fmla="*/ 650247 h 1370528"/>
                <a:gd name="connsiteX44" fmla="*/ 1480010 w 2096706"/>
                <a:gd name="connsiteY44" fmla="*/ 686745 h 1370528"/>
                <a:gd name="connsiteX45" fmla="*/ 1674042 w 2096706"/>
                <a:gd name="connsiteY45" fmla="*/ 588793 h 1370528"/>
                <a:gd name="connsiteX46" fmla="*/ 1669480 w 2096706"/>
                <a:gd name="connsiteY46" fmla="*/ 584232 h 1370528"/>
                <a:gd name="connsiteX47" fmla="*/ 1705978 w 2096706"/>
                <a:gd name="connsiteY47" fmla="*/ 547734 h 1370528"/>
                <a:gd name="connsiteX48" fmla="*/ 1710540 w 2096706"/>
                <a:gd name="connsiteY48" fmla="*/ 552295 h 1370528"/>
                <a:gd name="connsiteX49" fmla="*/ 1674042 w 2096706"/>
                <a:gd name="connsiteY49" fmla="*/ 588793 h 1370528"/>
                <a:gd name="connsiteX50" fmla="*/ 1685578 w 2096706"/>
                <a:gd name="connsiteY50" fmla="*/ 673332 h 1370528"/>
                <a:gd name="connsiteX51" fmla="*/ 1649086 w 2096706"/>
                <a:gd name="connsiteY51" fmla="*/ 709830 h 1370528"/>
                <a:gd name="connsiteX52" fmla="*/ 1644525 w 2096706"/>
                <a:gd name="connsiteY52" fmla="*/ 705268 h 1370528"/>
                <a:gd name="connsiteX53" fmla="*/ 1681016 w 2096706"/>
                <a:gd name="connsiteY53" fmla="*/ 668770 h 1370528"/>
                <a:gd name="connsiteX54" fmla="*/ 1685578 w 2096706"/>
                <a:gd name="connsiteY54" fmla="*/ 673332 h 1370528"/>
                <a:gd name="connsiteX55" fmla="*/ 1650957 w 2096706"/>
                <a:gd name="connsiteY55" fmla="*/ 419723 h 1370528"/>
                <a:gd name="connsiteX56" fmla="*/ 1646396 w 2096706"/>
                <a:gd name="connsiteY56" fmla="*/ 415162 h 1370528"/>
                <a:gd name="connsiteX57" fmla="*/ 1682893 w 2096706"/>
                <a:gd name="connsiteY57" fmla="*/ 378664 h 1370528"/>
                <a:gd name="connsiteX58" fmla="*/ 1687455 w 2096706"/>
                <a:gd name="connsiteY58" fmla="*/ 383225 h 1370528"/>
                <a:gd name="connsiteX59" fmla="*/ 1650957 w 2096706"/>
                <a:gd name="connsiteY59" fmla="*/ 419723 h 1370528"/>
                <a:gd name="connsiteX60" fmla="*/ 1657938 w 2096706"/>
                <a:gd name="connsiteY60" fmla="*/ 499700 h 1370528"/>
                <a:gd name="connsiteX61" fmla="*/ 1662499 w 2096706"/>
                <a:gd name="connsiteY61" fmla="*/ 504262 h 1370528"/>
                <a:gd name="connsiteX62" fmla="*/ 1626001 w 2096706"/>
                <a:gd name="connsiteY62" fmla="*/ 540760 h 1370528"/>
                <a:gd name="connsiteX63" fmla="*/ 1621440 w 2096706"/>
                <a:gd name="connsiteY63" fmla="*/ 536198 h 1370528"/>
                <a:gd name="connsiteX64" fmla="*/ 1657938 w 2096706"/>
                <a:gd name="connsiteY64" fmla="*/ 499700 h 1370528"/>
                <a:gd name="connsiteX65" fmla="*/ 1632976 w 2096706"/>
                <a:gd name="connsiteY65" fmla="*/ 620730 h 1370528"/>
                <a:gd name="connsiteX66" fmla="*/ 1637537 w 2096706"/>
                <a:gd name="connsiteY66" fmla="*/ 625291 h 1370528"/>
                <a:gd name="connsiteX67" fmla="*/ 1601046 w 2096706"/>
                <a:gd name="connsiteY67" fmla="*/ 661789 h 1370528"/>
                <a:gd name="connsiteX68" fmla="*/ 1596484 w 2096706"/>
                <a:gd name="connsiteY68" fmla="*/ 657228 h 1370528"/>
                <a:gd name="connsiteX69" fmla="*/ 1632976 w 2096706"/>
                <a:gd name="connsiteY69" fmla="*/ 620730 h 1370528"/>
                <a:gd name="connsiteX70" fmla="*/ 1577967 w 2096706"/>
                <a:gd name="connsiteY70" fmla="*/ 492719 h 1370528"/>
                <a:gd name="connsiteX71" fmla="*/ 1573406 w 2096706"/>
                <a:gd name="connsiteY71" fmla="*/ 488158 h 1370528"/>
                <a:gd name="connsiteX72" fmla="*/ 1609904 w 2096706"/>
                <a:gd name="connsiteY72" fmla="*/ 451660 h 1370528"/>
                <a:gd name="connsiteX73" fmla="*/ 1614466 w 2096706"/>
                <a:gd name="connsiteY73" fmla="*/ 456221 h 1370528"/>
                <a:gd name="connsiteX74" fmla="*/ 1577967 w 2096706"/>
                <a:gd name="connsiteY74" fmla="*/ 492719 h 1370528"/>
                <a:gd name="connsiteX75" fmla="*/ 1584942 w 2096706"/>
                <a:gd name="connsiteY75" fmla="*/ 572690 h 1370528"/>
                <a:gd name="connsiteX76" fmla="*/ 1589503 w 2096706"/>
                <a:gd name="connsiteY76" fmla="*/ 577251 h 1370528"/>
                <a:gd name="connsiteX77" fmla="*/ 1553012 w 2096706"/>
                <a:gd name="connsiteY77" fmla="*/ 613749 h 1370528"/>
                <a:gd name="connsiteX78" fmla="*/ 1548451 w 2096706"/>
                <a:gd name="connsiteY78" fmla="*/ 609188 h 1370528"/>
                <a:gd name="connsiteX79" fmla="*/ 1584942 w 2096706"/>
                <a:gd name="connsiteY79" fmla="*/ 572690 h 1370528"/>
                <a:gd name="connsiteX80" fmla="*/ 1529927 w 2096706"/>
                <a:gd name="connsiteY80" fmla="*/ 444685 h 1370528"/>
                <a:gd name="connsiteX81" fmla="*/ 1525366 w 2096706"/>
                <a:gd name="connsiteY81" fmla="*/ 440124 h 1370528"/>
                <a:gd name="connsiteX82" fmla="*/ 1561864 w 2096706"/>
                <a:gd name="connsiteY82" fmla="*/ 403626 h 1370528"/>
                <a:gd name="connsiteX83" fmla="*/ 1566425 w 2096706"/>
                <a:gd name="connsiteY83" fmla="*/ 408187 h 1370528"/>
                <a:gd name="connsiteX84" fmla="*/ 1529927 w 2096706"/>
                <a:gd name="connsiteY84" fmla="*/ 444685 h 1370528"/>
                <a:gd name="connsiteX85" fmla="*/ 1536908 w 2096706"/>
                <a:gd name="connsiteY85" fmla="*/ 524656 h 1370528"/>
                <a:gd name="connsiteX86" fmla="*/ 1541470 w 2096706"/>
                <a:gd name="connsiteY86" fmla="*/ 529217 h 1370528"/>
                <a:gd name="connsiteX87" fmla="*/ 1504978 w 2096706"/>
                <a:gd name="connsiteY87" fmla="*/ 565715 h 1370528"/>
                <a:gd name="connsiteX88" fmla="*/ 1500417 w 2096706"/>
                <a:gd name="connsiteY88" fmla="*/ 561154 h 1370528"/>
                <a:gd name="connsiteX89" fmla="*/ 1536908 w 2096706"/>
                <a:gd name="connsiteY89" fmla="*/ 524656 h 1370528"/>
                <a:gd name="connsiteX90" fmla="*/ 1535031 w 2096706"/>
                <a:gd name="connsiteY90" fmla="*/ 814756 h 1370528"/>
                <a:gd name="connsiteX91" fmla="*/ 1539592 w 2096706"/>
                <a:gd name="connsiteY91" fmla="*/ 819317 h 1370528"/>
                <a:gd name="connsiteX92" fmla="*/ 1503094 w 2096706"/>
                <a:gd name="connsiteY92" fmla="*/ 855815 h 1370528"/>
                <a:gd name="connsiteX93" fmla="*/ 1498533 w 2096706"/>
                <a:gd name="connsiteY93" fmla="*/ 851254 h 1370528"/>
                <a:gd name="connsiteX94" fmla="*/ 1535031 w 2096706"/>
                <a:gd name="connsiteY94" fmla="*/ 814756 h 1370528"/>
                <a:gd name="connsiteX95" fmla="*/ 1528050 w 2096706"/>
                <a:gd name="connsiteY95" fmla="*/ 734779 h 1370528"/>
                <a:gd name="connsiteX96" fmla="*/ 1523488 w 2096706"/>
                <a:gd name="connsiteY96" fmla="*/ 730217 h 1370528"/>
                <a:gd name="connsiteX97" fmla="*/ 1559986 w 2096706"/>
                <a:gd name="connsiteY97" fmla="*/ 693719 h 1370528"/>
                <a:gd name="connsiteX98" fmla="*/ 1564548 w 2096706"/>
                <a:gd name="connsiteY98" fmla="*/ 698281 h 1370528"/>
                <a:gd name="connsiteX99" fmla="*/ 1528050 w 2096706"/>
                <a:gd name="connsiteY99" fmla="*/ 734779 h 1370528"/>
                <a:gd name="connsiteX100" fmla="*/ 1583071 w 2096706"/>
                <a:gd name="connsiteY100" fmla="*/ 862789 h 1370528"/>
                <a:gd name="connsiteX101" fmla="*/ 1587632 w 2096706"/>
                <a:gd name="connsiteY101" fmla="*/ 867351 h 1370528"/>
                <a:gd name="connsiteX102" fmla="*/ 1551134 w 2096706"/>
                <a:gd name="connsiteY102" fmla="*/ 903849 h 1370528"/>
                <a:gd name="connsiteX103" fmla="*/ 1546573 w 2096706"/>
                <a:gd name="connsiteY103" fmla="*/ 899287 h 1370528"/>
                <a:gd name="connsiteX104" fmla="*/ 1583071 w 2096706"/>
                <a:gd name="connsiteY104" fmla="*/ 862789 h 1370528"/>
                <a:gd name="connsiteX105" fmla="*/ 1576084 w 2096706"/>
                <a:gd name="connsiteY105" fmla="*/ 782819 h 1370528"/>
                <a:gd name="connsiteX106" fmla="*/ 1571522 w 2096706"/>
                <a:gd name="connsiteY106" fmla="*/ 778258 h 1370528"/>
                <a:gd name="connsiteX107" fmla="*/ 1608020 w 2096706"/>
                <a:gd name="connsiteY107" fmla="*/ 741760 h 1370528"/>
                <a:gd name="connsiteX108" fmla="*/ 1612582 w 2096706"/>
                <a:gd name="connsiteY108" fmla="*/ 746321 h 1370528"/>
                <a:gd name="connsiteX109" fmla="*/ 1576084 w 2096706"/>
                <a:gd name="connsiteY109" fmla="*/ 782819 h 1370528"/>
                <a:gd name="connsiteX110" fmla="*/ 1631105 w 2096706"/>
                <a:gd name="connsiteY110" fmla="*/ 910830 h 1370528"/>
                <a:gd name="connsiteX111" fmla="*/ 1635666 w 2096706"/>
                <a:gd name="connsiteY111" fmla="*/ 915391 h 1370528"/>
                <a:gd name="connsiteX112" fmla="*/ 1599168 w 2096706"/>
                <a:gd name="connsiteY112" fmla="*/ 951889 h 1370528"/>
                <a:gd name="connsiteX113" fmla="*/ 1594607 w 2096706"/>
                <a:gd name="connsiteY113" fmla="*/ 947328 h 1370528"/>
                <a:gd name="connsiteX114" fmla="*/ 1631105 w 2096706"/>
                <a:gd name="connsiteY114" fmla="*/ 910830 h 1370528"/>
                <a:gd name="connsiteX115" fmla="*/ 1624130 w 2096706"/>
                <a:gd name="connsiteY115" fmla="*/ 830859 h 1370528"/>
                <a:gd name="connsiteX116" fmla="*/ 1619569 w 2096706"/>
                <a:gd name="connsiteY116" fmla="*/ 826298 h 1370528"/>
                <a:gd name="connsiteX117" fmla="*/ 1656060 w 2096706"/>
                <a:gd name="connsiteY117" fmla="*/ 789800 h 1370528"/>
                <a:gd name="connsiteX118" fmla="*/ 1660622 w 2096706"/>
                <a:gd name="connsiteY118" fmla="*/ 794361 h 1370528"/>
                <a:gd name="connsiteX119" fmla="*/ 1624130 w 2096706"/>
                <a:gd name="connsiteY119" fmla="*/ 830859 h 1370528"/>
                <a:gd name="connsiteX120" fmla="*/ 1679145 w 2096706"/>
                <a:gd name="connsiteY120" fmla="*/ 958864 h 1370528"/>
                <a:gd name="connsiteX121" fmla="*/ 1683706 w 2096706"/>
                <a:gd name="connsiteY121" fmla="*/ 963425 h 1370528"/>
                <a:gd name="connsiteX122" fmla="*/ 1647208 w 2096706"/>
                <a:gd name="connsiteY122" fmla="*/ 999923 h 1370528"/>
                <a:gd name="connsiteX123" fmla="*/ 1642647 w 2096706"/>
                <a:gd name="connsiteY123" fmla="*/ 995361 h 1370528"/>
                <a:gd name="connsiteX124" fmla="*/ 1679145 w 2096706"/>
                <a:gd name="connsiteY124" fmla="*/ 958864 h 1370528"/>
                <a:gd name="connsiteX125" fmla="*/ 1672171 w 2096706"/>
                <a:gd name="connsiteY125" fmla="*/ 878893 h 1370528"/>
                <a:gd name="connsiteX126" fmla="*/ 1667609 w 2096706"/>
                <a:gd name="connsiteY126" fmla="*/ 874332 h 1370528"/>
                <a:gd name="connsiteX127" fmla="*/ 1704101 w 2096706"/>
                <a:gd name="connsiteY127" fmla="*/ 837834 h 1370528"/>
                <a:gd name="connsiteX128" fmla="*/ 1708662 w 2096706"/>
                <a:gd name="connsiteY128" fmla="*/ 842395 h 1370528"/>
                <a:gd name="connsiteX129" fmla="*/ 1672171 w 2096706"/>
                <a:gd name="connsiteY129" fmla="*/ 878893 h 1370528"/>
                <a:gd name="connsiteX130" fmla="*/ 1697126 w 2096706"/>
                <a:gd name="connsiteY130" fmla="*/ 757863 h 1370528"/>
                <a:gd name="connsiteX131" fmla="*/ 1692565 w 2096706"/>
                <a:gd name="connsiteY131" fmla="*/ 753302 h 1370528"/>
                <a:gd name="connsiteX132" fmla="*/ 1729056 w 2096706"/>
                <a:gd name="connsiteY132" fmla="*/ 716804 h 1370528"/>
                <a:gd name="connsiteX133" fmla="*/ 1733618 w 2096706"/>
                <a:gd name="connsiteY133" fmla="*/ 721365 h 1370528"/>
                <a:gd name="connsiteX134" fmla="*/ 1697126 w 2096706"/>
                <a:gd name="connsiteY134" fmla="*/ 757863 h 1370528"/>
                <a:gd name="connsiteX135" fmla="*/ 1923082 w 2096706"/>
                <a:gd name="connsiteY135" fmla="*/ 618852 h 1370528"/>
                <a:gd name="connsiteX136" fmla="*/ 1927643 w 2096706"/>
                <a:gd name="connsiteY136" fmla="*/ 623414 h 1370528"/>
                <a:gd name="connsiteX137" fmla="*/ 1891146 w 2096706"/>
                <a:gd name="connsiteY137" fmla="*/ 659912 h 1370528"/>
                <a:gd name="connsiteX138" fmla="*/ 1886584 w 2096706"/>
                <a:gd name="connsiteY138" fmla="*/ 655350 h 1370528"/>
                <a:gd name="connsiteX139" fmla="*/ 1923082 w 2096706"/>
                <a:gd name="connsiteY139" fmla="*/ 618852 h 1370528"/>
                <a:gd name="connsiteX140" fmla="*/ 1911540 w 2096706"/>
                <a:gd name="connsiteY140" fmla="*/ 534321 h 1370528"/>
                <a:gd name="connsiteX141" fmla="*/ 1948038 w 2096706"/>
                <a:gd name="connsiteY141" fmla="*/ 497823 h 1370528"/>
                <a:gd name="connsiteX142" fmla="*/ 1952599 w 2096706"/>
                <a:gd name="connsiteY142" fmla="*/ 502384 h 1370528"/>
                <a:gd name="connsiteX143" fmla="*/ 1916101 w 2096706"/>
                <a:gd name="connsiteY143" fmla="*/ 538882 h 1370528"/>
                <a:gd name="connsiteX144" fmla="*/ 1911540 w 2096706"/>
                <a:gd name="connsiteY144" fmla="*/ 534321 h 1370528"/>
                <a:gd name="connsiteX145" fmla="*/ 1868061 w 2096706"/>
                <a:gd name="connsiteY145" fmla="*/ 490842 h 1370528"/>
                <a:gd name="connsiteX146" fmla="*/ 1863499 w 2096706"/>
                <a:gd name="connsiteY146" fmla="*/ 486280 h 1370528"/>
                <a:gd name="connsiteX147" fmla="*/ 1899997 w 2096706"/>
                <a:gd name="connsiteY147" fmla="*/ 449782 h 1370528"/>
                <a:gd name="connsiteX148" fmla="*/ 1904559 w 2096706"/>
                <a:gd name="connsiteY148" fmla="*/ 454344 h 1370528"/>
                <a:gd name="connsiteX149" fmla="*/ 1868061 w 2096706"/>
                <a:gd name="connsiteY149" fmla="*/ 490842 h 1370528"/>
                <a:gd name="connsiteX150" fmla="*/ 1875048 w 2096706"/>
                <a:gd name="connsiteY150" fmla="*/ 570812 h 1370528"/>
                <a:gd name="connsiteX151" fmla="*/ 1879610 w 2096706"/>
                <a:gd name="connsiteY151" fmla="*/ 575374 h 1370528"/>
                <a:gd name="connsiteX152" fmla="*/ 1843112 w 2096706"/>
                <a:gd name="connsiteY152" fmla="*/ 611872 h 1370528"/>
                <a:gd name="connsiteX153" fmla="*/ 1838550 w 2096706"/>
                <a:gd name="connsiteY153" fmla="*/ 607310 h 1370528"/>
                <a:gd name="connsiteX154" fmla="*/ 1875048 w 2096706"/>
                <a:gd name="connsiteY154" fmla="*/ 570812 h 1370528"/>
                <a:gd name="connsiteX155" fmla="*/ 1820027 w 2096706"/>
                <a:gd name="connsiteY155" fmla="*/ 442808 h 1370528"/>
                <a:gd name="connsiteX156" fmla="*/ 1815466 w 2096706"/>
                <a:gd name="connsiteY156" fmla="*/ 438247 h 1370528"/>
                <a:gd name="connsiteX157" fmla="*/ 1851964 w 2096706"/>
                <a:gd name="connsiteY157" fmla="*/ 401749 h 1370528"/>
                <a:gd name="connsiteX158" fmla="*/ 1856525 w 2096706"/>
                <a:gd name="connsiteY158" fmla="*/ 406310 h 1370528"/>
                <a:gd name="connsiteX159" fmla="*/ 1820027 w 2096706"/>
                <a:gd name="connsiteY159" fmla="*/ 442808 h 1370528"/>
                <a:gd name="connsiteX160" fmla="*/ 1827008 w 2096706"/>
                <a:gd name="connsiteY160" fmla="*/ 522778 h 1370528"/>
                <a:gd name="connsiteX161" fmla="*/ 1831569 w 2096706"/>
                <a:gd name="connsiteY161" fmla="*/ 527340 h 1370528"/>
                <a:gd name="connsiteX162" fmla="*/ 1795071 w 2096706"/>
                <a:gd name="connsiteY162" fmla="*/ 563838 h 1370528"/>
                <a:gd name="connsiteX163" fmla="*/ 1790510 w 2096706"/>
                <a:gd name="connsiteY163" fmla="*/ 559276 h 1370528"/>
                <a:gd name="connsiteX164" fmla="*/ 1827008 w 2096706"/>
                <a:gd name="connsiteY164" fmla="*/ 522778 h 1370528"/>
                <a:gd name="connsiteX165" fmla="*/ 1806614 w 2096706"/>
                <a:gd name="connsiteY165" fmla="*/ 648370 h 1370528"/>
                <a:gd name="connsiteX166" fmla="*/ 1770116 w 2096706"/>
                <a:gd name="connsiteY166" fmla="*/ 684867 h 1370528"/>
                <a:gd name="connsiteX167" fmla="*/ 1765554 w 2096706"/>
                <a:gd name="connsiteY167" fmla="*/ 680306 h 1370528"/>
                <a:gd name="connsiteX168" fmla="*/ 1802052 w 2096706"/>
                <a:gd name="connsiteY168" fmla="*/ 643808 h 1370528"/>
                <a:gd name="connsiteX169" fmla="*/ 1806614 w 2096706"/>
                <a:gd name="connsiteY169" fmla="*/ 648370 h 1370528"/>
                <a:gd name="connsiteX170" fmla="*/ 1771987 w 2096706"/>
                <a:gd name="connsiteY170" fmla="*/ 394768 h 1370528"/>
                <a:gd name="connsiteX171" fmla="*/ 1767425 w 2096706"/>
                <a:gd name="connsiteY171" fmla="*/ 390206 h 1370528"/>
                <a:gd name="connsiteX172" fmla="*/ 1803923 w 2096706"/>
                <a:gd name="connsiteY172" fmla="*/ 353708 h 1370528"/>
                <a:gd name="connsiteX173" fmla="*/ 1808485 w 2096706"/>
                <a:gd name="connsiteY173" fmla="*/ 358270 h 1370528"/>
                <a:gd name="connsiteX174" fmla="*/ 1771987 w 2096706"/>
                <a:gd name="connsiteY174" fmla="*/ 394768 h 1370528"/>
                <a:gd name="connsiteX175" fmla="*/ 1778968 w 2096706"/>
                <a:gd name="connsiteY175" fmla="*/ 474738 h 1370528"/>
                <a:gd name="connsiteX176" fmla="*/ 1783529 w 2096706"/>
                <a:gd name="connsiteY176" fmla="*/ 479299 h 1370528"/>
                <a:gd name="connsiteX177" fmla="*/ 1747031 w 2096706"/>
                <a:gd name="connsiteY177" fmla="*/ 515797 h 1370528"/>
                <a:gd name="connsiteX178" fmla="*/ 1742470 w 2096706"/>
                <a:gd name="connsiteY178" fmla="*/ 511236 h 1370528"/>
                <a:gd name="connsiteX179" fmla="*/ 1778968 w 2096706"/>
                <a:gd name="connsiteY179" fmla="*/ 474738 h 1370528"/>
                <a:gd name="connsiteX180" fmla="*/ 1754012 w 2096706"/>
                <a:gd name="connsiteY180" fmla="*/ 595774 h 1370528"/>
                <a:gd name="connsiteX181" fmla="*/ 1758573 w 2096706"/>
                <a:gd name="connsiteY181" fmla="*/ 600336 h 1370528"/>
                <a:gd name="connsiteX182" fmla="*/ 1722075 w 2096706"/>
                <a:gd name="connsiteY182" fmla="*/ 636834 h 1370528"/>
                <a:gd name="connsiteX183" fmla="*/ 1717514 w 2096706"/>
                <a:gd name="connsiteY183" fmla="*/ 632272 h 1370528"/>
                <a:gd name="connsiteX184" fmla="*/ 1754012 w 2096706"/>
                <a:gd name="connsiteY184" fmla="*/ 595774 h 1370528"/>
                <a:gd name="connsiteX185" fmla="*/ 1752134 w 2096706"/>
                <a:gd name="connsiteY185" fmla="*/ 885874 h 1370528"/>
                <a:gd name="connsiteX186" fmla="*/ 1756696 w 2096706"/>
                <a:gd name="connsiteY186" fmla="*/ 890435 h 1370528"/>
                <a:gd name="connsiteX187" fmla="*/ 1720205 w 2096706"/>
                <a:gd name="connsiteY187" fmla="*/ 926933 h 1370528"/>
                <a:gd name="connsiteX188" fmla="*/ 1715643 w 2096706"/>
                <a:gd name="connsiteY188" fmla="*/ 922372 h 1370528"/>
                <a:gd name="connsiteX189" fmla="*/ 1752134 w 2096706"/>
                <a:gd name="connsiteY189" fmla="*/ 885874 h 1370528"/>
                <a:gd name="connsiteX190" fmla="*/ 1745160 w 2096706"/>
                <a:gd name="connsiteY190" fmla="*/ 805904 h 1370528"/>
                <a:gd name="connsiteX191" fmla="*/ 1740599 w 2096706"/>
                <a:gd name="connsiteY191" fmla="*/ 801342 h 1370528"/>
                <a:gd name="connsiteX192" fmla="*/ 1777090 w 2096706"/>
                <a:gd name="connsiteY192" fmla="*/ 764844 h 1370528"/>
                <a:gd name="connsiteX193" fmla="*/ 1781652 w 2096706"/>
                <a:gd name="connsiteY193" fmla="*/ 769406 h 1370528"/>
                <a:gd name="connsiteX194" fmla="*/ 1745160 w 2096706"/>
                <a:gd name="connsiteY194" fmla="*/ 805904 h 1370528"/>
                <a:gd name="connsiteX195" fmla="*/ 1800168 w 2096706"/>
                <a:gd name="connsiteY195" fmla="*/ 933908 h 1370528"/>
                <a:gd name="connsiteX196" fmla="*/ 1804730 w 2096706"/>
                <a:gd name="connsiteY196" fmla="*/ 938469 h 1370528"/>
                <a:gd name="connsiteX197" fmla="*/ 1768232 w 2096706"/>
                <a:gd name="connsiteY197" fmla="*/ 974967 h 1370528"/>
                <a:gd name="connsiteX198" fmla="*/ 1763670 w 2096706"/>
                <a:gd name="connsiteY198" fmla="*/ 970406 h 1370528"/>
                <a:gd name="connsiteX199" fmla="*/ 1800168 w 2096706"/>
                <a:gd name="connsiteY199" fmla="*/ 933908 h 1370528"/>
                <a:gd name="connsiteX200" fmla="*/ 1793194 w 2096706"/>
                <a:gd name="connsiteY200" fmla="*/ 853938 h 1370528"/>
                <a:gd name="connsiteX201" fmla="*/ 1788632 w 2096706"/>
                <a:gd name="connsiteY201" fmla="*/ 849376 h 1370528"/>
                <a:gd name="connsiteX202" fmla="*/ 1825124 w 2096706"/>
                <a:gd name="connsiteY202" fmla="*/ 812878 h 1370528"/>
                <a:gd name="connsiteX203" fmla="*/ 1829685 w 2096706"/>
                <a:gd name="connsiteY203" fmla="*/ 817440 h 1370528"/>
                <a:gd name="connsiteX204" fmla="*/ 1793194 w 2096706"/>
                <a:gd name="connsiteY204" fmla="*/ 853938 h 1370528"/>
                <a:gd name="connsiteX205" fmla="*/ 1818156 w 2096706"/>
                <a:gd name="connsiteY205" fmla="*/ 732908 h 1370528"/>
                <a:gd name="connsiteX206" fmla="*/ 1813594 w 2096706"/>
                <a:gd name="connsiteY206" fmla="*/ 728346 h 1370528"/>
                <a:gd name="connsiteX207" fmla="*/ 1850093 w 2096706"/>
                <a:gd name="connsiteY207" fmla="*/ 691848 h 1370528"/>
                <a:gd name="connsiteX208" fmla="*/ 1854654 w 2096706"/>
                <a:gd name="connsiteY208" fmla="*/ 696410 h 1370528"/>
                <a:gd name="connsiteX209" fmla="*/ 1818156 w 2096706"/>
                <a:gd name="connsiteY209" fmla="*/ 732908 h 1370528"/>
                <a:gd name="connsiteX210" fmla="*/ 1873164 w 2096706"/>
                <a:gd name="connsiteY210" fmla="*/ 860918 h 1370528"/>
                <a:gd name="connsiteX211" fmla="*/ 1877726 w 2096706"/>
                <a:gd name="connsiteY211" fmla="*/ 865480 h 1370528"/>
                <a:gd name="connsiteX212" fmla="*/ 1841234 w 2096706"/>
                <a:gd name="connsiteY212" fmla="*/ 901978 h 1370528"/>
                <a:gd name="connsiteX213" fmla="*/ 1836673 w 2096706"/>
                <a:gd name="connsiteY213" fmla="*/ 897416 h 1370528"/>
                <a:gd name="connsiteX214" fmla="*/ 1873164 w 2096706"/>
                <a:gd name="connsiteY214" fmla="*/ 860918 h 1370528"/>
                <a:gd name="connsiteX215" fmla="*/ 1866190 w 2096706"/>
                <a:gd name="connsiteY215" fmla="*/ 780942 h 1370528"/>
                <a:gd name="connsiteX216" fmla="*/ 1861628 w 2096706"/>
                <a:gd name="connsiteY216" fmla="*/ 776380 h 1370528"/>
                <a:gd name="connsiteX217" fmla="*/ 1898126 w 2096706"/>
                <a:gd name="connsiteY217" fmla="*/ 739882 h 1370528"/>
                <a:gd name="connsiteX218" fmla="*/ 1902688 w 2096706"/>
                <a:gd name="connsiteY218" fmla="*/ 744444 h 1370528"/>
                <a:gd name="connsiteX219" fmla="*/ 1866190 w 2096706"/>
                <a:gd name="connsiteY219" fmla="*/ 780942 h 1370528"/>
                <a:gd name="connsiteX220" fmla="*/ 1921205 w 2096706"/>
                <a:gd name="connsiteY220" fmla="*/ 908959 h 1370528"/>
                <a:gd name="connsiteX221" fmla="*/ 1925766 w 2096706"/>
                <a:gd name="connsiteY221" fmla="*/ 913520 h 1370528"/>
                <a:gd name="connsiteX222" fmla="*/ 1889268 w 2096706"/>
                <a:gd name="connsiteY222" fmla="*/ 950018 h 1370528"/>
                <a:gd name="connsiteX223" fmla="*/ 1884706 w 2096706"/>
                <a:gd name="connsiteY223" fmla="*/ 945457 h 1370528"/>
                <a:gd name="connsiteX224" fmla="*/ 1921205 w 2096706"/>
                <a:gd name="connsiteY224" fmla="*/ 908959 h 1370528"/>
                <a:gd name="connsiteX225" fmla="*/ 1914224 w 2096706"/>
                <a:gd name="connsiteY225" fmla="*/ 828982 h 1370528"/>
                <a:gd name="connsiteX226" fmla="*/ 1909662 w 2096706"/>
                <a:gd name="connsiteY226" fmla="*/ 824420 h 1370528"/>
                <a:gd name="connsiteX227" fmla="*/ 1946160 w 2096706"/>
                <a:gd name="connsiteY227" fmla="*/ 787923 h 1370528"/>
                <a:gd name="connsiteX228" fmla="*/ 1950722 w 2096706"/>
                <a:gd name="connsiteY228" fmla="*/ 792484 h 1370528"/>
                <a:gd name="connsiteX229" fmla="*/ 1914224 w 2096706"/>
                <a:gd name="connsiteY229" fmla="*/ 828982 h 1370528"/>
                <a:gd name="connsiteX230" fmla="*/ 1939179 w 2096706"/>
                <a:gd name="connsiteY230" fmla="*/ 707952 h 1370528"/>
                <a:gd name="connsiteX231" fmla="*/ 1934618 w 2096706"/>
                <a:gd name="connsiteY231" fmla="*/ 703391 h 1370528"/>
                <a:gd name="connsiteX232" fmla="*/ 1971116 w 2096706"/>
                <a:gd name="connsiteY232" fmla="*/ 666893 h 1370528"/>
                <a:gd name="connsiteX233" fmla="*/ 1975677 w 2096706"/>
                <a:gd name="connsiteY233" fmla="*/ 671454 h 1370528"/>
                <a:gd name="connsiteX234" fmla="*/ 1939179 w 2096706"/>
                <a:gd name="connsiteY234" fmla="*/ 707952 h 1370528"/>
                <a:gd name="connsiteX235" fmla="*/ 1959573 w 2096706"/>
                <a:gd name="connsiteY235" fmla="*/ 582354 h 1370528"/>
                <a:gd name="connsiteX236" fmla="*/ 1996072 w 2096706"/>
                <a:gd name="connsiteY236" fmla="*/ 545856 h 1370528"/>
                <a:gd name="connsiteX237" fmla="*/ 2000633 w 2096706"/>
                <a:gd name="connsiteY237" fmla="*/ 550418 h 1370528"/>
                <a:gd name="connsiteX238" fmla="*/ 1964135 w 2096706"/>
                <a:gd name="connsiteY238" fmla="*/ 586916 h 1370528"/>
                <a:gd name="connsiteX239" fmla="*/ 1959573 w 2096706"/>
                <a:gd name="connsiteY239" fmla="*/ 582354 h 1370528"/>
                <a:gd name="connsiteX240" fmla="*/ 1994200 w 2096706"/>
                <a:gd name="connsiteY240" fmla="*/ 835963 h 1370528"/>
                <a:gd name="connsiteX241" fmla="*/ 1998762 w 2096706"/>
                <a:gd name="connsiteY241" fmla="*/ 840524 h 1370528"/>
                <a:gd name="connsiteX242" fmla="*/ 1962264 w 2096706"/>
                <a:gd name="connsiteY242" fmla="*/ 877022 h 1370528"/>
                <a:gd name="connsiteX243" fmla="*/ 1957702 w 2096706"/>
                <a:gd name="connsiteY243" fmla="*/ 872461 h 1370528"/>
                <a:gd name="connsiteX244" fmla="*/ 1994200 w 2096706"/>
                <a:gd name="connsiteY244" fmla="*/ 835963 h 1370528"/>
                <a:gd name="connsiteX245" fmla="*/ 1987220 w 2096706"/>
                <a:gd name="connsiteY245" fmla="*/ 755986 h 1370528"/>
                <a:gd name="connsiteX246" fmla="*/ 1982658 w 2096706"/>
                <a:gd name="connsiteY246" fmla="*/ 751424 h 1370528"/>
                <a:gd name="connsiteX247" fmla="*/ 2019156 w 2096706"/>
                <a:gd name="connsiteY247" fmla="*/ 714927 h 1370528"/>
                <a:gd name="connsiteX248" fmla="*/ 2023718 w 2096706"/>
                <a:gd name="connsiteY248" fmla="*/ 719488 h 1370528"/>
                <a:gd name="connsiteX249" fmla="*/ 1987220 w 2096706"/>
                <a:gd name="connsiteY249" fmla="*/ 755986 h 1370528"/>
                <a:gd name="connsiteX250" fmla="*/ 2021034 w 2096706"/>
                <a:gd name="connsiteY250" fmla="*/ 424827 h 1370528"/>
                <a:gd name="connsiteX251" fmla="*/ 2025595 w 2096706"/>
                <a:gd name="connsiteY251" fmla="*/ 429388 h 1370528"/>
                <a:gd name="connsiteX252" fmla="*/ 1989103 w 2096706"/>
                <a:gd name="connsiteY252" fmla="*/ 465886 h 1370528"/>
                <a:gd name="connsiteX253" fmla="*/ 1984542 w 2096706"/>
                <a:gd name="connsiteY253" fmla="*/ 461325 h 1370528"/>
                <a:gd name="connsiteX254" fmla="*/ 2021034 w 2096706"/>
                <a:gd name="connsiteY254" fmla="*/ 424827 h 1370528"/>
                <a:gd name="connsiteX255" fmla="*/ 1972993 w 2096706"/>
                <a:gd name="connsiteY255" fmla="*/ 376793 h 1370528"/>
                <a:gd name="connsiteX256" fmla="*/ 1977555 w 2096706"/>
                <a:gd name="connsiteY256" fmla="*/ 381354 h 1370528"/>
                <a:gd name="connsiteX257" fmla="*/ 1941063 w 2096706"/>
                <a:gd name="connsiteY257" fmla="*/ 417852 h 1370528"/>
                <a:gd name="connsiteX258" fmla="*/ 1936502 w 2096706"/>
                <a:gd name="connsiteY258" fmla="*/ 413291 h 1370528"/>
                <a:gd name="connsiteX259" fmla="*/ 1972993 w 2096706"/>
                <a:gd name="connsiteY259" fmla="*/ 376793 h 1370528"/>
                <a:gd name="connsiteX260" fmla="*/ 1924953 w 2096706"/>
                <a:gd name="connsiteY260" fmla="*/ 328753 h 1370528"/>
                <a:gd name="connsiteX261" fmla="*/ 1929514 w 2096706"/>
                <a:gd name="connsiteY261" fmla="*/ 333314 h 1370528"/>
                <a:gd name="connsiteX262" fmla="*/ 1893023 w 2096706"/>
                <a:gd name="connsiteY262" fmla="*/ 369812 h 1370528"/>
                <a:gd name="connsiteX263" fmla="*/ 1888461 w 2096706"/>
                <a:gd name="connsiteY263" fmla="*/ 365251 h 1370528"/>
                <a:gd name="connsiteX264" fmla="*/ 1924953 w 2096706"/>
                <a:gd name="connsiteY264" fmla="*/ 328753 h 1370528"/>
                <a:gd name="connsiteX265" fmla="*/ 1876919 w 2096706"/>
                <a:gd name="connsiteY265" fmla="*/ 280719 h 1370528"/>
                <a:gd name="connsiteX266" fmla="*/ 1881481 w 2096706"/>
                <a:gd name="connsiteY266" fmla="*/ 285280 h 1370528"/>
                <a:gd name="connsiteX267" fmla="*/ 1844989 w 2096706"/>
                <a:gd name="connsiteY267" fmla="*/ 321778 h 1370528"/>
                <a:gd name="connsiteX268" fmla="*/ 1840428 w 2096706"/>
                <a:gd name="connsiteY268" fmla="*/ 317217 h 1370528"/>
                <a:gd name="connsiteX269" fmla="*/ 1876919 w 2096706"/>
                <a:gd name="connsiteY269" fmla="*/ 280719 h 1370528"/>
                <a:gd name="connsiteX270" fmla="*/ 1828885 w 2096706"/>
                <a:gd name="connsiteY270" fmla="*/ 232679 h 1370528"/>
                <a:gd name="connsiteX271" fmla="*/ 1833447 w 2096706"/>
                <a:gd name="connsiteY271" fmla="*/ 237240 h 1370528"/>
                <a:gd name="connsiteX272" fmla="*/ 1796955 w 2096706"/>
                <a:gd name="connsiteY272" fmla="*/ 273738 h 1370528"/>
                <a:gd name="connsiteX273" fmla="*/ 1792394 w 2096706"/>
                <a:gd name="connsiteY273" fmla="*/ 269177 h 1370528"/>
                <a:gd name="connsiteX274" fmla="*/ 1828885 w 2096706"/>
                <a:gd name="connsiteY274" fmla="*/ 232679 h 1370528"/>
                <a:gd name="connsiteX275" fmla="*/ 1780845 w 2096706"/>
                <a:gd name="connsiteY275" fmla="*/ 184645 h 1370528"/>
                <a:gd name="connsiteX276" fmla="*/ 1785407 w 2096706"/>
                <a:gd name="connsiteY276" fmla="*/ 189206 h 1370528"/>
                <a:gd name="connsiteX277" fmla="*/ 1748908 w 2096706"/>
                <a:gd name="connsiteY277" fmla="*/ 225704 h 1370528"/>
                <a:gd name="connsiteX278" fmla="*/ 1744347 w 2096706"/>
                <a:gd name="connsiteY278" fmla="*/ 221143 h 1370528"/>
                <a:gd name="connsiteX279" fmla="*/ 1780845 w 2096706"/>
                <a:gd name="connsiteY279" fmla="*/ 184645 h 1370528"/>
                <a:gd name="connsiteX280" fmla="*/ 1755889 w 2096706"/>
                <a:gd name="connsiteY280" fmla="*/ 305675 h 1370528"/>
                <a:gd name="connsiteX281" fmla="*/ 1760451 w 2096706"/>
                <a:gd name="connsiteY281" fmla="*/ 310236 h 1370528"/>
                <a:gd name="connsiteX282" fmla="*/ 1723953 w 2096706"/>
                <a:gd name="connsiteY282" fmla="*/ 346734 h 1370528"/>
                <a:gd name="connsiteX283" fmla="*/ 1719392 w 2096706"/>
                <a:gd name="connsiteY283" fmla="*/ 342172 h 1370528"/>
                <a:gd name="connsiteX284" fmla="*/ 1755889 w 2096706"/>
                <a:gd name="connsiteY284" fmla="*/ 305675 h 1370528"/>
                <a:gd name="connsiteX285" fmla="*/ 1730934 w 2096706"/>
                <a:gd name="connsiteY285" fmla="*/ 426704 h 1370528"/>
                <a:gd name="connsiteX286" fmla="*/ 1735495 w 2096706"/>
                <a:gd name="connsiteY286" fmla="*/ 431266 h 1370528"/>
                <a:gd name="connsiteX287" fmla="*/ 1698997 w 2096706"/>
                <a:gd name="connsiteY287" fmla="*/ 467764 h 1370528"/>
                <a:gd name="connsiteX288" fmla="*/ 1694436 w 2096706"/>
                <a:gd name="connsiteY288" fmla="*/ 463202 h 1370528"/>
                <a:gd name="connsiteX289" fmla="*/ 1730934 w 2096706"/>
                <a:gd name="connsiteY289" fmla="*/ 426704 h 1370528"/>
                <a:gd name="connsiteX290" fmla="*/ 1707856 w 2096706"/>
                <a:gd name="connsiteY290" fmla="*/ 257634 h 1370528"/>
                <a:gd name="connsiteX291" fmla="*/ 1712417 w 2096706"/>
                <a:gd name="connsiteY291" fmla="*/ 262196 h 1370528"/>
                <a:gd name="connsiteX292" fmla="*/ 1675919 w 2096706"/>
                <a:gd name="connsiteY292" fmla="*/ 298694 h 1370528"/>
                <a:gd name="connsiteX293" fmla="*/ 1671358 w 2096706"/>
                <a:gd name="connsiteY293" fmla="*/ 294132 h 1370528"/>
                <a:gd name="connsiteX294" fmla="*/ 1707856 w 2096706"/>
                <a:gd name="connsiteY294" fmla="*/ 257634 h 1370528"/>
                <a:gd name="connsiteX295" fmla="*/ 1659815 w 2096706"/>
                <a:gd name="connsiteY295" fmla="*/ 209600 h 1370528"/>
                <a:gd name="connsiteX296" fmla="*/ 1664377 w 2096706"/>
                <a:gd name="connsiteY296" fmla="*/ 214162 h 1370528"/>
                <a:gd name="connsiteX297" fmla="*/ 1627879 w 2096706"/>
                <a:gd name="connsiteY297" fmla="*/ 250660 h 1370528"/>
                <a:gd name="connsiteX298" fmla="*/ 1623317 w 2096706"/>
                <a:gd name="connsiteY298" fmla="*/ 246098 h 1370528"/>
                <a:gd name="connsiteX299" fmla="*/ 1659815 w 2096706"/>
                <a:gd name="connsiteY299" fmla="*/ 209600 h 1370528"/>
                <a:gd name="connsiteX300" fmla="*/ 1634853 w 2096706"/>
                <a:gd name="connsiteY300" fmla="*/ 330630 h 1370528"/>
                <a:gd name="connsiteX301" fmla="*/ 1639415 w 2096706"/>
                <a:gd name="connsiteY301" fmla="*/ 335192 h 1370528"/>
                <a:gd name="connsiteX302" fmla="*/ 1602923 w 2096706"/>
                <a:gd name="connsiteY302" fmla="*/ 371690 h 1370528"/>
                <a:gd name="connsiteX303" fmla="*/ 1598362 w 2096706"/>
                <a:gd name="connsiteY303" fmla="*/ 367128 h 1370528"/>
                <a:gd name="connsiteX304" fmla="*/ 1634853 w 2096706"/>
                <a:gd name="connsiteY304" fmla="*/ 330630 h 1370528"/>
                <a:gd name="connsiteX305" fmla="*/ 1586819 w 2096706"/>
                <a:gd name="connsiteY305" fmla="*/ 282596 h 1370528"/>
                <a:gd name="connsiteX306" fmla="*/ 1591381 w 2096706"/>
                <a:gd name="connsiteY306" fmla="*/ 287158 h 1370528"/>
                <a:gd name="connsiteX307" fmla="*/ 1554883 w 2096706"/>
                <a:gd name="connsiteY307" fmla="*/ 323656 h 1370528"/>
                <a:gd name="connsiteX308" fmla="*/ 1550321 w 2096706"/>
                <a:gd name="connsiteY308" fmla="*/ 319094 h 1370528"/>
                <a:gd name="connsiteX309" fmla="*/ 1586819 w 2096706"/>
                <a:gd name="connsiteY309" fmla="*/ 282596 h 1370528"/>
                <a:gd name="connsiteX310" fmla="*/ 1538786 w 2096706"/>
                <a:gd name="connsiteY310" fmla="*/ 234556 h 1370528"/>
                <a:gd name="connsiteX311" fmla="*/ 1543347 w 2096706"/>
                <a:gd name="connsiteY311" fmla="*/ 239117 h 1370528"/>
                <a:gd name="connsiteX312" fmla="*/ 1506849 w 2096706"/>
                <a:gd name="connsiteY312" fmla="*/ 275615 h 1370528"/>
                <a:gd name="connsiteX313" fmla="*/ 1502288 w 2096706"/>
                <a:gd name="connsiteY313" fmla="*/ 271054 h 1370528"/>
                <a:gd name="connsiteX314" fmla="*/ 1538786 w 2096706"/>
                <a:gd name="connsiteY314" fmla="*/ 234556 h 1370528"/>
                <a:gd name="connsiteX315" fmla="*/ 1513830 w 2096706"/>
                <a:gd name="connsiteY315" fmla="*/ 355586 h 1370528"/>
                <a:gd name="connsiteX316" fmla="*/ 1518391 w 2096706"/>
                <a:gd name="connsiteY316" fmla="*/ 360147 h 1370528"/>
                <a:gd name="connsiteX317" fmla="*/ 1481893 w 2096706"/>
                <a:gd name="connsiteY317" fmla="*/ 396645 h 1370528"/>
                <a:gd name="connsiteX318" fmla="*/ 1477332 w 2096706"/>
                <a:gd name="connsiteY318" fmla="*/ 392084 h 1370528"/>
                <a:gd name="connsiteX319" fmla="*/ 1513830 w 2096706"/>
                <a:gd name="connsiteY319" fmla="*/ 355586 h 1370528"/>
                <a:gd name="connsiteX320" fmla="*/ 1465790 w 2096706"/>
                <a:gd name="connsiteY320" fmla="*/ 307552 h 1370528"/>
                <a:gd name="connsiteX321" fmla="*/ 1470351 w 2096706"/>
                <a:gd name="connsiteY321" fmla="*/ 312113 h 1370528"/>
                <a:gd name="connsiteX322" fmla="*/ 1433853 w 2096706"/>
                <a:gd name="connsiteY322" fmla="*/ 348611 h 1370528"/>
                <a:gd name="connsiteX323" fmla="*/ 1429292 w 2096706"/>
                <a:gd name="connsiteY323" fmla="*/ 344050 h 1370528"/>
                <a:gd name="connsiteX324" fmla="*/ 1465790 w 2096706"/>
                <a:gd name="connsiteY324" fmla="*/ 307552 h 1370528"/>
                <a:gd name="connsiteX325" fmla="*/ 1440828 w 2096706"/>
                <a:gd name="connsiteY325" fmla="*/ 428582 h 1370528"/>
                <a:gd name="connsiteX326" fmla="*/ 1445389 w 2096706"/>
                <a:gd name="connsiteY326" fmla="*/ 433143 h 1370528"/>
                <a:gd name="connsiteX327" fmla="*/ 1408898 w 2096706"/>
                <a:gd name="connsiteY327" fmla="*/ 469641 h 1370528"/>
                <a:gd name="connsiteX328" fmla="*/ 1404336 w 2096706"/>
                <a:gd name="connsiteY328" fmla="*/ 465080 h 1370528"/>
                <a:gd name="connsiteX329" fmla="*/ 1440828 w 2096706"/>
                <a:gd name="connsiteY329" fmla="*/ 428582 h 1370528"/>
                <a:gd name="connsiteX330" fmla="*/ 1392794 w 2096706"/>
                <a:gd name="connsiteY330" fmla="*/ 380541 h 1370528"/>
                <a:gd name="connsiteX331" fmla="*/ 1397355 w 2096706"/>
                <a:gd name="connsiteY331" fmla="*/ 385103 h 1370528"/>
                <a:gd name="connsiteX332" fmla="*/ 1360864 w 2096706"/>
                <a:gd name="connsiteY332" fmla="*/ 421601 h 1370528"/>
                <a:gd name="connsiteX333" fmla="*/ 1356302 w 2096706"/>
                <a:gd name="connsiteY333" fmla="*/ 417039 h 1370528"/>
                <a:gd name="connsiteX334" fmla="*/ 1392794 w 2096706"/>
                <a:gd name="connsiteY334" fmla="*/ 380541 h 1370528"/>
                <a:gd name="connsiteX335" fmla="*/ 1367838 w 2096706"/>
                <a:gd name="connsiteY335" fmla="*/ 501578 h 1370528"/>
                <a:gd name="connsiteX336" fmla="*/ 1372400 w 2096706"/>
                <a:gd name="connsiteY336" fmla="*/ 506139 h 1370528"/>
                <a:gd name="connsiteX337" fmla="*/ 1335902 w 2096706"/>
                <a:gd name="connsiteY337" fmla="*/ 542637 h 1370528"/>
                <a:gd name="connsiteX338" fmla="*/ 1331340 w 2096706"/>
                <a:gd name="connsiteY338" fmla="*/ 538076 h 1370528"/>
                <a:gd name="connsiteX339" fmla="*/ 1367838 w 2096706"/>
                <a:gd name="connsiteY339" fmla="*/ 501578 h 1370528"/>
                <a:gd name="connsiteX340" fmla="*/ 1347437 w 2096706"/>
                <a:gd name="connsiteY340" fmla="*/ 627169 h 1370528"/>
                <a:gd name="connsiteX341" fmla="*/ 1310946 w 2096706"/>
                <a:gd name="connsiteY341" fmla="*/ 663667 h 1370528"/>
                <a:gd name="connsiteX342" fmla="*/ 1306384 w 2096706"/>
                <a:gd name="connsiteY342" fmla="*/ 659105 h 1370528"/>
                <a:gd name="connsiteX343" fmla="*/ 1342876 w 2096706"/>
                <a:gd name="connsiteY343" fmla="*/ 622607 h 1370528"/>
                <a:gd name="connsiteX344" fmla="*/ 1347437 w 2096706"/>
                <a:gd name="connsiteY344" fmla="*/ 627169 h 1370528"/>
                <a:gd name="connsiteX345" fmla="*/ 1319798 w 2096706"/>
                <a:gd name="connsiteY345" fmla="*/ 453537 h 1370528"/>
                <a:gd name="connsiteX346" fmla="*/ 1324359 w 2096706"/>
                <a:gd name="connsiteY346" fmla="*/ 458099 h 1370528"/>
                <a:gd name="connsiteX347" fmla="*/ 1287868 w 2096706"/>
                <a:gd name="connsiteY347" fmla="*/ 494597 h 1370528"/>
                <a:gd name="connsiteX348" fmla="*/ 1283306 w 2096706"/>
                <a:gd name="connsiteY348" fmla="*/ 490035 h 1370528"/>
                <a:gd name="connsiteX349" fmla="*/ 1319798 w 2096706"/>
                <a:gd name="connsiteY349" fmla="*/ 453537 h 1370528"/>
                <a:gd name="connsiteX350" fmla="*/ 1294842 w 2096706"/>
                <a:gd name="connsiteY350" fmla="*/ 574567 h 1370528"/>
                <a:gd name="connsiteX351" fmla="*/ 1299404 w 2096706"/>
                <a:gd name="connsiteY351" fmla="*/ 579129 h 1370528"/>
                <a:gd name="connsiteX352" fmla="*/ 1262906 w 2096706"/>
                <a:gd name="connsiteY352" fmla="*/ 615627 h 1370528"/>
                <a:gd name="connsiteX353" fmla="*/ 1258344 w 2096706"/>
                <a:gd name="connsiteY353" fmla="*/ 611065 h 1370528"/>
                <a:gd name="connsiteX354" fmla="*/ 1294842 w 2096706"/>
                <a:gd name="connsiteY354" fmla="*/ 574567 h 1370528"/>
                <a:gd name="connsiteX355" fmla="*/ 1274448 w 2096706"/>
                <a:gd name="connsiteY355" fmla="*/ 700165 h 1370528"/>
                <a:gd name="connsiteX356" fmla="*/ 1237950 w 2096706"/>
                <a:gd name="connsiteY356" fmla="*/ 736663 h 1370528"/>
                <a:gd name="connsiteX357" fmla="*/ 1233389 w 2096706"/>
                <a:gd name="connsiteY357" fmla="*/ 732101 h 1370528"/>
                <a:gd name="connsiteX358" fmla="*/ 1269887 w 2096706"/>
                <a:gd name="connsiteY358" fmla="*/ 695603 h 1370528"/>
                <a:gd name="connsiteX359" fmla="*/ 1274448 w 2096706"/>
                <a:gd name="connsiteY359" fmla="*/ 700165 h 1370528"/>
                <a:gd name="connsiteX360" fmla="*/ 1246808 w 2096706"/>
                <a:gd name="connsiteY360" fmla="*/ 526533 h 1370528"/>
                <a:gd name="connsiteX361" fmla="*/ 1251370 w 2096706"/>
                <a:gd name="connsiteY361" fmla="*/ 531095 h 1370528"/>
                <a:gd name="connsiteX362" fmla="*/ 1214872 w 2096706"/>
                <a:gd name="connsiteY362" fmla="*/ 567593 h 1370528"/>
                <a:gd name="connsiteX363" fmla="*/ 1210310 w 2096706"/>
                <a:gd name="connsiteY363" fmla="*/ 563031 h 1370528"/>
                <a:gd name="connsiteX364" fmla="*/ 1246808 w 2096706"/>
                <a:gd name="connsiteY364" fmla="*/ 526533 h 1370528"/>
                <a:gd name="connsiteX365" fmla="*/ 1198775 w 2096706"/>
                <a:gd name="connsiteY365" fmla="*/ 478493 h 1370528"/>
                <a:gd name="connsiteX366" fmla="*/ 1203336 w 2096706"/>
                <a:gd name="connsiteY366" fmla="*/ 483054 h 1370528"/>
                <a:gd name="connsiteX367" fmla="*/ 1166838 w 2096706"/>
                <a:gd name="connsiteY367" fmla="*/ 519552 h 1370528"/>
                <a:gd name="connsiteX368" fmla="*/ 1162277 w 2096706"/>
                <a:gd name="connsiteY368" fmla="*/ 514991 h 1370528"/>
                <a:gd name="connsiteX369" fmla="*/ 1198775 w 2096706"/>
                <a:gd name="connsiteY369" fmla="*/ 478493 h 1370528"/>
                <a:gd name="connsiteX370" fmla="*/ 1173812 w 2096706"/>
                <a:gd name="connsiteY370" fmla="*/ 599529 h 1370528"/>
                <a:gd name="connsiteX371" fmla="*/ 1178374 w 2096706"/>
                <a:gd name="connsiteY371" fmla="*/ 604091 h 1370528"/>
                <a:gd name="connsiteX372" fmla="*/ 1141876 w 2096706"/>
                <a:gd name="connsiteY372" fmla="*/ 640589 h 1370528"/>
                <a:gd name="connsiteX373" fmla="*/ 1137314 w 2096706"/>
                <a:gd name="connsiteY373" fmla="*/ 636027 h 1370528"/>
                <a:gd name="connsiteX374" fmla="*/ 1173812 w 2096706"/>
                <a:gd name="connsiteY374" fmla="*/ 599529 h 1370528"/>
                <a:gd name="connsiteX375" fmla="*/ 1153412 w 2096706"/>
                <a:gd name="connsiteY375" fmla="*/ 725120 h 1370528"/>
                <a:gd name="connsiteX376" fmla="*/ 1116920 w 2096706"/>
                <a:gd name="connsiteY376" fmla="*/ 761618 h 1370528"/>
                <a:gd name="connsiteX377" fmla="*/ 1112359 w 2096706"/>
                <a:gd name="connsiteY377" fmla="*/ 757057 h 1370528"/>
                <a:gd name="connsiteX378" fmla="*/ 1148850 w 2096706"/>
                <a:gd name="connsiteY378" fmla="*/ 720559 h 1370528"/>
                <a:gd name="connsiteX379" fmla="*/ 1153412 w 2096706"/>
                <a:gd name="connsiteY379" fmla="*/ 725120 h 1370528"/>
                <a:gd name="connsiteX380" fmla="*/ 1125779 w 2096706"/>
                <a:gd name="connsiteY380" fmla="*/ 551489 h 1370528"/>
                <a:gd name="connsiteX381" fmla="*/ 1130340 w 2096706"/>
                <a:gd name="connsiteY381" fmla="*/ 556050 h 1370528"/>
                <a:gd name="connsiteX382" fmla="*/ 1093842 w 2096706"/>
                <a:gd name="connsiteY382" fmla="*/ 592548 h 1370528"/>
                <a:gd name="connsiteX383" fmla="*/ 1089281 w 2096706"/>
                <a:gd name="connsiteY383" fmla="*/ 587987 h 1370528"/>
                <a:gd name="connsiteX384" fmla="*/ 1125779 w 2096706"/>
                <a:gd name="connsiteY384" fmla="*/ 551489 h 1370528"/>
                <a:gd name="connsiteX385" fmla="*/ 1105378 w 2096706"/>
                <a:gd name="connsiteY385" fmla="*/ 677080 h 1370528"/>
                <a:gd name="connsiteX386" fmla="*/ 1068886 w 2096706"/>
                <a:gd name="connsiteY386" fmla="*/ 713578 h 1370528"/>
                <a:gd name="connsiteX387" fmla="*/ 1064325 w 2096706"/>
                <a:gd name="connsiteY387" fmla="*/ 709017 h 1370528"/>
                <a:gd name="connsiteX388" fmla="*/ 1100817 w 2096706"/>
                <a:gd name="connsiteY388" fmla="*/ 672519 h 1370528"/>
                <a:gd name="connsiteX389" fmla="*/ 1105378 w 2096706"/>
                <a:gd name="connsiteY389" fmla="*/ 677080 h 1370528"/>
                <a:gd name="connsiteX390" fmla="*/ 1077745 w 2096706"/>
                <a:gd name="connsiteY390" fmla="*/ 503455 h 1370528"/>
                <a:gd name="connsiteX391" fmla="*/ 1082306 w 2096706"/>
                <a:gd name="connsiteY391" fmla="*/ 508017 h 1370528"/>
                <a:gd name="connsiteX392" fmla="*/ 1045808 w 2096706"/>
                <a:gd name="connsiteY392" fmla="*/ 544515 h 1370528"/>
                <a:gd name="connsiteX393" fmla="*/ 1041247 w 2096706"/>
                <a:gd name="connsiteY393" fmla="*/ 539953 h 1370528"/>
                <a:gd name="connsiteX394" fmla="*/ 1077745 w 2096706"/>
                <a:gd name="connsiteY394" fmla="*/ 503455 h 1370528"/>
                <a:gd name="connsiteX395" fmla="*/ 54473 w 2096706"/>
                <a:gd name="connsiteY395" fmla="*/ 575096 h 1370528"/>
                <a:gd name="connsiteX396" fmla="*/ 49911 w 2096706"/>
                <a:gd name="connsiteY396" fmla="*/ 570535 h 1370528"/>
                <a:gd name="connsiteX397" fmla="*/ 86403 w 2096706"/>
                <a:gd name="connsiteY397" fmla="*/ 534037 h 1370528"/>
                <a:gd name="connsiteX398" fmla="*/ 90964 w 2096706"/>
                <a:gd name="connsiteY398" fmla="*/ 538598 h 1370528"/>
                <a:gd name="connsiteX399" fmla="*/ 54473 w 2096706"/>
                <a:gd name="connsiteY399" fmla="*/ 575096 h 1370528"/>
                <a:gd name="connsiteX400" fmla="*/ 66015 w 2096706"/>
                <a:gd name="connsiteY400" fmla="*/ 659628 h 1370528"/>
                <a:gd name="connsiteX401" fmla="*/ 29517 w 2096706"/>
                <a:gd name="connsiteY401" fmla="*/ 696126 h 1370528"/>
                <a:gd name="connsiteX402" fmla="*/ 24956 w 2096706"/>
                <a:gd name="connsiteY402" fmla="*/ 691564 h 1370528"/>
                <a:gd name="connsiteX403" fmla="*/ 61454 w 2096706"/>
                <a:gd name="connsiteY403" fmla="*/ 655067 h 1370528"/>
                <a:gd name="connsiteX404" fmla="*/ 66015 w 2096706"/>
                <a:gd name="connsiteY404" fmla="*/ 659628 h 1370528"/>
                <a:gd name="connsiteX405" fmla="*/ 109494 w 2096706"/>
                <a:gd name="connsiteY405" fmla="*/ 703107 h 1370528"/>
                <a:gd name="connsiteX406" fmla="*/ 114055 w 2096706"/>
                <a:gd name="connsiteY406" fmla="*/ 707668 h 1370528"/>
                <a:gd name="connsiteX407" fmla="*/ 77557 w 2096706"/>
                <a:gd name="connsiteY407" fmla="*/ 744166 h 1370528"/>
                <a:gd name="connsiteX408" fmla="*/ 72996 w 2096706"/>
                <a:gd name="connsiteY408" fmla="*/ 739605 h 1370528"/>
                <a:gd name="connsiteX409" fmla="*/ 109494 w 2096706"/>
                <a:gd name="connsiteY409" fmla="*/ 703107 h 1370528"/>
                <a:gd name="connsiteX410" fmla="*/ 883713 w 2096706"/>
                <a:gd name="connsiteY410" fmla="*/ 601407 h 1370528"/>
                <a:gd name="connsiteX411" fmla="*/ 888274 w 2096706"/>
                <a:gd name="connsiteY411" fmla="*/ 605968 h 1370528"/>
                <a:gd name="connsiteX412" fmla="*/ 851783 w 2096706"/>
                <a:gd name="connsiteY412" fmla="*/ 642466 h 1370528"/>
                <a:gd name="connsiteX413" fmla="*/ 847221 w 2096706"/>
                <a:gd name="connsiteY413" fmla="*/ 637905 h 1370528"/>
                <a:gd name="connsiteX414" fmla="*/ 883713 w 2096706"/>
                <a:gd name="connsiteY414" fmla="*/ 601407 h 1370528"/>
                <a:gd name="connsiteX415" fmla="*/ 872170 w 2096706"/>
                <a:gd name="connsiteY415" fmla="*/ 516868 h 1370528"/>
                <a:gd name="connsiteX416" fmla="*/ 908662 w 2096706"/>
                <a:gd name="connsiteY416" fmla="*/ 480371 h 1370528"/>
                <a:gd name="connsiteX417" fmla="*/ 913223 w 2096706"/>
                <a:gd name="connsiteY417" fmla="*/ 484932 h 1370528"/>
                <a:gd name="connsiteX418" fmla="*/ 876732 w 2096706"/>
                <a:gd name="connsiteY418" fmla="*/ 521430 h 1370528"/>
                <a:gd name="connsiteX419" fmla="*/ 872170 w 2096706"/>
                <a:gd name="connsiteY419" fmla="*/ 516868 h 1370528"/>
                <a:gd name="connsiteX420" fmla="*/ 863318 w 2096706"/>
                <a:gd name="connsiteY420" fmla="*/ 726991 h 1370528"/>
                <a:gd name="connsiteX421" fmla="*/ 826820 w 2096706"/>
                <a:gd name="connsiteY421" fmla="*/ 763489 h 1370528"/>
                <a:gd name="connsiteX422" fmla="*/ 822259 w 2096706"/>
                <a:gd name="connsiteY422" fmla="*/ 758928 h 1370528"/>
                <a:gd name="connsiteX423" fmla="*/ 858757 w 2096706"/>
                <a:gd name="connsiteY423" fmla="*/ 722430 h 1370528"/>
                <a:gd name="connsiteX424" fmla="*/ 863318 w 2096706"/>
                <a:gd name="connsiteY424" fmla="*/ 726991 h 1370528"/>
                <a:gd name="connsiteX425" fmla="*/ 828698 w 2096706"/>
                <a:gd name="connsiteY425" fmla="*/ 473390 h 1370528"/>
                <a:gd name="connsiteX426" fmla="*/ 824136 w 2096706"/>
                <a:gd name="connsiteY426" fmla="*/ 468828 h 1370528"/>
                <a:gd name="connsiteX427" fmla="*/ 860628 w 2096706"/>
                <a:gd name="connsiteY427" fmla="*/ 432330 h 1370528"/>
                <a:gd name="connsiteX428" fmla="*/ 865189 w 2096706"/>
                <a:gd name="connsiteY428" fmla="*/ 436892 h 1370528"/>
                <a:gd name="connsiteX429" fmla="*/ 828698 w 2096706"/>
                <a:gd name="connsiteY429" fmla="*/ 473390 h 1370528"/>
                <a:gd name="connsiteX430" fmla="*/ 835672 w 2096706"/>
                <a:gd name="connsiteY430" fmla="*/ 553366 h 1370528"/>
                <a:gd name="connsiteX431" fmla="*/ 840234 w 2096706"/>
                <a:gd name="connsiteY431" fmla="*/ 557928 h 1370528"/>
                <a:gd name="connsiteX432" fmla="*/ 803742 w 2096706"/>
                <a:gd name="connsiteY432" fmla="*/ 594426 h 1370528"/>
                <a:gd name="connsiteX433" fmla="*/ 799181 w 2096706"/>
                <a:gd name="connsiteY433" fmla="*/ 589864 h 1370528"/>
                <a:gd name="connsiteX434" fmla="*/ 835672 w 2096706"/>
                <a:gd name="connsiteY434" fmla="*/ 553366 h 1370528"/>
                <a:gd name="connsiteX435" fmla="*/ 223543 w 2096706"/>
                <a:gd name="connsiteY435" fmla="*/ 598181 h 1370528"/>
                <a:gd name="connsiteX436" fmla="*/ 218981 w 2096706"/>
                <a:gd name="connsiteY436" fmla="*/ 593619 h 1370528"/>
                <a:gd name="connsiteX437" fmla="*/ 255473 w 2096706"/>
                <a:gd name="connsiteY437" fmla="*/ 557121 h 1370528"/>
                <a:gd name="connsiteX438" fmla="*/ 260034 w 2096706"/>
                <a:gd name="connsiteY438" fmla="*/ 561683 h 1370528"/>
                <a:gd name="connsiteX439" fmla="*/ 223543 w 2096706"/>
                <a:gd name="connsiteY439" fmla="*/ 598181 h 1370528"/>
                <a:gd name="connsiteX440" fmla="*/ 235079 w 2096706"/>
                <a:gd name="connsiteY440" fmla="*/ 682713 h 1370528"/>
                <a:gd name="connsiteX441" fmla="*/ 198581 w 2096706"/>
                <a:gd name="connsiteY441" fmla="*/ 719211 h 1370528"/>
                <a:gd name="connsiteX442" fmla="*/ 194019 w 2096706"/>
                <a:gd name="connsiteY442" fmla="*/ 714649 h 1370528"/>
                <a:gd name="connsiteX443" fmla="*/ 230517 w 2096706"/>
                <a:gd name="connsiteY443" fmla="*/ 678151 h 1370528"/>
                <a:gd name="connsiteX444" fmla="*/ 235079 w 2096706"/>
                <a:gd name="connsiteY444" fmla="*/ 682713 h 1370528"/>
                <a:gd name="connsiteX445" fmla="*/ 278557 w 2096706"/>
                <a:gd name="connsiteY445" fmla="*/ 726185 h 1370528"/>
                <a:gd name="connsiteX446" fmla="*/ 283119 w 2096706"/>
                <a:gd name="connsiteY446" fmla="*/ 730746 h 1370528"/>
                <a:gd name="connsiteX447" fmla="*/ 246621 w 2096706"/>
                <a:gd name="connsiteY447" fmla="*/ 767244 h 1370528"/>
                <a:gd name="connsiteX448" fmla="*/ 242059 w 2096706"/>
                <a:gd name="connsiteY448" fmla="*/ 762683 h 1370528"/>
                <a:gd name="connsiteX449" fmla="*/ 278557 w 2096706"/>
                <a:gd name="connsiteY449" fmla="*/ 726185 h 1370528"/>
                <a:gd name="connsiteX450" fmla="*/ 271583 w 2096706"/>
                <a:gd name="connsiteY450" fmla="*/ 646215 h 1370528"/>
                <a:gd name="connsiteX451" fmla="*/ 267022 w 2096706"/>
                <a:gd name="connsiteY451" fmla="*/ 641653 h 1370528"/>
                <a:gd name="connsiteX452" fmla="*/ 303513 w 2096706"/>
                <a:gd name="connsiteY452" fmla="*/ 605155 h 1370528"/>
                <a:gd name="connsiteX453" fmla="*/ 308075 w 2096706"/>
                <a:gd name="connsiteY453" fmla="*/ 609717 h 1370528"/>
                <a:gd name="connsiteX454" fmla="*/ 271583 w 2096706"/>
                <a:gd name="connsiteY454" fmla="*/ 646215 h 1370528"/>
                <a:gd name="connsiteX455" fmla="*/ 326591 w 2096706"/>
                <a:gd name="connsiteY455" fmla="*/ 774225 h 1370528"/>
                <a:gd name="connsiteX456" fmla="*/ 331153 w 2096706"/>
                <a:gd name="connsiteY456" fmla="*/ 778787 h 1370528"/>
                <a:gd name="connsiteX457" fmla="*/ 294661 w 2096706"/>
                <a:gd name="connsiteY457" fmla="*/ 815285 h 1370528"/>
                <a:gd name="connsiteX458" fmla="*/ 290100 w 2096706"/>
                <a:gd name="connsiteY458" fmla="*/ 810723 h 1370528"/>
                <a:gd name="connsiteX459" fmla="*/ 326591 w 2096706"/>
                <a:gd name="connsiteY459" fmla="*/ 774225 h 1370528"/>
                <a:gd name="connsiteX460" fmla="*/ 319617 w 2096706"/>
                <a:gd name="connsiteY460" fmla="*/ 694255 h 1370528"/>
                <a:gd name="connsiteX461" fmla="*/ 315055 w 2096706"/>
                <a:gd name="connsiteY461" fmla="*/ 689693 h 1370528"/>
                <a:gd name="connsiteX462" fmla="*/ 351547 w 2096706"/>
                <a:gd name="connsiteY462" fmla="*/ 653196 h 1370528"/>
                <a:gd name="connsiteX463" fmla="*/ 356108 w 2096706"/>
                <a:gd name="connsiteY463" fmla="*/ 657757 h 1370528"/>
                <a:gd name="connsiteX464" fmla="*/ 319617 w 2096706"/>
                <a:gd name="connsiteY464" fmla="*/ 694255 h 1370528"/>
                <a:gd name="connsiteX465" fmla="*/ 340011 w 2096706"/>
                <a:gd name="connsiteY465" fmla="*/ 568657 h 1370528"/>
                <a:gd name="connsiteX466" fmla="*/ 376509 w 2096706"/>
                <a:gd name="connsiteY466" fmla="*/ 532159 h 1370528"/>
                <a:gd name="connsiteX467" fmla="*/ 381071 w 2096706"/>
                <a:gd name="connsiteY467" fmla="*/ 536721 h 1370528"/>
                <a:gd name="connsiteX468" fmla="*/ 344572 w 2096706"/>
                <a:gd name="connsiteY468" fmla="*/ 573219 h 1370528"/>
                <a:gd name="connsiteX469" fmla="*/ 340011 w 2096706"/>
                <a:gd name="connsiteY469" fmla="*/ 568657 h 1370528"/>
                <a:gd name="connsiteX470" fmla="*/ 374632 w 2096706"/>
                <a:gd name="connsiteY470" fmla="*/ 822266 h 1370528"/>
                <a:gd name="connsiteX471" fmla="*/ 379193 w 2096706"/>
                <a:gd name="connsiteY471" fmla="*/ 826827 h 1370528"/>
                <a:gd name="connsiteX472" fmla="*/ 342695 w 2096706"/>
                <a:gd name="connsiteY472" fmla="*/ 863325 h 1370528"/>
                <a:gd name="connsiteX473" fmla="*/ 338134 w 2096706"/>
                <a:gd name="connsiteY473" fmla="*/ 858763 h 1370528"/>
                <a:gd name="connsiteX474" fmla="*/ 374632 w 2096706"/>
                <a:gd name="connsiteY474" fmla="*/ 822266 h 1370528"/>
                <a:gd name="connsiteX475" fmla="*/ 367651 w 2096706"/>
                <a:gd name="connsiteY475" fmla="*/ 742289 h 1370528"/>
                <a:gd name="connsiteX476" fmla="*/ 363089 w 2096706"/>
                <a:gd name="connsiteY476" fmla="*/ 737727 h 1370528"/>
                <a:gd name="connsiteX477" fmla="*/ 399581 w 2096706"/>
                <a:gd name="connsiteY477" fmla="*/ 701229 h 1370528"/>
                <a:gd name="connsiteX478" fmla="*/ 404142 w 2096706"/>
                <a:gd name="connsiteY478" fmla="*/ 705791 h 1370528"/>
                <a:gd name="connsiteX479" fmla="*/ 367651 w 2096706"/>
                <a:gd name="connsiteY479" fmla="*/ 742289 h 1370528"/>
                <a:gd name="connsiteX480" fmla="*/ 424543 w 2096706"/>
                <a:gd name="connsiteY480" fmla="*/ 580200 h 1370528"/>
                <a:gd name="connsiteX481" fmla="*/ 429104 w 2096706"/>
                <a:gd name="connsiteY481" fmla="*/ 584761 h 1370528"/>
                <a:gd name="connsiteX482" fmla="*/ 392613 w 2096706"/>
                <a:gd name="connsiteY482" fmla="*/ 621259 h 1370528"/>
                <a:gd name="connsiteX483" fmla="*/ 388051 w 2096706"/>
                <a:gd name="connsiteY483" fmla="*/ 616698 h 1370528"/>
                <a:gd name="connsiteX484" fmla="*/ 424543 w 2096706"/>
                <a:gd name="connsiteY484" fmla="*/ 580200 h 1370528"/>
                <a:gd name="connsiteX485" fmla="*/ 413001 w 2096706"/>
                <a:gd name="connsiteY485" fmla="*/ 495661 h 1370528"/>
                <a:gd name="connsiteX486" fmla="*/ 449498 w 2096706"/>
                <a:gd name="connsiteY486" fmla="*/ 459163 h 1370528"/>
                <a:gd name="connsiteX487" fmla="*/ 454060 w 2096706"/>
                <a:gd name="connsiteY487" fmla="*/ 463725 h 1370528"/>
                <a:gd name="connsiteX488" fmla="*/ 417562 w 2096706"/>
                <a:gd name="connsiteY488" fmla="*/ 500223 h 1370528"/>
                <a:gd name="connsiteX489" fmla="*/ 413001 w 2096706"/>
                <a:gd name="connsiteY489" fmla="*/ 495661 h 1370528"/>
                <a:gd name="connsiteX490" fmla="*/ 422672 w 2096706"/>
                <a:gd name="connsiteY490" fmla="*/ 870299 h 1370528"/>
                <a:gd name="connsiteX491" fmla="*/ 427233 w 2096706"/>
                <a:gd name="connsiteY491" fmla="*/ 874861 h 1370528"/>
                <a:gd name="connsiteX492" fmla="*/ 390735 w 2096706"/>
                <a:gd name="connsiteY492" fmla="*/ 911359 h 1370528"/>
                <a:gd name="connsiteX493" fmla="*/ 386174 w 2096706"/>
                <a:gd name="connsiteY493" fmla="*/ 906797 h 1370528"/>
                <a:gd name="connsiteX494" fmla="*/ 422672 w 2096706"/>
                <a:gd name="connsiteY494" fmla="*/ 870299 h 1370528"/>
                <a:gd name="connsiteX495" fmla="*/ 415691 w 2096706"/>
                <a:gd name="connsiteY495" fmla="*/ 790329 h 1370528"/>
                <a:gd name="connsiteX496" fmla="*/ 411130 w 2096706"/>
                <a:gd name="connsiteY496" fmla="*/ 785768 h 1370528"/>
                <a:gd name="connsiteX497" fmla="*/ 447621 w 2096706"/>
                <a:gd name="connsiteY497" fmla="*/ 749270 h 1370528"/>
                <a:gd name="connsiteX498" fmla="*/ 452182 w 2096706"/>
                <a:gd name="connsiteY498" fmla="*/ 753831 h 1370528"/>
                <a:gd name="connsiteX499" fmla="*/ 415691 w 2096706"/>
                <a:gd name="connsiteY499" fmla="*/ 790329 h 1370528"/>
                <a:gd name="connsiteX500" fmla="*/ 440647 w 2096706"/>
                <a:gd name="connsiteY500" fmla="*/ 669299 h 1370528"/>
                <a:gd name="connsiteX501" fmla="*/ 436085 w 2096706"/>
                <a:gd name="connsiteY501" fmla="*/ 664738 h 1370528"/>
                <a:gd name="connsiteX502" fmla="*/ 472583 w 2096706"/>
                <a:gd name="connsiteY502" fmla="*/ 628240 h 1370528"/>
                <a:gd name="connsiteX503" fmla="*/ 477145 w 2096706"/>
                <a:gd name="connsiteY503" fmla="*/ 632801 h 1370528"/>
                <a:gd name="connsiteX504" fmla="*/ 440647 w 2096706"/>
                <a:gd name="connsiteY504" fmla="*/ 669299 h 1370528"/>
                <a:gd name="connsiteX505" fmla="*/ 461041 w 2096706"/>
                <a:gd name="connsiteY505" fmla="*/ 543702 h 1370528"/>
                <a:gd name="connsiteX506" fmla="*/ 497539 w 2096706"/>
                <a:gd name="connsiteY506" fmla="*/ 507204 h 1370528"/>
                <a:gd name="connsiteX507" fmla="*/ 502100 w 2096706"/>
                <a:gd name="connsiteY507" fmla="*/ 511765 h 1370528"/>
                <a:gd name="connsiteX508" fmla="*/ 465602 w 2096706"/>
                <a:gd name="connsiteY508" fmla="*/ 548263 h 1370528"/>
                <a:gd name="connsiteX509" fmla="*/ 461041 w 2096706"/>
                <a:gd name="connsiteY509" fmla="*/ 543702 h 1370528"/>
                <a:gd name="connsiteX510" fmla="*/ 495661 w 2096706"/>
                <a:gd name="connsiteY510" fmla="*/ 797303 h 1370528"/>
                <a:gd name="connsiteX511" fmla="*/ 500223 w 2096706"/>
                <a:gd name="connsiteY511" fmla="*/ 801865 h 1370528"/>
                <a:gd name="connsiteX512" fmla="*/ 463731 w 2096706"/>
                <a:gd name="connsiteY512" fmla="*/ 838363 h 1370528"/>
                <a:gd name="connsiteX513" fmla="*/ 459170 w 2096706"/>
                <a:gd name="connsiteY513" fmla="*/ 833801 h 1370528"/>
                <a:gd name="connsiteX514" fmla="*/ 495661 w 2096706"/>
                <a:gd name="connsiteY514" fmla="*/ 797303 h 1370528"/>
                <a:gd name="connsiteX515" fmla="*/ 488687 w 2096706"/>
                <a:gd name="connsiteY515" fmla="*/ 717333 h 1370528"/>
                <a:gd name="connsiteX516" fmla="*/ 484125 w 2096706"/>
                <a:gd name="connsiteY516" fmla="*/ 712772 h 1370528"/>
                <a:gd name="connsiteX517" fmla="*/ 520617 w 2096706"/>
                <a:gd name="connsiteY517" fmla="*/ 676274 h 1370528"/>
                <a:gd name="connsiteX518" fmla="*/ 525178 w 2096706"/>
                <a:gd name="connsiteY518" fmla="*/ 680835 h 1370528"/>
                <a:gd name="connsiteX519" fmla="*/ 488687 w 2096706"/>
                <a:gd name="connsiteY519" fmla="*/ 717333 h 1370528"/>
                <a:gd name="connsiteX520" fmla="*/ 509075 w 2096706"/>
                <a:gd name="connsiteY520" fmla="*/ 591742 h 1370528"/>
                <a:gd name="connsiteX521" fmla="*/ 545573 w 2096706"/>
                <a:gd name="connsiteY521" fmla="*/ 555244 h 1370528"/>
                <a:gd name="connsiteX522" fmla="*/ 550134 w 2096706"/>
                <a:gd name="connsiteY522" fmla="*/ 559805 h 1370528"/>
                <a:gd name="connsiteX523" fmla="*/ 513636 w 2096706"/>
                <a:gd name="connsiteY523" fmla="*/ 596303 h 1370528"/>
                <a:gd name="connsiteX524" fmla="*/ 509075 w 2096706"/>
                <a:gd name="connsiteY524" fmla="*/ 591742 h 1370528"/>
                <a:gd name="connsiteX525" fmla="*/ 543695 w 2096706"/>
                <a:gd name="connsiteY525" fmla="*/ 845344 h 1370528"/>
                <a:gd name="connsiteX526" fmla="*/ 548257 w 2096706"/>
                <a:gd name="connsiteY526" fmla="*/ 849905 h 1370528"/>
                <a:gd name="connsiteX527" fmla="*/ 511765 w 2096706"/>
                <a:gd name="connsiteY527" fmla="*/ 886403 h 1370528"/>
                <a:gd name="connsiteX528" fmla="*/ 507204 w 2096706"/>
                <a:gd name="connsiteY528" fmla="*/ 881842 h 1370528"/>
                <a:gd name="connsiteX529" fmla="*/ 543695 w 2096706"/>
                <a:gd name="connsiteY529" fmla="*/ 845344 h 1370528"/>
                <a:gd name="connsiteX530" fmla="*/ 536721 w 2096706"/>
                <a:gd name="connsiteY530" fmla="*/ 765367 h 1370528"/>
                <a:gd name="connsiteX531" fmla="*/ 532159 w 2096706"/>
                <a:gd name="connsiteY531" fmla="*/ 760805 h 1370528"/>
                <a:gd name="connsiteX532" fmla="*/ 568657 w 2096706"/>
                <a:gd name="connsiteY532" fmla="*/ 724308 h 1370528"/>
                <a:gd name="connsiteX533" fmla="*/ 573219 w 2096706"/>
                <a:gd name="connsiteY533" fmla="*/ 728869 h 1370528"/>
                <a:gd name="connsiteX534" fmla="*/ 536721 w 2096706"/>
                <a:gd name="connsiteY534" fmla="*/ 765367 h 1370528"/>
                <a:gd name="connsiteX535" fmla="*/ 561676 w 2096706"/>
                <a:gd name="connsiteY535" fmla="*/ 644337 h 1370528"/>
                <a:gd name="connsiteX536" fmla="*/ 557115 w 2096706"/>
                <a:gd name="connsiteY536" fmla="*/ 639776 h 1370528"/>
                <a:gd name="connsiteX537" fmla="*/ 593613 w 2096706"/>
                <a:gd name="connsiteY537" fmla="*/ 603278 h 1370528"/>
                <a:gd name="connsiteX538" fmla="*/ 598174 w 2096706"/>
                <a:gd name="connsiteY538" fmla="*/ 607839 h 1370528"/>
                <a:gd name="connsiteX539" fmla="*/ 561676 w 2096706"/>
                <a:gd name="connsiteY539" fmla="*/ 644337 h 1370528"/>
                <a:gd name="connsiteX540" fmla="*/ 582077 w 2096706"/>
                <a:gd name="connsiteY540" fmla="*/ 518746 h 1370528"/>
                <a:gd name="connsiteX541" fmla="*/ 618569 w 2096706"/>
                <a:gd name="connsiteY541" fmla="*/ 482248 h 1370528"/>
                <a:gd name="connsiteX542" fmla="*/ 623130 w 2096706"/>
                <a:gd name="connsiteY542" fmla="*/ 486809 h 1370528"/>
                <a:gd name="connsiteX543" fmla="*/ 586638 w 2096706"/>
                <a:gd name="connsiteY543" fmla="*/ 523307 h 1370528"/>
                <a:gd name="connsiteX544" fmla="*/ 582077 w 2096706"/>
                <a:gd name="connsiteY544" fmla="*/ 518746 h 1370528"/>
                <a:gd name="connsiteX545" fmla="*/ 616691 w 2096706"/>
                <a:gd name="connsiteY545" fmla="*/ 772348 h 1370528"/>
                <a:gd name="connsiteX546" fmla="*/ 621252 w 2096706"/>
                <a:gd name="connsiteY546" fmla="*/ 776909 h 1370528"/>
                <a:gd name="connsiteX547" fmla="*/ 584761 w 2096706"/>
                <a:gd name="connsiteY547" fmla="*/ 813407 h 1370528"/>
                <a:gd name="connsiteX548" fmla="*/ 580200 w 2096706"/>
                <a:gd name="connsiteY548" fmla="*/ 808846 h 1370528"/>
                <a:gd name="connsiteX549" fmla="*/ 616691 w 2096706"/>
                <a:gd name="connsiteY549" fmla="*/ 772348 h 1370528"/>
                <a:gd name="connsiteX550" fmla="*/ 609717 w 2096706"/>
                <a:gd name="connsiteY550" fmla="*/ 692377 h 1370528"/>
                <a:gd name="connsiteX551" fmla="*/ 605155 w 2096706"/>
                <a:gd name="connsiteY551" fmla="*/ 687816 h 1370528"/>
                <a:gd name="connsiteX552" fmla="*/ 641653 w 2096706"/>
                <a:gd name="connsiteY552" fmla="*/ 651318 h 1370528"/>
                <a:gd name="connsiteX553" fmla="*/ 646215 w 2096706"/>
                <a:gd name="connsiteY553" fmla="*/ 655879 h 1370528"/>
                <a:gd name="connsiteX554" fmla="*/ 609717 w 2096706"/>
                <a:gd name="connsiteY554" fmla="*/ 692377 h 1370528"/>
                <a:gd name="connsiteX555" fmla="*/ 630111 w 2096706"/>
                <a:gd name="connsiteY555" fmla="*/ 566780 h 1370528"/>
                <a:gd name="connsiteX556" fmla="*/ 666609 w 2096706"/>
                <a:gd name="connsiteY556" fmla="*/ 530282 h 1370528"/>
                <a:gd name="connsiteX557" fmla="*/ 671170 w 2096706"/>
                <a:gd name="connsiteY557" fmla="*/ 534843 h 1370528"/>
                <a:gd name="connsiteX558" fmla="*/ 634672 w 2096706"/>
                <a:gd name="connsiteY558" fmla="*/ 571341 h 1370528"/>
                <a:gd name="connsiteX559" fmla="*/ 630111 w 2096706"/>
                <a:gd name="connsiteY559" fmla="*/ 566780 h 1370528"/>
                <a:gd name="connsiteX560" fmla="*/ 664731 w 2096706"/>
                <a:gd name="connsiteY560" fmla="*/ 820388 h 1370528"/>
                <a:gd name="connsiteX561" fmla="*/ 669293 w 2096706"/>
                <a:gd name="connsiteY561" fmla="*/ 824950 h 1370528"/>
                <a:gd name="connsiteX562" fmla="*/ 632795 w 2096706"/>
                <a:gd name="connsiteY562" fmla="*/ 861447 h 1370528"/>
                <a:gd name="connsiteX563" fmla="*/ 628233 w 2096706"/>
                <a:gd name="connsiteY563" fmla="*/ 856886 h 1370528"/>
                <a:gd name="connsiteX564" fmla="*/ 664731 w 2096706"/>
                <a:gd name="connsiteY564" fmla="*/ 820388 h 1370528"/>
                <a:gd name="connsiteX565" fmla="*/ 657750 w 2096706"/>
                <a:gd name="connsiteY565" fmla="*/ 740418 h 1370528"/>
                <a:gd name="connsiteX566" fmla="*/ 653189 w 2096706"/>
                <a:gd name="connsiteY566" fmla="*/ 735856 h 1370528"/>
                <a:gd name="connsiteX567" fmla="*/ 689687 w 2096706"/>
                <a:gd name="connsiteY567" fmla="*/ 699358 h 1370528"/>
                <a:gd name="connsiteX568" fmla="*/ 694248 w 2096706"/>
                <a:gd name="connsiteY568" fmla="*/ 703920 h 1370528"/>
                <a:gd name="connsiteX569" fmla="*/ 657750 w 2096706"/>
                <a:gd name="connsiteY569" fmla="*/ 740418 h 1370528"/>
                <a:gd name="connsiteX570" fmla="*/ 682706 w 2096706"/>
                <a:gd name="connsiteY570" fmla="*/ 619382 h 1370528"/>
                <a:gd name="connsiteX571" fmla="*/ 678145 w 2096706"/>
                <a:gd name="connsiteY571" fmla="*/ 614820 h 1370528"/>
                <a:gd name="connsiteX572" fmla="*/ 714643 w 2096706"/>
                <a:gd name="connsiteY572" fmla="*/ 578322 h 1370528"/>
                <a:gd name="connsiteX573" fmla="*/ 719204 w 2096706"/>
                <a:gd name="connsiteY573" fmla="*/ 582883 h 1370528"/>
                <a:gd name="connsiteX574" fmla="*/ 682706 w 2096706"/>
                <a:gd name="connsiteY574" fmla="*/ 619382 h 1370528"/>
                <a:gd name="connsiteX575" fmla="*/ 737727 w 2096706"/>
                <a:gd name="connsiteY575" fmla="*/ 747392 h 1370528"/>
                <a:gd name="connsiteX576" fmla="*/ 742289 w 2096706"/>
                <a:gd name="connsiteY576" fmla="*/ 751954 h 1370528"/>
                <a:gd name="connsiteX577" fmla="*/ 705791 w 2096706"/>
                <a:gd name="connsiteY577" fmla="*/ 788451 h 1370528"/>
                <a:gd name="connsiteX578" fmla="*/ 701229 w 2096706"/>
                <a:gd name="connsiteY578" fmla="*/ 783890 h 1370528"/>
                <a:gd name="connsiteX579" fmla="*/ 737727 w 2096706"/>
                <a:gd name="connsiteY579" fmla="*/ 747392 h 1370528"/>
                <a:gd name="connsiteX580" fmla="*/ 730746 w 2096706"/>
                <a:gd name="connsiteY580" fmla="*/ 667422 h 1370528"/>
                <a:gd name="connsiteX581" fmla="*/ 726185 w 2096706"/>
                <a:gd name="connsiteY581" fmla="*/ 662860 h 1370528"/>
                <a:gd name="connsiteX582" fmla="*/ 762683 w 2096706"/>
                <a:gd name="connsiteY582" fmla="*/ 626362 h 1370528"/>
                <a:gd name="connsiteX583" fmla="*/ 767244 w 2096706"/>
                <a:gd name="connsiteY583" fmla="*/ 630924 h 1370528"/>
                <a:gd name="connsiteX584" fmla="*/ 730746 w 2096706"/>
                <a:gd name="connsiteY584" fmla="*/ 667422 h 1370528"/>
                <a:gd name="connsiteX585" fmla="*/ 785768 w 2096706"/>
                <a:gd name="connsiteY585" fmla="*/ 795426 h 1370528"/>
                <a:gd name="connsiteX586" fmla="*/ 790329 w 2096706"/>
                <a:gd name="connsiteY586" fmla="*/ 799987 h 1370528"/>
                <a:gd name="connsiteX587" fmla="*/ 753831 w 2096706"/>
                <a:gd name="connsiteY587" fmla="*/ 836485 h 1370528"/>
                <a:gd name="connsiteX588" fmla="*/ 749270 w 2096706"/>
                <a:gd name="connsiteY588" fmla="*/ 831924 h 1370528"/>
                <a:gd name="connsiteX589" fmla="*/ 785768 w 2096706"/>
                <a:gd name="connsiteY589" fmla="*/ 795426 h 1370528"/>
                <a:gd name="connsiteX590" fmla="*/ 778780 w 2096706"/>
                <a:gd name="connsiteY590" fmla="*/ 715456 h 1370528"/>
                <a:gd name="connsiteX591" fmla="*/ 774219 w 2096706"/>
                <a:gd name="connsiteY591" fmla="*/ 710894 h 1370528"/>
                <a:gd name="connsiteX592" fmla="*/ 810717 w 2096706"/>
                <a:gd name="connsiteY592" fmla="*/ 674396 h 1370528"/>
                <a:gd name="connsiteX593" fmla="*/ 815278 w 2096706"/>
                <a:gd name="connsiteY593" fmla="*/ 678958 h 1370528"/>
                <a:gd name="connsiteX594" fmla="*/ 778780 w 2096706"/>
                <a:gd name="connsiteY594" fmla="*/ 715456 h 1370528"/>
                <a:gd name="connsiteX595" fmla="*/ 780664 w 2096706"/>
                <a:gd name="connsiteY595" fmla="*/ 425356 h 1370528"/>
                <a:gd name="connsiteX596" fmla="*/ 776103 w 2096706"/>
                <a:gd name="connsiteY596" fmla="*/ 420794 h 1370528"/>
                <a:gd name="connsiteX597" fmla="*/ 812594 w 2096706"/>
                <a:gd name="connsiteY597" fmla="*/ 384296 h 1370528"/>
                <a:gd name="connsiteX598" fmla="*/ 817156 w 2096706"/>
                <a:gd name="connsiteY598" fmla="*/ 388858 h 1370528"/>
                <a:gd name="connsiteX599" fmla="*/ 780664 w 2096706"/>
                <a:gd name="connsiteY599" fmla="*/ 425356 h 1370528"/>
                <a:gd name="connsiteX600" fmla="*/ 787639 w 2096706"/>
                <a:gd name="connsiteY600" fmla="*/ 505333 h 1370528"/>
                <a:gd name="connsiteX601" fmla="*/ 792200 w 2096706"/>
                <a:gd name="connsiteY601" fmla="*/ 509894 h 1370528"/>
                <a:gd name="connsiteX602" fmla="*/ 755709 w 2096706"/>
                <a:gd name="connsiteY602" fmla="*/ 546392 h 1370528"/>
                <a:gd name="connsiteX603" fmla="*/ 751147 w 2096706"/>
                <a:gd name="connsiteY603" fmla="*/ 541831 h 1370528"/>
                <a:gd name="connsiteX604" fmla="*/ 787639 w 2096706"/>
                <a:gd name="connsiteY604" fmla="*/ 505333 h 1370528"/>
                <a:gd name="connsiteX605" fmla="*/ 732624 w 2096706"/>
                <a:gd name="connsiteY605" fmla="*/ 377322 h 1370528"/>
                <a:gd name="connsiteX606" fmla="*/ 728062 w 2096706"/>
                <a:gd name="connsiteY606" fmla="*/ 372761 h 1370528"/>
                <a:gd name="connsiteX607" fmla="*/ 764560 w 2096706"/>
                <a:gd name="connsiteY607" fmla="*/ 336263 h 1370528"/>
                <a:gd name="connsiteX608" fmla="*/ 769122 w 2096706"/>
                <a:gd name="connsiteY608" fmla="*/ 340824 h 1370528"/>
                <a:gd name="connsiteX609" fmla="*/ 732624 w 2096706"/>
                <a:gd name="connsiteY609" fmla="*/ 377322 h 1370528"/>
                <a:gd name="connsiteX610" fmla="*/ 739605 w 2096706"/>
                <a:gd name="connsiteY610" fmla="*/ 457292 h 1370528"/>
                <a:gd name="connsiteX611" fmla="*/ 744166 w 2096706"/>
                <a:gd name="connsiteY611" fmla="*/ 461854 h 1370528"/>
                <a:gd name="connsiteX612" fmla="*/ 707675 w 2096706"/>
                <a:gd name="connsiteY612" fmla="*/ 498352 h 1370528"/>
                <a:gd name="connsiteX613" fmla="*/ 703113 w 2096706"/>
                <a:gd name="connsiteY613" fmla="*/ 493790 h 1370528"/>
                <a:gd name="connsiteX614" fmla="*/ 739605 w 2096706"/>
                <a:gd name="connsiteY614" fmla="*/ 457292 h 1370528"/>
                <a:gd name="connsiteX615" fmla="*/ 684584 w 2096706"/>
                <a:gd name="connsiteY615" fmla="*/ 329282 h 1370528"/>
                <a:gd name="connsiteX616" fmla="*/ 680022 w 2096706"/>
                <a:gd name="connsiteY616" fmla="*/ 324720 h 1370528"/>
                <a:gd name="connsiteX617" fmla="*/ 716514 w 2096706"/>
                <a:gd name="connsiteY617" fmla="*/ 288222 h 1370528"/>
                <a:gd name="connsiteX618" fmla="*/ 721075 w 2096706"/>
                <a:gd name="connsiteY618" fmla="*/ 292784 h 1370528"/>
                <a:gd name="connsiteX619" fmla="*/ 684584 w 2096706"/>
                <a:gd name="connsiteY619" fmla="*/ 329282 h 1370528"/>
                <a:gd name="connsiteX620" fmla="*/ 691558 w 2096706"/>
                <a:gd name="connsiteY620" fmla="*/ 409252 h 1370528"/>
                <a:gd name="connsiteX621" fmla="*/ 696119 w 2096706"/>
                <a:gd name="connsiteY621" fmla="*/ 413814 h 1370528"/>
                <a:gd name="connsiteX622" fmla="*/ 659628 w 2096706"/>
                <a:gd name="connsiteY622" fmla="*/ 450311 h 1370528"/>
                <a:gd name="connsiteX623" fmla="*/ 655066 w 2096706"/>
                <a:gd name="connsiteY623" fmla="*/ 445750 h 1370528"/>
                <a:gd name="connsiteX624" fmla="*/ 691558 w 2096706"/>
                <a:gd name="connsiteY624" fmla="*/ 409252 h 1370528"/>
                <a:gd name="connsiteX625" fmla="*/ 636550 w 2096706"/>
                <a:gd name="connsiteY625" fmla="*/ 281241 h 1370528"/>
                <a:gd name="connsiteX626" fmla="*/ 631988 w 2096706"/>
                <a:gd name="connsiteY626" fmla="*/ 276680 h 1370528"/>
                <a:gd name="connsiteX627" fmla="*/ 668480 w 2096706"/>
                <a:gd name="connsiteY627" fmla="*/ 240182 h 1370528"/>
                <a:gd name="connsiteX628" fmla="*/ 673041 w 2096706"/>
                <a:gd name="connsiteY628" fmla="*/ 244743 h 1370528"/>
                <a:gd name="connsiteX629" fmla="*/ 636550 w 2096706"/>
                <a:gd name="connsiteY629" fmla="*/ 281241 h 1370528"/>
                <a:gd name="connsiteX630" fmla="*/ 643524 w 2096706"/>
                <a:gd name="connsiteY630" fmla="*/ 361218 h 1370528"/>
                <a:gd name="connsiteX631" fmla="*/ 648086 w 2096706"/>
                <a:gd name="connsiteY631" fmla="*/ 365780 h 1370528"/>
                <a:gd name="connsiteX632" fmla="*/ 611594 w 2096706"/>
                <a:gd name="connsiteY632" fmla="*/ 402278 h 1370528"/>
                <a:gd name="connsiteX633" fmla="*/ 607033 w 2096706"/>
                <a:gd name="connsiteY633" fmla="*/ 397716 h 1370528"/>
                <a:gd name="connsiteX634" fmla="*/ 643524 w 2096706"/>
                <a:gd name="connsiteY634" fmla="*/ 361218 h 1370528"/>
                <a:gd name="connsiteX635" fmla="*/ 588516 w 2096706"/>
                <a:gd name="connsiteY635" fmla="*/ 233208 h 1370528"/>
                <a:gd name="connsiteX636" fmla="*/ 583955 w 2096706"/>
                <a:gd name="connsiteY636" fmla="*/ 228646 h 1370528"/>
                <a:gd name="connsiteX637" fmla="*/ 620446 w 2096706"/>
                <a:gd name="connsiteY637" fmla="*/ 192148 h 1370528"/>
                <a:gd name="connsiteX638" fmla="*/ 625007 w 2096706"/>
                <a:gd name="connsiteY638" fmla="*/ 196710 h 1370528"/>
                <a:gd name="connsiteX639" fmla="*/ 588516 w 2096706"/>
                <a:gd name="connsiteY639" fmla="*/ 233208 h 1370528"/>
                <a:gd name="connsiteX640" fmla="*/ 595490 w 2096706"/>
                <a:gd name="connsiteY640" fmla="*/ 313178 h 1370528"/>
                <a:gd name="connsiteX641" fmla="*/ 600052 w 2096706"/>
                <a:gd name="connsiteY641" fmla="*/ 317739 h 1370528"/>
                <a:gd name="connsiteX642" fmla="*/ 563560 w 2096706"/>
                <a:gd name="connsiteY642" fmla="*/ 354237 h 1370528"/>
                <a:gd name="connsiteX643" fmla="*/ 558999 w 2096706"/>
                <a:gd name="connsiteY643" fmla="*/ 349676 h 1370528"/>
                <a:gd name="connsiteX644" fmla="*/ 595490 w 2096706"/>
                <a:gd name="connsiteY644" fmla="*/ 313178 h 1370528"/>
                <a:gd name="connsiteX645" fmla="*/ 570535 w 2096706"/>
                <a:gd name="connsiteY645" fmla="*/ 434214 h 1370528"/>
                <a:gd name="connsiteX646" fmla="*/ 575096 w 2096706"/>
                <a:gd name="connsiteY646" fmla="*/ 438776 h 1370528"/>
                <a:gd name="connsiteX647" fmla="*/ 538598 w 2096706"/>
                <a:gd name="connsiteY647" fmla="*/ 475274 h 1370528"/>
                <a:gd name="connsiteX648" fmla="*/ 534037 w 2096706"/>
                <a:gd name="connsiteY648" fmla="*/ 470712 h 1370528"/>
                <a:gd name="connsiteX649" fmla="*/ 570535 w 2096706"/>
                <a:gd name="connsiteY649" fmla="*/ 434214 h 1370528"/>
                <a:gd name="connsiteX650" fmla="*/ 515520 w 2096706"/>
                <a:gd name="connsiteY650" fmla="*/ 306204 h 1370528"/>
                <a:gd name="connsiteX651" fmla="*/ 510959 w 2096706"/>
                <a:gd name="connsiteY651" fmla="*/ 301642 h 1370528"/>
                <a:gd name="connsiteX652" fmla="*/ 547450 w 2096706"/>
                <a:gd name="connsiteY652" fmla="*/ 265144 h 1370528"/>
                <a:gd name="connsiteX653" fmla="*/ 552012 w 2096706"/>
                <a:gd name="connsiteY653" fmla="*/ 269706 h 1370528"/>
                <a:gd name="connsiteX654" fmla="*/ 515520 w 2096706"/>
                <a:gd name="connsiteY654" fmla="*/ 306204 h 1370528"/>
                <a:gd name="connsiteX655" fmla="*/ 522494 w 2096706"/>
                <a:gd name="connsiteY655" fmla="*/ 386174 h 1370528"/>
                <a:gd name="connsiteX656" fmla="*/ 527056 w 2096706"/>
                <a:gd name="connsiteY656" fmla="*/ 390735 h 1370528"/>
                <a:gd name="connsiteX657" fmla="*/ 490558 w 2096706"/>
                <a:gd name="connsiteY657" fmla="*/ 427233 h 1370528"/>
                <a:gd name="connsiteX658" fmla="*/ 485997 w 2096706"/>
                <a:gd name="connsiteY658" fmla="*/ 422672 h 1370528"/>
                <a:gd name="connsiteX659" fmla="*/ 522494 w 2096706"/>
                <a:gd name="connsiteY659" fmla="*/ 386174 h 1370528"/>
                <a:gd name="connsiteX660" fmla="*/ 467486 w 2096706"/>
                <a:gd name="connsiteY660" fmla="*/ 258163 h 1370528"/>
                <a:gd name="connsiteX661" fmla="*/ 462925 w 2096706"/>
                <a:gd name="connsiteY661" fmla="*/ 253602 h 1370528"/>
                <a:gd name="connsiteX662" fmla="*/ 499416 w 2096706"/>
                <a:gd name="connsiteY662" fmla="*/ 217104 h 1370528"/>
                <a:gd name="connsiteX663" fmla="*/ 503978 w 2096706"/>
                <a:gd name="connsiteY663" fmla="*/ 221665 h 1370528"/>
                <a:gd name="connsiteX664" fmla="*/ 467486 w 2096706"/>
                <a:gd name="connsiteY664" fmla="*/ 258163 h 1370528"/>
                <a:gd name="connsiteX665" fmla="*/ 474461 w 2096706"/>
                <a:gd name="connsiteY665" fmla="*/ 338134 h 1370528"/>
                <a:gd name="connsiteX666" fmla="*/ 479022 w 2096706"/>
                <a:gd name="connsiteY666" fmla="*/ 342695 h 1370528"/>
                <a:gd name="connsiteX667" fmla="*/ 442524 w 2096706"/>
                <a:gd name="connsiteY667" fmla="*/ 379193 h 1370528"/>
                <a:gd name="connsiteX668" fmla="*/ 437963 w 2096706"/>
                <a:gd name="connsiteY668" fmla="*/ 374632 h 1370528"/>
                <a:gd name="connsiteX669" fmla="*/ 474461 w 2096706"/>
                <a:gd name="connsiteY669" fmla="*/ 338134 h 1370528"/>
                <a:gd name="connsiteX670" fmla="*/ 419446 w 2096706"/>
                <a:gd name="connsiteY670" fmla="*/ 210129 h 1370528"/>
                <a:gd name="connsiteX671" fmla="*/ 414884 w 2096706"/>
                <a:gd name="connsiteY671" fmla="*/ 205568 h 1370528"/>
                <a:gd name="connsiteX672" fmla="*/ 451376 w 2096706"/>
                <a:gd name="connsiteY672" fmla="*/ 169070 h 1370528"/>
                <a:gd name="connsiteX673" fmla="*/ 455937 w 2096706"/>
                <a:gd name="connsiteY673" fmla="*/ 173631 h 1370528"/>
                <a:gd name="connsiteX674" fmla="*/ 419446 w 2096706"/>
                <a:gd name="connsiteY674" fmla="*/ 210129 h 1370528"/>
                <a:gd name="connsiteX675" fmla="*/ 426427 w 2096706"/>
                <a:gd name="connsiteY675" fmla="*/ 290100 h 1370528"/>
                <a:gd name="connsiteX676" fmla="*/ 430988 w 2096706"/>
                <a:gd name="connsiteY676" fmla="*/ 294661 h 1370528"/>
                <a:gd name="connsiteX677" fmla="*/ 394490 w 2096706"/>
                <a:gd name="connsiteY677" fmla="*/ 331159 h 1370528"/>
                <a:gd name="connsiteX678" fmla="*/ 389929 w 2096706"/>
                <a:gd name="connsiteY678" fmla="*/ 326598 h 1370528"/>
                <a:gd name="connsiteX679" fmla="*/ 426427 w 2096706"/>
                <a:gd name="connsiteY679" fmla="*/ 290100 h 1370528"/>
                <a:gd name="connsiteX680" fmla="*/ 401465 w 2096706"/>
                <a:gd name="connsiteY680" fmla="*/ 411130 h 1370528"/>
                <a:gd name="connsiteX681" fmla="*/ 406026 w 2096706"/>
                <a:gd name="connsiteY681" fmla="*/ 415691 h 1370528"/>
                <a:gd name="connsiteX682" fmla="*/ 369528 w 2096706"/>
                <a:gd name="connsiteY682" fmla="*/ 452189 h 1370528"/>
                <a:gd name="connsiteX683" fmla="*/ 364967 w 2096706"/>
                <a:gd name="connsiteY683" fmla="*/ 447628 h 1370528"/>
                <a:gd name="connsiteX684" fmla="*/ 401465 w 2096706"/>
                <a:gd name="connsiteY684" fmla="*/ 411130 h 1370528"/>
                <a:gd name="connsiteX685" fmla="*/ 346450 w 2096706"/>
                <a:gd name="connsiteY685" fmla="*/ 283125 h 1370528"/>
                <a:gd name="connsiteX686" fmla="*/ 341888 w 2096706"/>
                <a:gd name="connsiteY686" fmla="*/ 278564 h 1370528"/>
                <a:gd name="connsiteX687" fmla="*/ 378380 w 2096706"/>
                <a:gd name="connsiteY687" fmla="*/ 242066 h 1370528"/>
                <a:gd name="connsiteX688" fmla="*/ 382941 w 2096706"/>
                <a:gd name="connsiteY688" fmla="*/ 246627 h 1370528"/>
                <a:gd name="connsiteX689" fmla="*/ 346450 w 2096706"/>
                <a:gd name="connsiteY689" fmla="*/ 283125 h 1370528"/>
                <a:gd name="connsiteX690" fmla="*/ 353431 w 2096706"/>
                <a:gd name="connsiteY690" fmla="*/ 363096 h 1370528"/>
                <a:gd name="connsiteX691" fmla="*/ 357992 w 2096706"/>
                <a:gd name="connsiteY691" fmla="*/ 367657 h 1370528"/>
                <a:gd name="connsiteX692" fmla="*/ 321494 w 2096706"/>
                <a:gd name="connsiteY692" fmla="*/ 404155 h 1370528"/>
                <a:gd name="connsiteX693" fmla="*/ 316933 w 2096706"/>
                <a:gd name="connsiteY693" fmla="*/ 399594 h 1370528"/>
                <a:gd name="connsiteX694" fmla="*/ 353431 w 2096706"/>
                <a:gd name="connsiteY694" fmla="*/ 363096 h 1370528"/>
                <a:gd name="connsiteX695" fmla="*/ 328475 w 2096706"/>
                <a:gd name="connsiteY695" fmla="*/ 484125 h 1370528"/>
                <a:gd name="connsiteX696" fmla="*/ 333037 w 2096706"/>
                <a:gd name="connsiteY696" fmla="*/ 488687 h 1370528"/>
                <a:gd name="connsiteX697" fmla="*/ 296539 w 2096706"/>
                <a:gd name="connsiteY697" fmla="*/ 525185 h 1370528"/>
                <a:gd name="connsiteX698" fmla="*/ 291977 w 2096706"/>
                <a:gd name="connsiteY698" fmla="*/ 520623 h 1370528"/>
                <a:gd name="connsiteX699" fmla="*/ 328475 w 2096706"/>
                <a:gd name="connsiteY699" fmla="*/ 484125 h 1370528"/>
                <a:gd name="connsiteX700" fmla="*/ 273454 w 2096706"/>
                <a:gd name="connsiteY700" fmla="*/ 356115 h 1370528"/>
                <a:gd name="connsiteX701" fmla="*/ 268893 w 2096706"/>
                <a:gd name="connsiteY701" fmla="*/ 351553 h 1370528"/>
                <a:gd name="connsiteX702" fmla="*/ 305391 w 2096706"/>
                <a:gd name="connsiteY702" fmla="*/ 315055 h 1370528"/>
                <a:gd name="connsiteX703" fmla="*/ 309952 w 2096706"/>
                <a:gd name="connsiteY703" fmla="*/ 319617 h 1370528"/>
                <a:gd name="connsiteX704" fmla="*/ 273454 w 2096706"/>
                <a:gd name="connsiteY704" fmla="*/ 356115 h 1370528"/>
                <a:gd name="connsiteX705" fmla="*/ 280441 w 2096706"/>
                <a:gd name="connsiteY705" fmla="*/ 436085 h 1370528"/>
                <a:gd name="connsiteX706" fmla="*/ 285003 w 2096706"/>
                <a:gd name="connsiteY706" fmla="*/ 440647 h 1370528"/>
                <a:gd name="connsiteX707" fmla="*/ 248505 w 2096706"/>
                <a:gd name="connsiteY707" fmla="*/ 477145 h 1370528"/>
                <a:gd name="connsiteX708" fmla="*/ 243943 w 2096706"/>
                <a:gd name="connsiteY708" fmla="*/ 472583 h 1370528"/>
                <a:gd name="connsiteX709" fmla="*/ 280441 w 2096706"/>
                <a:gd name="connsiteY709" fmla="*/ 436085 h 1370528"/>
                <a:gd name="connsiteX710" fmla="*/ 225414 w 2096706"/>
                <a:gd name="connsiteY710" fmla="*/ 308081 h 1370528"/>
                <a:gd name="connsiteX711" fmla="*/ 220852 w 2096706"/>
                <a:gd name="connsiteY711" fmla="*/ 303520 h 1370528"/>
                <a:gd name="connsiteX712" fmla="*/ 257350 w 2096706"/>
                <a:gd name="connsiteY712" fmla="*/ 267022 h 1370528"/>
                <a:gd name="connsiteX713" fmla="*/ 261912 w 2096706"/>
                <a:gd name="connsiteY713" fmla="*/ 271583 h 1370528"/>
                <a:gd name="connsiteX714" fmla="*/ 225414 w 2096706"/>
                <a:gd name="connsiteY714" fmla="*/ 308081 h 1370528"/>
                <a:gd name="connsiteX715" fmla="*/ 232395 w 2096706"/>
                <a:gd name="connsiteY715" fmla="*/ 388051 h 1370528"/>
                <a:gd name="connsiteX716" fmla="*/ 236956 w 2096706"/>
                <a:gd name="connsiteY716" fmla="*/ 392613 h 1370528"/>
                <a:gd name="connsiteX717" fmla="*/ 200458 w 2096706"/>
                <a:gd name="connsiteY717" fmla="*/ 429111 h 1370528"/>
                <a:gd name="connsiteX718" fmla="*/ 195897 w 2096706"/>
                <a:gd name="connsiteY718" fmla="*/ 424549 h 1370528"/>
                <a:gd name="connsiteX719" fmla="*/ 232395 w 2096706"/>
                <a:gd name="connsiteY719" fmla="*/ 388051 h 1370528"/>
                <a:gd name="connsiteX720" fmla="*/ 207439 w 2096706"/>
                <a:gd name="connsiteY720" fmla="*/ 509081 h 1370528"/>
                <a:gd name="connsiteX721" fmla="*/ 212000 w 2096706"/>
                <a:gd name="connsiteY721" fmla="*/ 513643 h 1370528"/>
                <a:gd name="connsiteX722" fmla="*/ 175509 w 2096706"/>
                <a:gd name="connsiteY722" fmla="*/ 550141 h 1370528"/>
                <a:gd name="connsiteX723" fmla="*/ 170947 w 2096706"/>
                <a:gd name="connsiteY723" fmla="*/ 545579 h 1370528"/>
                <a:gd name="connsiteX724" fmla="*/ 207439 w 2096706"/>
                <a:gd name="connsiteY724" fmla="*/ 509081 h 1370528"/>
                <a:gd name="connsiteX725" fmla="*/ 187045 w 2096706"/>
                <a:gd name="connsiteY725" fmla="*/ 634672 h 1370528"/>
                <a:gd name="connsiteX726" fmla="*/ 150547 w 2096706"/>
                <a:gd name="connsiteY726" fmla="*/ 671170 h 1370528"/>
                <a:gd name="connsiteX727" fmla="*/ 145985 w 2096706"/>
                <a:gd name="connsiteY727" fmla="*/ 666609 h 1370528"/>
                <a:gd name="connsiteX728" fmla="*/ 182483 w 2096706"/>
                <a:gd name="connsiteY728" fmla="*/ 630111 h 1370528"/>
                <a:gd name="connsiteX729" fmla="*/ 187045 w 2096706"/>
                <a:gd name="connsiteY729" fmla="*/ 634672 h 1370528"/>
                <a:gd name="connsiteX730" fmla="*/ 152424 w 2096706"/>
                <a:gd name="connsiteY730" fmla="*/ 381070 h 1370528"/>
                <a:gd name="connsiteX731" fmla="*/ 147863 w 2096706"/>
                <a:gd name="connsiteY731" fmla="*/ 376509 h 1370528"/>
                <a:gd name="connsiteX732" fmla="*/ 184354 w 2096706"/>
                <a:gd name="connsiteY732" fmla="*/ 340011 h 1370528"/>
                <a:gd name="connsiteX733" fmla="*/ 188916 w 2096706"/>
                <a:gd name="connsiteY733" fmla="*/ 344573 h 1370528"/>
                <a:gd name="connsiteX734" fmla="*/ 152424 w 2096706"/>
                <a:gd name="connsiteY734" fmla="*/ 381070 h 1370528"/>
                <a:gd name="connsiteX735" fmla="*/ 159399 w 2096706"/>
                <a:gd name="connsiteY735" fmla="*/ 461047 h 1370528"/>
                <a:gd name="connsiteX736" fmla="*/ 163960 w 2096706"/>
                <a:gd name="connsiteY736" fmla="*/ 465609 h 1370528"/>
                <a:gd name="connsiteX737" fmla="*/ 127469 w 2096706"/>
                <a:gd name="connsiteY737" fmla="*/ 502107 h 1370528"/>
                <a:gd name="connsiteX738" fmla="*/ 122907 w 2096706"/>
                <a:gd name="connsiteY738" fmla="*/ 497545 h 1370528"/>
                <a:gd name="connsiteX739" fmla="*/ 159399 w 2096706"/>
                <a:gd name="connsiteY739" fmla="*/ 461047 h 1370528"/>
                <a:gd name="connsiteX740" fmla="*/ 134450 w 2096706"/>
                <a:gd name="connsiteY740" fmla="*/ 582077 h 1370528"/>
                <a:gd name="connsiteX741" fmla="*/ 139011 w 2096706"/>
                <a:gd name="connsiteY741" fmla="*/ 586638 h 1370528"/>
                <a:gd name="connsiteX742" fmla="*/ 102513 w 2096706"/>
                <a:gd name="connsiteY742" fmla="*/ 623136 h 1370528"/>
                <a:gd name="connsiteX743" fmla="*/ 97952 w 2096706"/>
                <a:gd name="connsiteY743" fmla="*/ 618575 h 1370528"/>
                <a:gd name="connsiteX744" fmla="*/ 134450 w 2096706"/>
                <a:gd name="connsiteY744" fmla="*/ 582077 h 1370528"/>
                <a:gd name="connsiteX745" fmla="*/ 132572 w 2096706"/>
                <a:gd name="connsiteY745" fmla="*/ 872177 h 1370528"/>
                <a:gd name="connsiteX746" fmla="*/ 137133 w 2096706"/>
                <a:gd name="connsiteY746" fmla="*/ 876738 h 1370528"/>
                <a:gd name="connsiteX747" fmla="*/ 100636 w 2096706"/>
                <a:gd name="connsiteY747" fmla="*/ 913236 h 1370528"/>
                <a:gd name="connsiteX748" fmla="*/ 96074 w 2096706"/>
                <a:gd name="connsiteY748" fmla="*/ 908675 h 1370528"/>
                <a:gd name="connsiteX749" fmla="*/ 132572 w 2096706"/>
                <a:gd name="connsiteY749" fmla="*/ 872177 h 1370528"/>
                <a:gd name="connsiteX750" fmla="*/ 125591 w 2096706"/>
                <a:gd name="connsiteY750" fmla="*/ 792200 h 1370528"/>
                <a:gd name="connsiteX751" fmla="*/ 121030 w 2096706"/>
                <a:gd name="connsiteY751" fmla="*/ 787639 h 1370528"/>
                <a:gd name="connsiteX752" fmla="*/ 157528 w 2096706"/>
                <a:gd name="connsiteY752" fmla="*/ 751141 h 1370528"/>
                <a:gd name="connsiteX753" fmla="*/ 162089 w 2096706"/>
                <a:gd name="connsiteY753" fmla="*/ 755702 h 1370528"/>
                <a:gd name="connsiteX754" fmla="*/ 125591 w 2096706"/>
                <a:gd name="connsiteY754" fmla="*/ 792200 h 1370528"/>
                <a:gd name="connsiteX755" fmla="*/ 180606 w 2096706"/>
                <a:gd name="connsiteY755" fmla="*/ 920211 h 1370528"/>
                <a:gd name="connsiteX756" fmla="*/ 185167 w 2096706"/>
                <a:gd name="connsiteY756" fmla="*/ 924772 h 1370528"/>
                <a:gd name="connsiteX757" fmla="*/ 148669 w 2096706"/>
                <a:gd name="connsiteY757" fmla="*/ 961270 h 1370528"/>
                <a:gd name="connsiteX758" fmla="*/ 144108 w 2096706"/>
                <a:gd name="connsiteY758" fmla="*/ 956709 h 1370528"/>
                <a:gd name="connsiteX759" fmla="*/ 180606 w 2096706"/>
                <a:gd name="connsiteY759" fmla="*/ 920211 h 1370528"/>
                <a:gd name="connsiteX760" fmla="*/ 173625 w 2096706"/>
                <a:gd name="connsiteY760" fmla="*/ 840240 h 1370528"/>
                <a:gd name="connsiteX761" fmla="*/ 169064 w 2096706"/>
                <a:gd name="connsiteY761" fmla="*/ 835679 h 1370528"/>
                <a:gd name="connsiteX762" fmla="*/ 205562 w 2096706"/>
                <a:gd name="connsiteY762" fmla="*/ 799181 h 1370528"/>
                <a:gd name="connsiteX763" fmla="*/ 210123 w 2096706"/>
                <a:gd name="connsiteY763" fmla="*/ 803742 h 1370528"/>
                <a:gd name="connsiteX764" fmla="*/ 173625 w 2096706"/>
                <a:gd name="connsiteY764" fmla="*/ 840240 h 1370528"/>
                <a:gd name="connsiteX765" fmla="*/ 228646 w 2096706"/>
                <a:gd name="connsiteY765" fmla="*/ 968251 h 1370528"/>
                <a:gd name="connsiteX766" fmla="*/ 233208 w 2096706"/>
                <a:gd name="connsiteY766" fmla="*/ 972812 h 1370528"/>
                <a:gd name="connsiteX767" fmla="*/ 196710 w 2096706"/>
                <a:gd name="connsiteY767" fmla="*/ 1009310 h 1370528"/>
                <a:gd name="connsiteX768" fmla="*/ 192148 w 2096706"/>
                <a:gd name="connsiteY768" fmla="*/ 1004749 h 1370528"/>
                <a:gd name="connsiteX769" fmla="*/ 228646 w 2096706"/>
                <a:gd name="connsiteY769" fmla="*/ 968251 h 1370528"/>
                <a:gd name="connsiteX770" fmla="*/ 221659 w 2096706"/>
                <a:gd name="connsiteY770" fmla="*/ 888281 h 1370528"/>
                <a:gd name="connsiteX771" fmla="*/ 217097 w 2096706"/>
                <a:gd name="connsiteY771" fmla="*/ 883719 h 1370528"/>
                <a:gd name="connsiteX772" fmla="*/ 253595 w 2096706"/>
                <a:gd name="connsiteY772" fmla="*/ 847221 h 1370528"/>
                <a:gd name="connsiteX773" fmla="*/ 258157 w 2096706"/>
                <a:gd name="connsiteY773" fmla="*/ 851783 h 1370528"/>
                <a:gd name="connsiteX774" fmla="*/ 221659 w 2096706"/>
                <a:gd name="connsiteY774" fmla="*/ 888281 h 1370528"/>
                <a:gd name="connsiteX775" fmla="*/ 276686 w 2096706"/>
                <a:gd name="connsiteY775" fmla="*/ 1016285 h 1370528"/>
                <a:gd name="connsiteX776" fmla="*/ 281248 w 2096706"/>
                <a:gd name="connsiteY776" fmla="*/ 1020846 h 1370528"/>
                <a:gd name="connsiteX777" fmla="*/ 244750 w 2096706"/>
                <a:gd name="connsiteY777" fmla="*/ 1057344 h 1370528"/>
                <a:gd name="connsiteX778" fmla="*/ 240188 w 2096706"/>
                <a:gd name="connsiteY778" fmla="*/ 1052783 h 1370528"/>
                <a:gd name="connsiteX779" fmla="*/ 276686 w 2096706"/>
                <a:gd name="connsiteY779" fmla="*/ 1016285 h 1370528"/>
                <a:gd name="connsiteX780" fmla="*/ 269706 w 2096706"/>
                <a:gd name="connsiteY780" fmla="*/ 936314 h 1370528"/>
                <a:gd name="connsiteX781" fmla="*/ 265144 w 2096706"/>
                <a:gd name="connsiteY781" fmla="*/ 931753 h 1370528"/>
                <a:gd name="connsiteX782" fmla="*/ 301642 w 2096706"/>
                <a:gd name="connsiteY782" fmla="*/ 895255 h 1370528"/>
                <a:gd name="connsiteX783" fmla="*/ 306204 w 2096706"/>
                <a:gd name="connsiteY783" fmla="*/ 899816 h 1370528"/>
                <a:gd name="connsiteX784" fmla="*/ 269706 w 2096706"/>
                <a:gd name="connsiteY784" fmla="*/ 936314 h 1370528"/>
                <a:gd name="connsiteX785" fmla="*/ 324720 w 2096706"/>
                <a:gd name="connsiteY785" fmla="*/ 1064325 h 1370528"/>
                <a:gd name="connsiteX786" fmla="*/ 329282 w 2096706"/>
                <a:gd name="connsiteY786" fmla="*/ 1068887 h 1370528"/>
                <a:gd name="connsiteX787" fmla="*/ 292784 w 2096706"/>
                <a:gd name="connsiteY787" fmla="*/ 1105384 h 1370528"/>
                <a:gd name="connsiteX788" fmla="*/ 288222 w 2096706"/>
                <a:gd name="connsiteY788" fmla="*/ 1100823 h 1370528"/>
                <a:gd name="connsiteX789" fmla="*/ 324720 w 2096706"/>
                <a:gd name="connsiteY789" fmla="*/ 1064325 h 1370528"/>
                <a:gd name="connsiteX790" fmla="*/ 317739 w 2096706"/>
                <a:gd name="connsiteY790" fmla="*/ 984355 h 1370528"/>
                <a:gd name="connsiteX791" fmla="*/ 313178 w 2096706"/>
                <a:gd name="connsiteY791" fmla="*/ 979793 h 1370528"/>
                <a:gd name="connsiteX792" fmla="*/ 349676 w 2096706"/>
                <a:gd name="connsiteY792" fmla="*/ 943295 h 1370528"/>
                <a:gd name="connsiteX793" fmla="*/ 354237 w 2096706"/>
                <a:gd name="connsiteY793" fmla="*/ 947857 h 1370528"/>
                <a:gd name="connsiteX794" fmla="*/ 317739 w 2096706"/>
                <a:gd name="connsiteY794" fmla="*/ 984355 h 1370528"/>
                <a:gd name="connsiteX795" fmla="*/ 372754 w 2096706"/>
                <a:gd name="connsiteY795" fmla="*/ 1112359 h 1370528"/>
                <a:gd name="connsiteX796" fmla="*/ 377316 w 2096706"/>
                <a:gd name="connsiteY796" fmla="*/ 1116920 h 1370528"/>
                <a:gd name="connsiteX797" fmla="*/ 340817 w 2096706"/>
                <a:gd name="connsiteY797" fmla="*/ 1153418 h 1370528"/>
                <a:gd name="connsiteX798" fmla="*/ 336256 w 2096706"/>
                <a:gd name="connsiteY798" fmla="*/ 1148857 h 1370528"/>
                <a:gd name="connsiteX799" fmla="*/ 372754 w 2096706"/>
                <a:gd name="connsiteY799" fmla="*/ 1112359 h 1370528"/>
                <a:gd name="connsiteX800" fmla="*/ 365773 w 2096706"/>
                <a:gd name="connsiteY800" fmla="*/ 1032388 h 1370528"/>
                <a:gd name="connsiteX801" fmla="*/ 361212 w 2096706"/>
                <a:gd name="connsiteY801" fmla="*/ 1027827 h 1370528"/>
                <a:gd name="connsiteX802" fmla="*/ 397710 w 2096706"/>
                <a:gd name="connsiteY802" fmla="*/ 991329 h 1370528"/>
                <a:gd name="connsiteX803" fmla="*/ 402271 w 2096706"/>
                <a:gd name="connsiteY803" fmla="*/ 995891 h 1370528"/>
                <a:gd name="connsiteX804" fmla="*/ 365773 w 2096706"/>
                <a:gd name="connsiteY804" fmla="*/ 1032388 h 1370528"/>
                <a:gd name="connsiteX805" fmla="*/ 420794 w 2096706"/>
                <a:gd name="connsiteY805" fmla="*/ 1160399 h 1370528"/>
                <a:gd name="connsiteX806" fmla="*/ 425356 w 2096706"/>
                <a:gd name="connsiteY806" fmla="*/ 1164961 h 1370528"/>
                <a:gd name="connsiteX807" fmla="*/ 388858 w 2096706"/>
                <a:gd name="connsiteY807" fmla="*/ 1201458 h 1370528"/>
                <a:gd name="connsiteX808" fmla="*/ 384296 w 2096706"/>
                <a:gd name="connsiteY808" fmla="*/ 1196897 h 1370528"/>
                <a:gd name="connsiteX809" fmla="*/ 420794 w 2096706"/>
                <a:gd name="connsiteY809" fmla="*/ 1160399 h 1370528"/>
                <a:gd name="connsiteX810" fmla="*/ 413807 w 2096706"/>
                <a:gd name="connsiteY810" fmla="*/ 1080429 h 1370528"/>
                <a:gd name="connsiteX811" fmla="*/ 409246 w 2096706"/>
                <a:gd name="connsiteY811" fmla="*/ 1075867 h 1370528"/>
                <a:gd name="connsiteX812" fmla="*/ 445743 w 2096706"/>
                <a:gd name="connsiteY812" fmla="*/ 1039369 h 1370528"/>
                <a:gd name="connsiteX813" fmla="*/ 450305 w 2096706"/>
                <a:gd name="connsiteY813" fmla="*/ 1043931 h 1370528"/>
                <a:gd name="connsiteX814" fmla="*/ 413807 w 2096706"/>
                <a:gd name="connsiteY814" fmla="*/ 1080429 h 1370528"/>
                <a:gd name="connsiteX815" fmla="*/ 438769 w 2096706"/>
                <a:gd name="connsiteY815" fmla="*/ 959393 h 1370528"/>
                <a:gd name="connsiteX816" fmla="*/ 434208 w 2096706"/>
                <a:gd name="connsiteY816" fmla="*/ 954831 h 1370528"/>
                <a:gd name="connsiteX817" fmla="*/ 470706 w 2096706"/>
                <a:gd name="connsiteY817" fmla="*/ 918333 h 1370528"/>
                <a:gd name="connsiteX818" fmla="*/ 475267 w 2096706"/>
                <a:gd name="connsiteY818" fmla="*/ 922895 h 1370528"/>
                <a:gd name="connsiteX819" fmla="*/ 438769 w 2096706"/>
                <a:gd name="connsiteY819" fmla="*/ 959393 h 1370528"/>
                <a:gd name="connsiteX820" fmla="*/ 493790 w 2096706"/>
                <a:gd name="connsiteY820" fmla="*/ 1087403 h 1370528"/>
                <a:gd name="connsiteX821" fmla="*/ 498352 w 2096706"/>
                <a:gd name="connsiteY821" fmla="*/ 1091965 h 1370528"/>
                <a:gd name="connsiteX822" fmla="*/ 461854 w 2096706"/>
                <a:gd name="connsiteY822" fmla="*/ 1128463 h 1370528"/>
                <a:gd name="connsiteX823" fmla="*/ 457292 w 2096706"/>
                <a:gd name="connsiteY823" fmla="*/ 1123901 h 1370528"/>
                <a:gd name="connsiteX824" fmla="*/ 493790 w 2096706"/>
                <a:gd name="connsiteY824" fmla="*/ 1087403 h 1370528"/>
                <a:gd name="connsiteX825" fmla="*/ 486803 w 2096706"/>
                <a:gd name="connsiteY825" fmla="*/ 1007433 h 1370528"/>
                <a:gd name="connsiteX826" fmla="*/ 482242 w 2096706"/>
                <a:gd name="connsiteY826" fmla="*/ 1002871 h 1370528"/>
                <a:gd name="connsiteX827" fmla="*/ 518739 w 2096706"/>
                <a:gd name="connsiteY827" fmla="*/ 966373 h 1370528"/>
                <a:gd name="connsiteX828" fmla="*/ 523301 w 2096706"/>
                <a:gd name="connsiteY828" fmla="*/ 970935 h 1370528"/>
                <a:gd name="connsiteX829" fmla="*/ 486803 w 2096706"/>
                <a:gd name="connsiteY829" fmla="*/ 1007433 h 1370528"/>
                <a:gd name="connsiteX830" fmla="*/ 541824 w 2096706"/>
                <a:gd name="connsiteY830" fmla="*/ 1135443 h 1370528"/>
                <a:gd name="connsiteX831" fmla="*/ 546386 w 2096706"/>
                <a:gd name="connsiteY831" fmla="*/ 1140005 h 1370528"/>
                <a:gd name="connsiteX832" fmla="*/ 509888 w 2096706"/>
                <a:gd name="connsiteY832" fmla="*/ 1176503 h 1370528"/>
                <a:gd name="connsiteX833" fmla="*/ 505326 w 2096706"/>
                <a:gd name="connsiteY833" fmla="*/ 1171941 h 1370528"/>
                <a:gd name="connsiteX834" fmla="*/ 541824 w 2096706"/>
                <a:gd name="connsiteY834" fmla="*/ 1135443 h 1370528"/>
                <a:gd name="connsiteX835" fmla="*/ 534843 w 2096706"/>
                <a:gd name="connsiteY835" fmla="*/ 1055467 h 1370528"/>
                <a:gd name="connsiteX836" fmla="*/ 530282 w 2096706"/>
                <a:gd name="connsiteY836" fmla="*/ 1050905 h 1370528"/>
                <a:gd name="connsiteX837" fmla="*/ 566780 w 2096706"/>
                <a:gd name="connsiteY837" fmla="*/ 1014407 h 1370528"/>
                <a:gd name="connsiteX838" fmla="*/ 571341 w 2096706"/>
                <a:gd name="connsiteY838" fmla="*/ 1018969 h 1370528"/>
                <a:gd name="connsiteX839" fmla="*/ 534843 w 2096706"/>
                <a:gd name="connsiteY839" fmla="*/ 1055467 h 1370528"/>
                <a:gd name="connsiteX840" fmla="*/ 559799 w 2096706"/>
                <a:gd name="connsiteY840" fmla="*/ 934437 h 1370528"/>
                <a:gd name="connsiteX841" fmla="*/ 555237 w 2096706"/>
                <a:gd name="connsiteY841" fmla="*/ 929876 h 1370528"/>
                <a:gd name="connsiteX842" fmla="*/ 591729 w 2096706"/>
                <a:gd name="connsiteY842" fmla="*/ 893377 h 1370528"/>
                <a:gd name="connsiteX843" fmla="*/ 596290 w 2096706"/>
                <a:gd name="connsiteY843" fmla="*/ 897939 h 1370528"/>
                <a:gd name="connsiteX844" fmla="*/ 559799 w 2096706"/>
                <a:gd name="connsiteY844" fmla="*/ 934437 h 1370528"/>
                <a:gd name="connsiteX845" fmla="*/ 614820 w 2096706"/>
                <a:gd name="connsiteY845" fmla="*/ 1062448 h 1370528"/>
                <a:gd name="connsiteX846" fmla="*/ 619381 w 2096706"/>
                <a:gd name="connsiteY846" fmla="*/ 1067009 h 1370528"/>
                <a:gd name="connsiteX847" fmla="*/ 582884 w 2096706"/>
                <a:gd name="connsiteY847" fmla="*/ 1103507 h 1370528"/>
                <a:gd name="connsiteX848" fmla="*/ 578322 w 2096706"/>
                <a:gd name="connsiteY848" fmla="*/ 1098946 h 1370528"/>
                <a:gd name="connsiteX849" fmla="*/ 614820 w 2096706"/>
                <a:gd name="connsiteY849" fmla="*/ 1062448 h 1370528"/>
                <a:gd name="connsiteX850" fmla="*/ 607846 w 2096706"/>
                <a:gd name="connsiteY850" fmla="*/ 982477 h 1370528"/>
                <a:gd name="connsiteX851" fmla="*/ 603284 w 2096706"/>
                <a:gd name="connsiteY851" fmla="*/ 977916 h 1370528"/>
                <a:gd name="connsiteX852" fmla="*/ 639776 w 2096706"/>
                <a:gd name="connsiteY852" fmla="*/ 941418 h 1370528"/>
                <a:gd name="connsiteX853" fmla="*/ 644337 w 2096706"/>
                <a:gd name="connsiteY853" fmla="*/ 945979 h 1370528"/>
                <a:gd name="connsiteX854" fmla="*/ 607846 w 2096706"/>
                <a:gd name="connsiteY854" fmla="*/ 982477 h 1370528"/>
                <a:gd name="connsiteX855" fmla="*/ 662854 w 2096706"/>
                <a:gd name="connsiteY855" fmla="*/ 1110481 h 1370528"/>
                <a:gd name="connsiteX856" fmla="*/ 667415 w 2096706"/>
                <a:gd name="connsiteY856" fmla="*/ 1115043 h 1370528"/>
                <a:gd name="connsiteX857" fmla="*/ 630917 w 2096706"/>
                <a:gd name="connsiteY857" fmla="*/ 1151541 h 1370528"/>
                <a:gd name="connsiteX858" fmla="*/ 626356 w 2096706"/>
                <a:gd name="connsiteY858" fmla="*/ 1146979 h 1370528"/>
                <a:gd name="connsiteX859" fmla="*/ 662854 w 2096706"/>
                <a:gd name="connsiteY859" fmla="*/ 1110481 h 1370528"/>
                <a:gd name="connsiteX860" fmla="*/ 655879 w 2096706"/>
                <a:gd name="connsiteY860" fmla="*/ 1030511 h 1370528"/>
                <a:gd name="connsiteX861" fmla="*/ 651318 w 2096706"/>
                <a:gd name="connsiteY861" fmla="*/ 1025950 h 1370528"/>
                <a:gd name="connsiteX862" fmla="*/ 687810 w 2096706"/>
                <a:gd name="connsiteY862" fmla="*/ 989452 h 1370528"/>
                <a:gd name="connsiteX863" fmla="*/ 692371 w 2096706"/>
                <a:gd name="connsiteY863" fmla="*/ 994013 h 1370528"/>
                <a:gd name="connsiteX864" fmla="*/ 655879 w 2096706"/>
                <a:gd name="connsiteY864" fmla="*/ 1030511 h 1370528"/>
                <a:gd name="connsiteX865" fmla="*/ 680835 w 2096706"/>
                <a:gd name="connsiteY865" fmla="*/ 909481 h 1370528"/>
                <a:gd name="connsiteX866" fmla="*/ 676274 w 2096706"/>
                <a:gd name="connsiteY866" fmla="*/ 904920 h 1370528"/>
                <a:gd name="connsiteX867" fmla="*/ 712772 w 2096706"/>
                <a:gd name="connsiteY867" fmla="*/ 868422 h 1370528"/>
                <a:gd name="connsiteX868" fmla="*/ 717333 w 2096706"/>
                <a:gd name="connsiteY868" fmla="*/ 872983 h 1370528"/>
                <a:gd name="connsiteX869" fmla="*/ 680835 w 2096706"/>
                <a:gd name="connsiteY869" fmla="*/ 909481 h 1370528"/>
                <a:gd name="connsiteX870" fmla="*/ 735850 w 2096706"/>
                <a:gd name="connsiteY870" fmla="*/ 1037485 h 1370528"/>
                <a:gd name="connsiteX871" fmla="*/ 740411 w 2096706"/>
                <a:gd name="connsiteY871" fmla="*/ 1042047 h 1370528"/>
                <a:gd name="connsiteX872" fmla="*/ 703920 w 2096706"/>
                <a:gd name="connsiteY872" fmla="*/ 1078545 h 1370528"/>
                <a:gd name="connsiteX873" fmla="*/ 699358 w 2096706"/>
                <a:gd name="connsiteY873" fmla="*/ 1073983 h 1370528"/>
                <a:gd name="connsiteX874" fmla="*/ 735850 w 2096706"/>
                <a:gd name="connsiteY874" fmla="*/ 1037485 h 1370528"/>
                <a:gd name="connsiteX875" fmla="*/ 728869 w 2096706"/>
                <a:gd name="connsiteY875" fmla="*/ 957515 h 1370528"/>
                <a:gd name="connsiteX876" fmla="*/ 724307 w 2096706"/>
                <a:gd name="connsiteY876" fmla="*/ 952954 h 1370528"/>
                <a:gd name="connsiteX877" fmla="*/ 760805 w 2096706"/>
                <a:gd name="connsiteY877" fmla="*/ 916456 h 1370528"/>
                <a:gd name="connsiteX878" fmla="*/ 765367 w 2096706"/>
                <a:gd name="connsiteY878" fmla="*/ 921017 h 1370528"/>
                <a:gd name="connsiteX879" fmla="*/ 728869 w 2096706"/>
                <a:gd name="connsiteY879" fmla="*/ 957515 h 1370528"/>
                <a:gd name="connsiteX880" fmla="*/ 783884 w 2096706"/>
                <a:gd name="connsiteY880" fmla="*/ 1085526 h 1370528"/>
                <a:gd name="connsiteX881" fmla="*/ 788445 w 2096706"/>
                <a:gd name="connsiteY881" fmla="*/ 1090087 h 1370528"/>
                <a:gd name="connsiteX882" fmla="*/ 751954 w 2096706"/>
                <a:gd name="connsiteY882" fmla="*/ 1126585 h 1370528"/>
                <a:gd name="connsiteX883" fmla="*/ 747392 w 2096706"/>
                <a:gd name="connsiteY883" fmla="*/ 1122024 h 1370528"/>
                <a:gd name="connsiteX884" fmla="*/ 783884 w 2096706"/>
                <a:gd name="connsiteY884" fmla="*/ 1085526 h 1370528"/>
                <a:gd name="connsiteX885" fmla="*/ 776909 w 2096706"/>
                <a:gd name="connsiteY885" fmla="*/ 1005555 h 1370528"/>
                <a:gd name="connsiteX886" fmla="*/ 772348 w 2096706"/>
                <a:gd name="connsiteY886" fmla="*/ 1000994 h 1370528"/>
                <a:gd name="connsiteX887" fmla="*/ 808846 w 2096706"/>
                <a:gd name="connsiteY887" fmla="*/ 964496 h 1370528"/>
                <a:gd name="connsiteX888" fmla="*/ 813407 w 2096706"/>
                <a:gd name="connsiteY888" fmla="*/ 969057 h 1370528"/>
                <a:gd name="connsiteX889" fmla="*/ 776909 w 2096706"/>
                <a:gd name="connsiteY889" fmla="*/ 1005555 h 1370528"/>
                <a:gd name="connsiteX890" fmla="*/ 801865 w 2096706"/>
                <a:gd name="connsiteY890" fmla="*/ 884526 h 1370528"/>
                <a:gd name="connsiteX891" fmla="*/ 797303 w 2096706"/>
                <a:gd name="connsiteY891" fmla="*/ 879964 h 1370528"/>
                <a:gd name="connsiteX892" fmla="*/ 833801 w 2096706"/>
                <a:gd name="connsiteY892" fmla="*/ 843466 h 1370528"/>
                <a:gd name="connsiteX893" fmla="*/ 838363 w 2096706"/>
                <a:gd name="connsiteY893" fmla="*/ 848028 h 1370528"/>
                <a:gd name="connsiteX894" fmla="*/ 801865 w 2096706"/>
                <a:gd name="connsiteY894" fmla="*/ 884526 h 1370528"/>
                <a:gd name="connsiteX895" fmla="*/ 856873 w 2096706"/>
                <a:gd name="connsiteY895" fmla="*/ 1012536 h 1370528"/>
                <a:gd name="connsiteX896" fmla="*/ 861435 w 2096706"/>
                <a:gd name="connsiteY896" fmla="*/ 1017098 h 1370528"/>
                <a:gd name="connsiteX897" fmla="*/ 824943 w 2096706"/>
                <a:gd name="connsiteY897" fmla="*/ 1053596 h 1370528"/>
                <a:gd name="connsiteX898" fmla="*/ 820382 w 2096706"/>
                <a:gd name="connsiteY898" fmla="*/ 1049034 h 1370528"/>
                <a:gd name="connsiteX899" fmla="*/ 856873 w 2096706"/>
                <a:gd name="connsiteY899" fmla="*/ 1012536 h 1370528"/>
                <a:gd name="connsiteX900" fmla="*/ 849899 w 2096706"/>
                <a:gd name="connsiteY900" fmla="*/ 932559 h 1370528"/>
                <a:gd name="connsiteX901" fmla="*/ 845337 w 2096706"/>
                <a:gd name="connsiteY901" fmla="*/ 927998 h 1370528"/>
                <a:gd name="connsiteX902" fmla="*/ 881835 w 2096706"/>
                <a:gd name="connsiteY902" fmla="*/ 891500 h 1370528"/>
                <a:gd name="connsiteX903" fmla="*/ 886397 w 2096706"/>
                <a:gd name="connsiteY903" fmla="*/ 896061 h 1370528"/>
                <a:gd name="connsiteX904" fmla="*/ 849899 w 2096706"/>
                <a:gd name="connsiteY904" fmla="*/ 932559 h 1370528"/>
                <a:gd name="connsiteX905" fmla="*/ 874854 w 2096706"/>
                <a:gd name="connsiteY905" fmla="*/ 811530 h 1370528"/>
                <a:gd name="connsiteX906" fmla="*/ 870293 w 2096706"/>
                <a:gd name="connsiteY906" fmla="*/ 806968 h 1370528"/>
                <a:gd name="connsiteX907" fmla="*/ 906791 w 2096706"/>
                <a:gd name="connsiteY907" fmla="*/ 770470 h 1370528"/>
                <a:gd name="connsiteX908" fmla="*/ 911352 w 2096706"/>
                <a:gd name="connsiteY908" fmla="*/ 775032 h 1370528"/>
                <a:gd name="connsiteX909" fmla="*/ 874854 w 2096706"/>
                <a:gd name="connsiteY909" fmla="*/ 811530 h 1370528"/>
                <a:gd name="connsiteX910" fmla="*/ 899823 w 2096706"/>
                <a:gd name="connsiteY910" fmla="*/ 690500 h 1370528"/>
                <a:gd name="connsiteX911" fmla="*/ 895261 w 2096706"/>
                <a:gd name="connsiteY911" fmla="*/ 685938 h 1370528"/>
                <a:gd name="connsiteX912" fmla="*/ 931753 w 2096706"/>
                <a:gd name="connsiteY912" fmla="*/ 649441 h 1370528"/>
                <a:gd name="connsiteX913" fmla="*/ 936314 w 2096706"/>
                <a:gd name="connsiteY913" fmla="*/ 654002 h 1370528"/>
                <a:gd name="connsiteX914" fmla="*/ 899823 w 2096706"/>
                <a:gd name="connsiteY914" fmla="*/ 690500 h 1370528"/>
                <a:gd name="connsiteX915" fmla="*/ 924772 w 2096706"/>
                <a:gd name="connsiteY915" fmla="*/ 569464 h 1370528"/>
                <a:gd name="connsiteX916" fmla="*/ 920211 w 2096706"/>
                <a:gd name="connsiteY916" fmla="*/ 564902 h 1370528"/>
                <a:gd name="connsiteX917" fmla="*/ 956702 w 2096706"/>
                <a:gd name="connsiteY917" fmla="*/ 528404 h 1370528"/>
                <a:gd name="connsiteX918" fmla="*/ 961264 w 2096706"/>
                <a:gd name="connsiteY918" fmla="*/ 532966 h 1370528"/>
                <a:gd name="connsiteX919" fmla="*/ 924772 w 2096706"/>
                <a:gd name="connsiteY919" fmla="*/ 569464 h 1370528"/>
                <a:gd name="connsiteX920" fmla="*/ 979787 w 2096706"/>
                <a:gd name="connsiteY920" fmla="*/ 697481 h 1370528"/>
                <a:gd name="connsiteX921" fmla="*/ 984348 w 2096706"/>
                <a:gd name="connsiteY921" fmla="*/ 702042 h 1370528"/>
                <a:gd name="connsiteX922" fmla="*/ 947857 w 2096706"/>
                <a:gd name="connsiteY922" fmla="*/ 738540 h 1370528"/>
                <a:gd name="connsiteX923" fmla="*/ 943295 w 2096706"/>
                <a:gd name="connsiteY923" fmla="*/ 733979 h 1370528"/>
                <a:gd name="connsiteX924" fmla="*/ 979787 w 2096706"/>
                <a:gd name="connsiteY924" fmla="*/ 697481 h 1370528"/>
                <a:gd name="connsiteX925" fmla="*/ 972812 w 2096706"/>
                <a:gd name="connsiteY925" fmla="*/ 617504 h 1370528"/>
                <a:gd name="connsiteX926" fmla="*/ 968251 w 2096706"/>
                <a:gd name="connsiteY926" fmla="*/ 612943 h 1370528"/>
                <a:gd name="connsiteX927" fmla="*/ 1004742 w 2096706"/>
                <a:gd name="connsiteY927" fmla="*/ 576445 h 1370528"/>
                <a:gd name="connsiteX928" fmla="*/ 1009304 w 2096706"/>
                <a:gd name="connsiteY928" fmla="*/ 581006 h 1370528"/>
                <a:gd name="connsiteX929" fmla="*/ 972812 w 2096706"/>
                <a:gd name="connsiteY929" fmla="*/ 617504 h 1370528"/>
                <a:gd name="connsiteX930" fmla="*/ 1027821 w 2096706"/>
                <a:gd name="connsiteY930" fmla="*/ 745515 h 1370528"/>
                <a:gd name="connsiteX931" fmla="*/ 1032382 w 2096706"/>
                <a:gd name="connsiteY931" fmla="*/ 750076 h 1370528"/>
                <a:gd name="connsiteX932" fmla="*/ 995890 w 2096706"/>
                <a:gd name="connsiteY932" fmla="*/ 786574 h 1370528"/>
                <a:gd name="connsiteX933" fmla="*/ 991329 w 2096706"/>
                <a:gd name="connsiteY933" fmla="*/ 782013 h 1370528"/>
                <a:gd name="connsiteX934" fmla="*/ 1027821 w 2096706"/>
                <a:gd name="connsiteY934" fmla="*/ 745515 h 1370528"/>
                <a:gd name="connsiteX935" fmla="*/ 1020846 w 2096706"/>
                <a:gd name="connsiteY935" fmla="*/ 665544 h 1370528"/>
                <a:gd name="connsiteX936" fmla="*/ 1016285 w 2096706"/>
                <a:gd name="connsiteY936" fmla="*/ 660983 h 1370528"/>
                <a:gd name="connsiteX937" fmla="*/ 1052776 w 2096706"/>
                <a:gd name="connsiteY937" fmla="*/ 624485 h 1370528"/>
                <a:gd name="connsiteX938" fmla="*/ 1057338 w 2096706"/>
                <a:gd name="connsiteY938" fmla="*/ 629046 h 1370528"/>
                <a:gd name="connsiteX939" fmla="*/ 1020846 w 2096706"/>
                <a:gd name="connsiteY939" fmla="*/ 665544 h 1370528"/>
                <a:gd name="connsiteX940" fmla="*/ 1029698 w 2096706"/>
                <a:gd name="connsiteY940" fmla="*/ 455415 h 1370528"/>
                <a:gd name="connsiteX941" fmla="*/ 1034260 w 2096706"/>
                <a:gd name="connsiteY941" fmla="*/ 459976 h 1370528"/>
                <a:gd name="connsiteX942" fmla="*/ 997762 w 2096706"/>
                <a:gd name="connsiteY942" fmla="*/ 496474 h 1370528"/>
                <a:gd name="connsiteX943" fmla="*/ 993200 w 2096706"/>
                <a:gd name="connsiteY943" fmla="*/ 491913 h 1370528"/>
                <a:gd name="connsiteX944" fmla="*/ 1029698 w 2096706"/>
                <a:gd name="connsiteY944" fmla="*/ 455415 h 1370528"/>
                <a:gd name="connsiteX945" fmla="*/ 981664 w 2096706"/>
                <a:gd name="connsiteY945" fmla="*/ 407375 h 1370528"/>
                <a:gd name="connsiteX946" fmla="*/ 986226 w 2096706"/>
                <a:gd name="connsiteY946" fmla="*/ 411936 h 1370528"/>
                <a:gd name="connsiteX947" fmla="*/ 949728 w 2096706"/>
                <a:gd name="connsiteY947" fmla="*/ 448434 h 1370528"/>
                <a:gd name="connsiteX948" fmla="*/ 945166 w 2096706"/>
                <a:gd name="connsiteY948" fmla="*/ 443873 h 1370528"/>
                <a:gd name="connsiteX949" fmla="*/ 981664 w 2096706"/>
                <a:gd name="connsiteY949" fmla="*/ 407375 h 1370528"/>
                <a:gd name="connsiteX950" fmla="*/ 933630 w 2096706"/>
                <a:gd name="connsiteY950" fmla="*/ 359341 h 1370528"/>
                <a:gd name="connsiteX951" fmla="*/ 938192 w 2096706"/>
                <a:gd name="connsiteY951" fmla="*/ 363902 h 1370528"/>
                <a:gd name="connsiteX952" fmla="*/ 901694 w 2096706"/>
                <a:gd name="connsiteY952" fmla="*/ 400400 h 1370528"/>
                <a:gd name="connsiteX953" fmla="*/ 897132 w 2096706"/>
                <a:gd name="connsiteY953" fmla="*/ 395839 h 1370528"/>
                <a:gd name="connsiteX954" fmla="*/ 933630 w 2096706"/>
                <a:gd name="connsiteY954" fmla="*/ 359341 h 1370528"/>
                <a:gd name="connsiteX955" fmla="*/ 885597 w 2096706"/>
                <a:gd name="connsiteY955" fmla="*/ 311300 h 1370528"/>
                <a:gd name="connsiteX956" fmla="*/ 890158 w 2096706"/>
                <a:gd name="connsiteY956" fmla="*/ 315862 h 1370528"/>
                <a:gd name="connsiteX957" fmla="*/ 853660 w 2096706"/>
                <a:gd name="connsiteY957" fmla="*/ 352360 h 1370528"/>
                <a:gd name="connsiteX958" fmla="*/ 849099 w 2096706"/>
                <a:gd name="connsiteY958" fmla="*/ 347798 h 1370528"/>
                <a:gd name="connsiteX959" fmla="*/ 885597 w 2096706"/>
                <a:gd name="connsiteY959" fmla="*/ 311300 h 1370528"/>
                <a:gd name="connsiteX960" fmla="*/ 837550 w 2096706"/>
                <a:gd name="connsiteY960" fmla="*/ 263267 h 1370528"/>
                <a:gd name="connsiteX961" fmla="*/ 842111 w 2096706"/>
                <a:gd name="connsiteY961" fmla="*/ 267828 h 1370528"/>
                <a:gd name="connsiteX962" fmla="*/ 805613 w 2096706"/>
                <a:gd name="connsiteY962" fmla="*/ 304326 h 1370528"/>
                <a:gd name="connsiteX963" fmla="*/ 801052 w 2096706"/>
                <a:gd name="connsiteY963" fmla="*/ 299765 h 1370528"/>
                <a:gd name="connsiteX964" fmla="*/ 837550 w 2096706"/>
                <a:gd name="connsiteY964" fmla="*/ 263267 h 1370528"/>
                <a:gd name="connsiteX965" fmla="*/ 789516 w 2096706"/>
                <a:gd name="connsiteY965" fmla="*/ 215226 h 1370528"/>
                <a:gd name="connsiteX966" fmla="*/ 794077 w 2096706"/>
                <a:gd name="connsiteY966" fmla="*/ 219788 h 1370528"/>
                <a:gd name="connsiteX967" fmla="*/ 757580 w 2096706"/>
                <a:gd name="connsiteY967" fmla="*/ 256286 h 1370528"/>
                <a:gd name="connsiteX968" fmla="*/ 753018 w 2096706"/>
                <a:gd name="connsiteY968" fmla="*/ 251724 h 1370528"/>
                <a:gd name="connsiteX969" fmla="*/ 789516 w 2096706"/>
                <a:gd name="connsiteY969" fmla="*/ 215226 h 1370528"/>
                <a:gd name="connsiteX970" fmla="*/ 741482 w 2096706"/>
                <a:gd name="connsiteY970" fmla="*/ 167193 h 1370528"/>
                <a:gd name="connsiteX971" fmla="*/ 746044 w 2096706"/>
                <a:gd name="connsiteY971" fmla="*/ 171754 h 1370528"/>
                <a:gd name="connsiteX972" fmla="*/ 709546 w 2096706"/>
                <a:gd name="connsiteY972" fmla="*/ 208252 h 1370528"/>
                <a:gd name="connsiteX973" fmla="*/ 704984 w 2096706"/>
                <a:gd name="connsiteY973" fmla="*/ 203691 h 1370528"/>
                <a:gd name="connsiteX974" fmla="*/ 741482 w 2096706"/>
                <a:gd name="connsiteY974" fmla="*/ 167193 h 1370528"/>
                <a:gd name="connsiteX975" fmla="*/ 693442 w 2096706"/>
                <a:gd name="connsiteY975" fmla="*/ 119159 h 1370528"/>
                <a:gd name="connsiteX976" fmla="*/ 698003 w 2096706"/>
                <a:gd name="connsiteY976" fmla="*/ 123720 h 1370528"/>
                <a:gd name="connsiteX977" fmla="*/ 661505 w 2096706"/>
                <a:gd name="connsiteY977" fmla="*/ 160218 h 1370528"/>
                <a:gd name="connsiteX978" fmla="*/ 656944 w 2096706"/>
                <a:gd name="connsiteY978" fmla="*/ 155657 h 1370528"/>
                <a:gd name="connsiteX979" fmla="*/ 693442 w 2096706"/>
                <a:gd name="connsiteY979" fmla="*/ 119159 h 1370528"/>
                <a:gd name="connsiteX980" fmla="*/ 645408 w 2096706"/>
                <a:gd name="connsiteY980" fmla="*/ 71118 h 1370528"/>
                <a:gd name="connsiteX981" fmla="*/ 649970 w 2096706"/>
                <a:gd name="connsiteY981" fmla="*/ 75680 h 1370528"/>
                <a:gd name="connsiteX982" fmla="*/ 613472 w 2096706"/>
                <a:gd name="connsiteY982" fmla="*/ 112178 h 1370528"/>
                <a:gd name="connsiteX983" fmla="*/ 608910 w 2096706"/>
                <a:gd name="connsiteY983" fmla="*/ 107616 h 1370528"/>
                <a:gd name="connsiteX984" fmla="*/ 645408 w 2096706"/>
                <a:gd name="connsiteY984" fmla="*/ 71118 h 1370528"/>
                <a:gd name="connsiteX985" fmla="*/ 597368 w 2096706"/>
                <a:gd name="connsiteY985" fmla="*/ 23078 h 1370528"/>
                <a:gd name="connsiteX986" fmla="*/ 601929 w 2096706"/>
                <a:gd name="connsiteY986" fmla="*/ 27640 h 1370528"/>
                <a:gd name="connsiteX987" fmla="*/ 565431 w 2096706"/>
                <a:gd name="connsiteY987" fmla="*/ 64138 h 1370528"/>
                <a:gd name="connsiteX988" fmla="*/ 560870 w 2096706"/>
                <a:gd name="connsiteY988" fmla="*/ 59576 h 1370528"/>
                <a:gd name="connsiteX989" fmla="*/ 597368 w 2096706"/>
                <a:gd name="connsiteY989" fmla="*/ 23078 h 1370528"/>
                <a:gd name="connsiteX990" fmla="*/ 572412 w 2096706"/>
                <a:gd name="connsiteY990" fmla="*/ 144108 h 1370528"/>
                <a:gd name="connsiteX991" fmla="*/ 576974 w 2096706"/>
                <a:gd name="connsiteY991" fmla="*/ 148669 h 1370528"/>
                <a:gd name="connsiteX992" fmla="*/ 540482 w 2096706"/>
                <a:gd name="connsiteY992" fmla="*/ 185167 h 1370528"/>
                <a:gd name="connsiteX993" fmla="*/ 535921 w 2096706"/>
                <a:gd name="connsiteY993" fmla="*/ 180606 h 1370528"/>
                <a:gd name="connsiteX994" fmla="*/ 572412 w 2096706"/>
                <a:gd name="connsiteY994" fmla="*/ 144108 h 1370528"/>
                <a:gd name="connsiteX995" fmla="*/ 524372 w 2096706"/>
                <a:gd name="connsiteY995" fmla="*/ 96074 h 1370528"/>
                <a:gd name="connsiteX996" fmla="*/ 528933 w 2096706"/>
                <a:gd name="connsiteY996" fmla="*/ 100636 h 1370528"/>
                <a:gd name="connsiteX997" fmla="*/ 492435 w 2096706"/>
                <a:gd name="connsiteY997" fmla="*/ 137133 h 1370528"/>
                <a:gd name="connsiteX998" fmla="*/ 487874 w 2096706"/>
                <a:gd name="connsiteY998" fmla="*/ 132572 h 1370528"/>
                <a:gd name="connsiteX999" fmla="*/ 524372 w 2096706"/>
                <a:gd name="connsiteY999" fmla="*/ 96074 h 1370528"/>
                <a:gd name="connsiteX1000" fmla="*/ 476332 w 2096706"/>
                <a:gd name="connsiteY1000" fmla="*/ 48040 h 1370528"/>
                <a:gd name="connsiteX1001" fmla="*/ 480893 w 2096706"/>
                <a:gd name="connsiteY1001" fmla="*/ 52602 h 1370528"/>
                <a:gd name="connsiteX1002" fmla="*/ 444402 w 2096706"/>
                <a:gd name="connsiteY1002" fmla="*/ 89100 h 1370528"/>
                <a:gd name="connsiteX1003" fmla="*/ 439840 w 2096706"/>
                <a:gd name="connsiteY1003" fmla="*/ 84538 h 1370528"/>
                <a:gd name="connsiteX1004" fmla="*/ 476332 w 2096706"/>
                <a:gd name="connsiteY1004" fmla="*/ 48040 h 1370528"/>
                <a:gd name="connsiteX1005" fmla="*/ 428298 w 2096706"/>
                <a:gd name="connsiteY1005" fmla="*/ 0 h 1370528"/>
                <a:gd name="connsiteX1006" fmla="*/ 432859 w 2096706"/>
                <a:gd name="connsiteY1006" fmla="*/ 4561 h 1370528"/>
                <a:gd name="connsiteX1007" fmla="*/ 396368 w 2096706"/>
                <a:gd name="connsiteY1007" fmla="*/ 41059 h 1370528"/>
                <a:gd name="connsiteX1008" fmla="*/ 391806 w 2096706"/>
                <a:gd name="connsiteY1008" fmla="*/ 36498 h 1370528"/>
                <a:gd name="connsiteX1009" fmla="*/ 428298 w 2096706"/>
                <a:gd name="connsiteY1009" fmla="*/ 0 h 1370528"/>
                <a:gd name="connsiteX1010" fmla="*/ 403336 w 2096706"/>
                <a:gd name="connsiteY1010" fmla="*/ 121030 h 1370528"/>
                <a:gd name="connsiteX1011" fmla="*/ 407897 w 2096706"/>
                <a:gd name="connsiteY1011" fmla="*/ 125591 h 1370528"/>
                <a:gd name="connsiteX1012" fmla="*/ 371406 w 2096706"/>
                <a:gd name="connsiteY1012" fmla="*/ 162089 h 1370528"/>
                <a:gd name="connsiteX1013" fmla="*/ 366844 w 2096706"/>
                <a:gd name="connsiteY1013" fmla="*/ 157528 h 1370528"/>
                <a:gd name="connsiteX1014" fmla="*/ 403336 w 2096706"/>
                <a:gd name="connsiteY1014" fmla="*/ 121030 h 1370528"/>
                <a:gd name="connsiteX1015" fmla="*/ 355302 w 2096706"/>
                <a:gd name="connsiteY1015" fmla="*/ 72996 h 1370528"/>
                <a:gd name="connsiteX1016" fmla="*/ 359863 w 2096706"/>
                <a:gd name="connsiteY1016" fmla="*/ 77557 h 1370528"/>
                <a:gd name="connsiteX1017" fmla="*/ 323372 w 2096706"/>
                <a:gd name="connsiteY1017" fmla="*/ 114055 h 1370528"/>
                <a:gd name="connsiteX1018" fmla="*/ 318810 w 2096706"/>
                <a:gd name="connsiteY1018" fmla="*/ 109494 h 1370528"/>
                <a:gd name="connsiteX1019" fmla="*/ 355302 w 2096706"/>
                <a:gd name="connsiteY1019" fmla="*/ 72996 h 1370528"/>
                <a:gd name="connsiteX1020" fmla="*/ 330346 w 2096706"/>
                <a:gd name="connsiteY1020" fmla="*/ 194026 h 1370528"/>
                <a:gd name="connsiteX1021" fmla="*/ 334908 w 2096706"/>
                <a:gd name="connsiteY1021" fmla="*/ 198587 h 1370528"/>
                <a:gd name="connsiteX1022" fmla="*/ 298410 w 2096706"/>
                <a:gd name="connsiteY1022" fmla="*/ 235085 h 1370528"/>
                <a:gd name="connsiteX1023" fmla="*/ 293848 w 2096706"/>
                <a:gd name="connsiteY1023" fmla="*/ 230524 h 1370528"/>
                <a:gd name="connsiteX1024" fmla="*/ 330346 w 2096706"/>
                <a:gd name="connsiteY1024" fmla="*/ 194026 h 1370528"/>
                <a:gd name="connsiteX1025" fmla="*/ 282312 w 2096706"/>
                <a:gd name="connsiteY1025" fmla="*/ 145985 h 1370528"/>
                <a:gd name="connsiteX1026" fmla="*/ 286874 w 2096706"/>
                <a:gd name="connsiteY1026" fmla="*/ 150547 h 1370528"/>
                <a:gd name="connsiteX1027" fmla="*/ 250376 w 2096706"/>
                <a:gd name="connsiteY1027" fmla="*/ 187045 h 1370528"/>
                <a:gd name="connsiteX1028" fmla="*/ 245814 w 2096706"/>
                <a:gd name="connsiteY1028" fmla="*/ 182483 h 1370528"/>
                <a:gd name="connsiteX1029" fmla="*/ 282312 w 2096706"/>
                <a:gd name="connsiteY1029" fmla="*/ 145985 h 1370528"/>
                <a:gd name="connsiteX1030" fmla="*/ 234272 w 2096706"/>
                <a:gd name="connsiteY1030" fmla="*/ 97952 h 1370528"/>
                <a:gd name="connsiteX1031" fmla="*/ 238834 w 2096706"/>
                <a:gd name="connsiteY1031" fmla="*/ 102513 h 1370528"/>
                <a:gd name="connsiteX1032" fmla="*/ 202336 w 2096706"/>
                <a:gd name="connsiteY1032" fmla="*/ 139011 h 1370528"/>
                <a:gd name="connsiteX1033" fmla="*/ 197774 w 2096706"/>
                <a:gd name="connsiteY1033" fmla="*/ 134450 h 1370528"/>
                <a:gd name="connsiteX1034" fmla="*/ 234272 w 2096706"/>
                <a:gd name="connsiteY1034" fmla="*/ 97952 h 1370528"/>
                <a:gd name="connsiteX1035" fmla="*/ 209316 w 2096706"/>
                <a:gd name="connsiteY1035" fmla="*/ 218981 h 1370528"/>
                <a:gd name="connsiteX1036" fmla="*/ 213878 w 2096706"/>
                <a:gd name="connsiteY1036" fmla="*/ 223543 h 1370528"/>
                <a:gd name="connsiteX1037" fmla="*/ 177380 w 2096706"/>
                <a:gd name="connsiteY1037" fmla="*/ 260041 h 1370528"/>
                <a:gd name="connsiteX1038" fmla="*/ 172819 w 2096706"/>
                <a:gd name="connsiteY1038" fmla="*/ 255479 h 1370528"/>
                <a:gd name="connsiteX1039" fmla="*/ 209316 w 2096706"/>
                <a:gd name="connsiteY1039" fmla="*/ 218981 h 1370528"/>
                <a:gd name="connsiteX1040" fmla="*/ 161283 w 2096706"/>
                <a:gd name="connsiteY1040" fmla="*/ 170941 h 1370528"/>
                <a:gd name="connsiteX1041" fmla="*/ 165844 w 2096706"/>
                <a:gd name="connsiteY1041" fmla="*/ 175503 h 1370528"/>
                <a:gd name="connsiteX1042" fmla="*/ 129346 w 2096706"/>
                <a:gd name="connsiteY1042" fmla="*/ 212000 h 1370528"/>
                <a:gd name="connsiteX1043" fmla="*/ 124785 w 2096706"/>
                <a:gd name="connsiteY1043" fmla="*/ 207439 h 1370528"/>
                <a:gd name="connsiteX1044" fmla="*/ 161283 w 2096706"/>
                <a:gd name="connsiteY1044" fmla="*/ 170941 h 1370528"/>
                <a:gd name="connsiteX1045" fmla="*/ 136327 w 2096706"/>
                <a:gd name="connsiteY1045" fmla="*/ 291977 h 1370528"/>
                <a:gd name="connsiteX1046" fmla="*/ 140888 w 2096706"/>
                <a:gd name="connsiteY1046" fmla="*/ 296539 h 1370528"/>
                <a:gd name="connsiteX1047" fmla="*/ 104391 w 2096706"/>
                <a:gd name="connsiteY1047" fmla="*/ 333037 h 1370528"/>
                <a:gd name="connsiteX1048" fmla="*/ 99829 w 2096706"/>
                <a:gd name="connsiteY1048" fmla="*/ 328475 h 1370528"/>
                <a:gd name="connsiteX1049" fmla="*/ 136327 w 2096706"/>
                <a:gd name="connsiteY1049" fmla="*/ 291977 h 1370528"/>
                <a:gd name="connsiteX1050" fmla="*/ 111365 w 2096706"/>
                <a:gd name="connsiteY1050" fmla="*/ 413007 h 1370528"/>
                <a:gd name="connsiteX1051" fmla="*/ 115926 w 2096706"/>
                <a:gd name="connsiteY1051" fmla="*/ 417569 h 1370528"/>
                <a:gd name="connsiteX1052" fmla="*/ 79435 w 2096706"/>
                <a:gd name="connsiteY1052" fmla="*/ 454066 h 1370528"/>
                <a:gd name="connsiteX1053" fmla="*/ 74873 w 2096706"/>
                <a:gd name="connsiteY1053" fmla="*/ 449505 h 1370528"/>
                <a:gd name="connsiteX1054" fmla="*/ 111365 w 2096706"/>
                <a:gd name="connsiteY1054" fmla="*/ 413007 h 1370528"/>
                <a:gd name="connsiteX1055" fmla="*/ 63325 w 2096706"/>
                <a:gd name="connsiteY1055" fmla="*/ 364967 h 1370528"/>
                <a:gd name="connsiteX1056" fmla="*/ 67886 w 2096706"/>
                <a:gd name="connsiteY1056" fmla="*/ 369528 h 1370528"/>
                <a:gd name="connsiteX1057" fmla="*/ 31395 w 2096706"/>
                <a:gd name="connsiteY1057" fmla="*/ 406026 h 1370528"/>
                <a:gd name="connsiteX1058" fmla="*/ 26833 w 2096706"/>
                <a:gd name="connsiteY1058" fmla="*/ 401465 h 1370528"/>
                <a:gd name="connsiteX1059" fmla="*/ 63325 w 2096706"/>
                <a:gd name="connsiteY1059" fmla="*/ 364967 h 1370528"/>
                <a:gd name="connsiteX1060" fmla="*/ 6432 w 2096706"/>
                <a:gd name="connsiteY1060" fmla="*/ 527062 h 1370528"/>
                <a:gd name="connsiteX1061" fmla="*/ 1871 w 2096706"/>
                <a:gd name="connsiteY1061" fmla="*/ 522501 h 1370528"/>
                <a:gd name="connsiteX1062" fmla="*/ 38369 w 2096706"/>
                <a:gd name="connsiteY1062" fmla="*/ 486003 h 1370528"/>
                <a:gd name="connsiteX1063" fmla="*/ 42930 w 2096706"/>
                <a:gd name="connsiteY1063" fmla="*/ 490564 h 1370528"/>
                <a:gd name="connsiteX1064" fmla="*/ 6432 w 2096706"/>
                <a:gd name="connsiteY1064" fmla="*/ 527062 h 1370528"/>
                <a:gd name="connsiteX1065" fmla="*/ 4561 w 2096706"/>
                <a:gd name="connsiteY1065" fmla="*/ 817162 h 1370528"/>
                <a:gd name="connsiteX1066" fmla="*/ 0 w 2096706"/>
                <a:gd name="connsiteY1066" fmla="*/ 812601 h 1370528"/>
                <a:gd name="connsiteX1067" fmla="*/ 36498 w 2096706"/>
                <a:gd name="connsiteY1067" fmla="*/ 776103 h 1370528"/>
                <a:gd name="connsiteX1068" fmla="*/ 41059 w 2096706"/>
                <a:gd name="connsiteY1068" fmla="*/ 780664 h 1370528"/>
                <a:gd name="connsiteX1069" fmla="*/ 4561 w 2096706"/>
                <a:gd name="connsiteY1069" fmla="*/ 817162 h 1370528"/>
                <a:gd name="connsiteX1070" fmla="*/ 52595 w 2096706"/>
                <a:gd name="connsiteY1070" fmla="*/ 865196 h 1370528"/>
                <a:gd name="connsiteX1071" fmla="*/ 48034 w 2096706"/>
                <a:gd name="connsiteY1071" fmla="*/ 860634 h 1370528"/>
                <a:gd name="connsiteX1072" fmla="*/ 84532 w 2096706"/>
                <a:gd name="connsiteY1072" fmla="*/ 824137 h 1370528"/>
                <a:gd name="connsiteX1073" fmla="*/ 89093 w 2096706"/>
                <a:gd name="connsiteY1073" fmla="*/ 828698 h 1370528"/>
                <a:gd name="connsiteX1074" fmla="*/ 52595 w 2096706"/>
                <a:gd name="connsiteY1074" fmla="*/ 865196 h 1370528"/>
                <a:gd name="connsiteX1075" fmla="*/ 75673 w 2096706"/>
                <a:gd name="connsiteY1075" fmla="*/ 1034266 h 1370528"/>
                <a:gd name="connsiteX1076" fmla="*/ 71112 w 2096706"/>
                <a:gd name="connsiteY1076" fmla="*/ 1029705 h 1370528"/>
                <a:gd name="connsiteX1077" fmla="*/ 107603 w 2096706"/>
                <a:gd name="connsiteY1077" fmla="*/ 993207 h 1370528"/>
                <a:gd name="connsiteX1078" fmla="*/ 112165 w 2096706"/>
                <a:gd name="connsiteY1078" fmla="*/ 997768 h 1370528"/>
                <a:gd name="connsiteX1079" fmla="*/ 75673 w 2096706"/>
                <a:gd name="connsiteY1079" fmla="*/ 1034266 h 1370528"/>
                <a:gd name="connsiteX1080" fmla="*/ 123720 w 2096706"/>
                <a:gd name="connsiteY1080" fmla="*/ 1082306 h 1370528"/>
                <a:gd name="connsiteX1081" fmla="*/ 119159 w 2096706"/>
                <a:gd name="connsiteY1081" fmla="*/ 1077745 h 1370528"/>
                <a:gd name="connsiteX1082" fmla="*/ 155650 w 2096706"/>
                <a:gd name="connsiteY1082" fmla="*/ 1041247 h 1370528"/>
                <a:gd name="connsiteX1083" fmla="*/ 160212 w 2096706"/>
                <a:gd name="connsiteY1083" fmla="*/ 1045808 h 1370528"/>
                <a:gd name="connsiteX1084" fmla="*/ 123720 w 2096706"/>
                <a:gd name="connsiteY1084" fmla="*/ 1082306 h 1370528"/>
                <a:gd name="connsiteX1085" fmla="*/ 171754 w 2096706"/>
                <a:gd name="connsiteY1085" fmla="*/ 1130340 h 1370528"/>
                <a:gd name="connsiteX1086" fmla="*/ 167193 w 2096706"/>
                <a:gd name="connsiteY1086" fmla="*/ 1125779 h 1370528"/>
                <a:gd name="connsiteX1087" fmla="*/ 203684 w 2096706"/>
                <a:gd name="connsiteY1087" fmla="*/ 1089281 h 1370528"/>
                <a:gd name="connsiteX1088" fmla="*/ 208245 w 2096706"/>
                <a:gd name="connsiteY1088" fmla="*/ 1093842 h 1370528"/>
                <a:gd name="connsiteX1089" fmla="*/ 171754 w 2096706"/>
                <a:gd name="connsiteY1089" fmla="*/ 1130340 h 1370528"/>
                <a:gd name="connsiteX1090" fmla="*/ 219788 w 2096706"/>
                <a:gd name="connsiteY1090" fmla="*/ 1178380 h 1370528"/>
                <a:gd name="connsiteX1091" fmla="*/ 215226 w 2096706"/>
                <a:gd name="connsiteY1091" fmla="*/ 1173819 h 1370528"/>
                <a:gd name="connsiteX1092" fmla="*/ 251718 w 2096706"/>
                <a:gd name="connsiteY1092" fmla="*/ 1137321 h 1370528"/>
                <a:gd name="connsiteX1093" fmla="*/ 256279 w 2096706"/>
                <a:gd name="connsiteY1093" fmla="*/ 1141882 h 1370528"/>
                <a:gd name="connsiteX1094" fmla="*/ 219788 w 2096706"/>
                <a:gd name="connsiteY1094" fmla="*/ 1178380 h 1370528"/>
                <a:gd name="connsiteX1095" fmla="*/ 267828 w 2096706"/>
                <a:gd name="connsiteY1095" fmla="*/ 1226414 h 1370528"/>
                <a:gd name="connsiteX1096" fmla="*/ 263267 w 2096706"/>
                <a:gd name="connsiteY1096" fmla="*/ 1221853 h 1370528"/>
                <a:gd name="connsiteX1097" fmla="*/ 299758 w 2096706"/>
                <a:gd name="connsiteY1097" fmla="*/ 1185355 h 1370528"/>
                <a:gd name="connsiteX1098" fmla="*/ 304320 w 2096706"/>
                <a:gd name="connsiteY1098" fmla="*/ 1189916 h 1370528"/>
                <a:gd name="connsiteX1099" fmla="*/ 267828 w 2096706"/>
                <a:gd name="connsiteY1099" fmla="*/ 1226414 h 1370528"/>
                <a:gd name="connsiteX1100" fmla="*/ 315868 w 2096706"/>
                <a:gd name="connsiteY1100" fmla="*/ 1274448 h 1370528"/>
                <a:gd name="connsiteX1101" fmla="*/ 311307 w 2096706"/>
                <a:gd name="connsiteY1101" fmla="*/ 1269887 h 1370528"/>
                <a:gd name="connsiteX1102" fmla="*/ 347798 w 2096706"/>
                <a:gd name="connsiteY1102" fmla="*/ 1233389 h 1370528"/>
                <a:gd name="connsiteX1103" fmla="*/ 352360 w 2096706"/>
                <a:gd name="connsiteY1103" fmla="*/ 1237950 h 1370528"/>
                <a:gd name="connsiteX1104" fmla="*/ 315868 w 2096706"/>
                <a:gd name="connsiteY1104" fmla="*/ 1274448 h 1370528"/>
                <a:gd name="connsiteX1105" fmla="*/ 363902 w 2096706"/>
                <a:gd name="connsiteY1105" fmla="*/ 1322488 h 1370528"/>
                <a:gd name="connsiteX1106" fmla="*/ 359341 w 2096706"/>
                <a:gd name="connsiteY1106" fmla="*/ 1317927 h 1370528"/>
                <a:gd name="connsiteX1107" fmla="*/ 395832 w 2096706"/>
                <a:gd name="connsiteY1107" fmla="*/ 1281429 h 1370528"/>
                <a:gd name="connsiteX1108" fmla="*/ 400394 w 2096706"/>
                <a:gd name="connsiteY1108" fmla="*/ 1285990 h 1370528"/>
                <a:gd name="connsiteX1109" fmla="*/ 363902 w 2096706"/>
                <a:gd name="connsiteY1109" fmla="*/ 1322488 h 1370528"/>
                <a:gd name="connsiteX1110" fmla="*/ 411936 w 2096706"/>
                <a:gd name="connsiteY1110" fmla="*/ 1370529 h 1370528"/>
                <a:gd name="connsiteX1111" fmla="*/ 407375 w 2096706"/>
                <a:gd name="connsiteY1111" fmla="*/ 1365967 h 1370528"/>
                <a:gd name="connsiteX1112" fmla="*/ 443866 w 2096706"/>
                <a:gd name="connsiteY1112" fmla="*/ 1329469 h 1370528"/>
                <a:gd name="connsiteX1113" fmla="*/ 448427 w 2096706"/>
                <a:gd name="connsiteY1113" fmla="*/ 1334031 h 1370528"/>
                <a:gd name="connsiteX1114" fmla="*/ 411936 w 2096706"/>
                <a:gd name="connsiteY1114" fmla="*/ 1370529 h 1370528"/>
                <a:gd name="connsiteX1115" fmla="*/ 436898 w 2096706"/>
                <a:gd name="connsiteY1115" fmla="*/ 1249492 h 1370528"/>
                <a:gd name="connsiteX1116" fmla="*/ 432337 w 2096706"/>
                <a:gd name="connsiteY1116" fmla="*/ 1244931 h 1370528"/>
                <a:gd name="connsiteX1117" fmla="*/ 468835 w 2096706"/>
                <a:gd name="connsiteY1117" fmla="*/ 1208433 h 1370528"/>
                <a:gd name="connsiteX1118" fmla="*/ 473396 w 2096706"/>
                <a:gd name="connsiteY1118" fmla="*/ 1212994 h 1370528"/>
                <a:gd name="connsiteX1119" fmla="*/ 436898 w 2096706"/>
                <a:gd name="connsiteY1119" fmla="*/ 1249492 h 1370528"/>
                <a:gd name="connsiteX1120" fmla="*/ 484932 w 2096706"/>
                <a:gd name="connsiteY1120" fmla="*/ 1297533 h 1370528"/>
                <a:gd name="connsiteX1121" fmla="*/ 480370 w 2096706"/>
                <a:gd name="connsiteY1121" fmla="*/ 1292971 h 1370528"/>
                <a:gd name="connsiteX1122" fmla="*/ 516868 w 2096706"/>
                <a:gd name="connsiteY1122" fmla="*/ 1256473 h 1370528"/>
                <a:gd name="connsiteX1123" fmla="*/ 521430 w 2096706"/>
                <a:gd name="connsiteY1123" fmla="*/ 1261035 h 1370528"/>
                <a:gd name="connsiteX1124" fmla="*/ 484932 w 2096706"/>
                <a:gd name="connsiteY1124" fmla="*/ 1297533 h 1370528"/>
                <a:gd name="connsiteX1125" fmla="*/ 532966 w 2096706"/>
                <a:gd name="connsiteY1125" fmla="*/ 1345567 h 1370528"/>
                <a:gd name="connsiteX1126" fmla="*/ 528404 w 2096706"/>
                <a:gd name="connsiteY1126" fmla="*/ 1341005 h 1370528"/>
                <a:gd name="connsiteX1127" fmla="*/ 564902 w 2096706"/>
                <a:gd name="connsiteY1127" fmla="*/ 1304507 h 1370528"/>
                <a:gd name="connsiteX1128" fmla="*/ 569464 w 2096706"/>
                <a:gd name="connsiteY1128" fmla="*/ 1309068 h 1370528"/>
                <a:gd name="connsiteX1129" fmla="*/ 532966 w 2096706"/>
                <a:gd name="connsiteY1129" fmla="*/ 1345567 h 1370528"/>
                <a:gd name="connsiteX1130" fmla="*/ 557921 w 2096706"/>
                <a:gd name="connsiteY1130" fmla="*/ 1224537 h 1370528"/>
                <a:gd name="connsiteX1131" fmla="*/ 553360 w 2096706"/>
                <a:gd name="connsiteY1131" fmla="*/ 1219975 h 1370528"/>
                <a:gd name="connsiteX1132" fmla="*/ 589858 w 2096706"/>
                <a:gd name="connsiteY1132" fmla="*/ 1183477 h 1370528"/>
                <a:gd name="connsiteX1133" fmla="*/ 594419 w 2096706"/>
                <a:gd name="connsiteY1133" fmla="*/ 1188039 h 1370528"/>
                <a:gd name="connsiteX1134" fmla="*/ 557921 w 2096706"/>
                <a:gd name="connsiteY1134" fmla="*/ 1224537 h 1370528"/>
                <a:gd name="connsiteX1135" fmla="*/ 605962 w 2096706"/>
                <a:gd name="connsiteY1135" fmla="*/ 1272577 h 1370528"/>
                <a:gd name="connsiteX1136" fmla="*/ 601400 w 2096706"/>
                <a:gd name="connsiteY1136" fmla="*/ 1268016 h 1370528"/>
                <a:gd name="connsiteX1137" fmla="*/ 637898 w 2096706"/>
                <a:gd name="connsiteY1137" fmla="*/ 1231518 h 1370528"/>
                <a:gd name="connsiteX1138" fmla="*/ 642460 w 2096706"/>
                <a:gd name="connsiteY1138" fmla="*/ 1236079 h 1370528"/>
                <a:gd name="connsiteX1139" fmla="*/ 605962 w 2096706"/>
                <a:gd name="connsiteY1139" fmla="*/ 1272577 h 1370528"/>
                <a:gd name="connsiteX1140" fmla="*/ 653995 w 2096706"/>
                <a:gd name="connsiteY1140" fmla="*/ 1320611 h 1370528"/>
                <a:gd name="connsiteX1141" fmla="*/ 649434 w 2096706"/>
                <a:gd name="connsiteY1141" fmla="*/ 1316049 h 1370528"/>
                <a:gd name="connsiteX1142" fmla="*/ 685932 w 2096706"/>
                <a:gd name="connsiteY1142" fmla="*/ 1279551 h 1370528"/>
                <a:gd name="connsiteX1143" fmla="*/ 690493 w 2096706"/>
                <a:gd name="connsiteY1143" fmla="*/ 1284113 h 1370528"/>
                <a:gd name="connsiteX1144" fmla="*/ 653995 w 2096706"/>
                <a:gd name="connsiteY1144" fmla="*/ 1320611 h 1370528"/>
                <a:gd name="connsiteX1145" fmla="*/ 678951 w 2096706"/>
                <a:gd name="connsiteY1145" fmla="*/ 1199581 h 1370528"/>
                <a:gd name="connsiteX1146" fmla="*/ 674390 w 2096706"/>
                <a:gd name="connsiteY1146" fmla="*/ 1195020 h 1370528"/>
                <a:gd name="connsiteX1147" fmla="*/ 710888 w 2096706"/>
                <a:gd name="connsiteY1147" fmla="*/ 1158522 h 1370528"/>
                <a:gd name="connsiteX1148" fmla="*/ 715449 w 2096706"/>
                <a:gd name="connsiteY1148" fmla="*/ 1163083 h 1370528"/>
                <a:gd name="connsiteX1149" fmla="*/ 678951 w 2096706"/>
                <a:gd name="connsiteY1149" fmla="*/ 1199581 h 1370528"/>
                <a:gd name="connsiteX1150" fmla="*/ 726991 w 2096706"/>
                <a:gd name="connsiteY1150" fmla="*/ 1247615 h 1370528"/>
                <a:gd name="connsiteX1151" fmla="*/ 722430 w 2096706"/>
                <a:gd name="connsiteY1151" fmla="*/ 1243053 h 1370528"/>
                <a:gd name="connsiteX1152" fmla="*/ 758921 w 2096706"/>
                <a:gd name="connsiteY1152" fmla="*/ 1206555 h 1370528"/>
                <a:gd name="connsiteX1153" fmla="*/ 763483 w 2096706"/>
                <a:gd name="connsiteY1153" fmla="*/ 1211117 h 1370528"/>
                <a:gd name="connsiteX1154" fmla="*/ 726991 w 2096706"/>
                <a:gd name="connsiteY1154" fmla="*/ 1247615 h 1370528"/>
                <a:gd name="connsiteX1155" fmla="*/ 775032 w 2096706"/>
                <a:gd name="connsiteY1155" fmla="*/ 1295655 h 1370528"/>
                <a:gd name="connsiteX1156" fmla="*/ 770470 w 2096706"/>
                <a:gd name="connsiteY1156" fmla="*/ 1291094 h 1370528"/>
                <a:gd name="connsiteX1157" fmla="*/ 806968 w 2096706"/>
                <a:gd name="connsiteY1157" fmla="*/ 1254596 h 1370528"/>
                <a:gd name="connsiteX1158" fmla="*/ 811530 w 2096706"/>
                <a:gd name="connsiteY1158" fmla="*/ 1259157 h 1370528"/>
                <a:gd name="connsiteX1159" fmla="*/ 775032 w 2096706"/>
                <a:gd name="connsiteY1159" fmla="*/ 1295655 h 1370528"/>
                <a:gd name="connsiteX1160" fmla="*/ 799987 w 2096706"/>
                <a:gd name="connsiteY1160" fmla="*/ 1174625 h 1370528"/>
                <a:gd name="connsiteX1161" fmla="*/ 795426 w 2096706"/>
                <a:gd name="connsiteY1161" fmla="*/ 1170064 h 1370528"/>
                <a:gd name="connsiteX1162" fmla="*/ 831917 w 2096706"/>
                <a:gd name="connsiteY1162" fmla="*/ 1133566 h 1370528"/>
                <a:gd name="connsiteX1163" fmla="*/ 836479 w 2096706"/>
                <a:gd name="connsiteY1163" fmla="*/ 1138127 h 1370528"/>
                <a:gd name="connsiteX1164" fmla="*/ 799987 w 2096706"/>
                <a:gd name="connsiteY1164" fmla="*/ 1174625 h 1370528"/>
                <a:gd name="connsiteX1165" fmla="*/ 848028 w 2096706"/>
                <a:gd name="connsiteY1165" fmla="*/ 1222666 h 1370528"/>
                <a:gd name="connsiteX1166" fmla="*/ 843466 w 2096706"/>
                <a:gd name="connsiteY1166" fmla="*/ 1218104 h 1370528"/>
                <a:gd name="connsiteX1167" fmla="*/ 879958 w 2096706"/>
                <a:gd name="connsiteY1167" fmla="*/ 1181606 h 1370528"/>
                <a:gd name="connsiteX1168" fmla="*/ 884519 w 2096706"/>
                <a:gd name="connsiteY1168" fmla="*/ 1186168 h 1370528"/>
                <a:gd name="connsiteX1169" fmla="*/ 848028 w 2096706"/>
                <a:gd name="connsiteY1169" fmla="*/ 1222666 h 1370528"/>
                <a:gd name="connsiteX1170" fmla="*/ 872977 w 2096706"/>
                <a:gd name="connsiteY1170" fmla="*/ 1101629 h 1370528"/>
                <a:gd name="connsiteX1171" fmla="*/ 868415 w 2096706"/>
                <a:gd name="connsiteY1171" fmla="*/ 1097068 h 1370528"/>
                <a:gd name="connsiteX1172" fmla="*/ 904913 w 2096706"/>
                <a:gd name="connsiteY1172" fmla="*/ 1060570 h 1370528"/>
                <a:gd name="connsiteX1173" fmla="*/ 909475 w 2096706"/>
                <a:gd name="connsiteY1173" fmla="*/ 1065132 h 1370528"/>
                <a:gd name="connsiteX1174" fmla="*/ 872977 w 2096706"/>
                <a:gd name="connsiteY1174" fmla="*/ 1101629 h 1370528"/>
                <a:gd name="connsiteX1175" fmla="*/ 897939 w 2096706"/>
                <a:gd name="connsiteY1175" fmla="*/ 980600 h 1370528"/>
                <a:gd name="connsiteX1176" fmla="*/ 893378 w 2096706"/>
                <a:gd name="connsiteY1176" fmla="*/ 976038 h 1370528"/>
                <a:gd name="connsiteX1177" fmla="*/ 929875 w 2096706"/>
                <a:gd name="connsiteY1177" fmla="*/ 939540 h 1370528"/>
                <a:gd name="connsiteX1178" fmla="*/ 934437 w 2096706"/>
                <a:gd name="connsiteY1178" fmla="*/ 944102 h 1370528"/>
                <a:gd name="connsiteX1179" fmla="*/ 897939 w 2096706"/>
                <a:gd name="connsiteY1179" fmla="*/ 980600 h 1370528"/>
                <a:gd name="connsiteX1180" fmla="*/ 922895 w 2096706"/>
                <a:gd name="connsiteY1180" fmla="*/ 859563 h 1370528"/>
                <a:gd name="connsiteX1181" fmla="*/ 918333 w 2096706"/>
                <a:gd name="connsiteY1181" fmla="*/ 855002 h 1370528"/>
                <a:gd name="connsiteX1182" fmla="*/ 954831 w 2096706"/>
                <a:gd name="connsiteY1182" fmla="*/ 818504 h 1370528"/>
                <a:gd name="connsiteX1183" fmla="*/ 959393 w 2096706"/>
                <a:gd name="connsiteY1183" fmla="*/ 823066 h 1370528"/>
                <a:gd name="connsiteX1184" fmla="*/ 922895 w 2096706"/>
                <a:gd name="connsiteY1184" fmla="*/ 859563 h 1370528"/>
                <a:gd name="connsiteX1185" fmla="*/ 945973 w 2096706"/>
                <a:gd name="connsiteY1185" fmla="*/ 1028634 h 1370528"/>
                <a:gd name="connsiteX1186" fmla="*/ 941411 w 2096706"/>
                <a:gd name="connsiteY1186" fmla="*/ 1024072 h 1370528"/>
                <a:gd name="connsiteX1187" fmla="*/ 977909 w 2096706"/>
                <a:gd name="connsiteY1187" fmla="*/ 987574 h 1370528"/>
                <a:gd name="connsiteX1188" fmla="*/ 982471 w 2096706"/>
                <a:gd name="connsiteY1188" fmla="*/ 992136 h 1370528"/>
                <a:gd name="connsiteX1189" fmla="*/ 945973 w 2096706"/>
                <a:gd name="connsiteY1189" fmla="*/ 1028634 h 1370528"/>
                <a:gd name="connsiteX1190" fmla="*/ 970928 w 2096706"/>
                <a:gd name="connsiteY1190" fmla="*/ 907604 h 1370528"/>
                <a:gd name="connsiteX1191" fmla="*/ 966367 w 2096706"/>
                <a:gd name="connsiteY1191" fmla="*/ 903042 h 1370528"/>
                <a:gd name="connsiteX1192" fmla="*/ 1002865 w 2096706"/>
                <a:gd name="connsiteY1192" fmla="*/ 866544 h 1370528"/>
                <a:gd name="connsiteX1193" fmla="*/ 1007426 w 2096706"/>
                <a:gd name="connsiteY1193" fmla="*/ 871106 h 1370528"/>
                <a:gd name="connsiteX1194" fmla="*/ 970928 w 2096706"/>
                <a:gd name="connsiteY1194" fmla="*/ 907604 h 1370528"/>
                <a:gd name="connsiteX1195" fmla="*/ 1018969 w 2096706"/>
                <a:gd name="connsiteY1195" fmla="*/ 955644 h 1370528"/>
                <a:gd name="connsiteX1196" fmla="*/ 1014407 w 2096706"/>
                <a:gd name="connsiteY1196" fmla="*/ 951083 h 1370528"/>
                <a:gd name="connsiteX1197" fmla="*/ 1050899 w 2096706"/>
                <a:gd name="connsiteY1197" fmla="*/ 914585 h 1370528"/>
                <a:gd name="connsiteX1198" fmla="*/ 1055460 w 2096706"/>
                <a:gd name="connsiteY1198" fmla="*/ 919146 h 1370528"/>
                <a:gd name="connsiteX1199" fmla="*/ 1018969 w 2096706"/>
                <a:gd name="connsiteY1199" fmla="*/ 955644 h 1370528"/>
                <a:gd name="connsiteX1200" fmla="*/ 1043931 w 2096706"/>
                <a:gd name="connsiteY1200" fmla="*/ 834614 h 1370528"/>
                <a:gd name="connsiteX1201" fmla="*/ 1039369 w 2096706"/>
                <a:gd name="connsiteY1201" fmla="*/ 830053 h 1370528"/>
                <a:gd name="connsiteX1202" fmla="*/ 1075861 w 2096706"/>
                <a:gd name="connsiteY1202" fmla="*/ 793555 h 1370528"/>
                <a:gd name="connsiteX1203" fmla="*/ 1080422 w 2096706"/>
                <a:gd name="connsiteY1203" fmla="*/ 798116 h 1370528"/>
                <a:gd name="connsiteX1204" fmla="*/ 1043931 w 2096706"/>
                <a:gd name="connsiteY1204" fmla="*/ 834614 h 1370528"/>
                <a:gd name="connsiteX1205" fmla="*/ 1091965 w 2096706"/>
                <a:gd name="connsiteY1205" fmla="*/ 882648 h 1370528"/>
                <a:gd name="connsiteX1206" fmla="*/ 1087403 w 2096706"/>
                <a:gd name="connsiteY1206" fmla="*/ 878087 h 1370528"/>
                <a:gd name="connsiteX1207" fmla="*/ 1123895 w 2096706"/>
                <a:gd name="connsiteY1207" fmla="*/ 841589 h 1370528"/>
                <a:gd name="connsiteX1208" fmla="*/ 1128456 w 2096706"/>
                <a:gd name="connsiteY1208" fmla="*/ 846150 h 1370528"/>
                <a:gd name="connsiteX1209" fmla="*/ 1091965 w 2096706"/>
                <a:gd name="connsiteY1209" fmla="*/ 882648 h 1370528"/>
                <a:gd name="connsiteX1210" fmla="*/ 1140005 w 2096706"/>
                <a:gd name="connsiteY1210" fmla="*/ 930688 h 1370528"/>
                <a:gd name="connsiteX1211" fmla="*/ 1135443 w 2096706"/>
                <a:gd name="connsiteY1211" fmla="*/ 926127 h 1370528"/>
                <a:gd name="connsiteX1212" fmla="*/ 1171935 w 2096706"/>
                <a:gd name="connsiteY1212" fmla="*/ 889629 h 1370528"/>
                <a:gd name="connsiteX1213" fmla="*/ 1176496 w 2096706"/>
                <a:gd name="connsiteY1213" fmla="*/ 894190 h 1370528"/>
                <a:gd name="connsiteX1214" fmla="*/ 1140005 w 2096706"/>
                <a:gd name="connsiteY1214" fmla="*/ 930688 h 1370528"/>
                <a:gd name="connsiteX1215" fmla="*/ 1164954 w 2096706"/>
                <a:gd name="connsiteY1215" fmla="*/ 809652 h 1370528"/>
                <a:gd name="connsiteX1216" fmla="*/ 1160393 w 2096706"/>
                <a:gd name="connsiteY1216" fmla="*/ 805091 h 1370528"/>
                <a:gd name="connsiteX1217" fmla="*/ 1196891 w 2096706"/>
                <a:gd name="connsiteY1217" fmla="*/ 768593 h 1370528"/>
                <a:gd name="connsiteX1218" fmla="*/ 1201452 w 2096706"/>
                <a:gd name="connsiteY1218" fmla="*/ 773154 h 1370528"/>
                <a:gd name="connsiteX1219" fmla="*/ 1164954 w 2096706"/>
                <a:gd name="connsiteY1219" fmla="*/ 809652 h 1370528"/>
                <a:gd name="connsiteX1220" fmla="*/ 1189910 w 2096706"/>
                <a:gd name="connsiteY1220" fmla="*/ 688622 h 1370528"/>
                <a:gd name="connsiteX1221" fmla="*/ 1185348 w 2096706"/>
                <a:gd name="connsiteY1221" fmla="*/ 684061 h 1370528"/>
                <a:gd name="connsiteX1222" fmla="*/ 1221846 w 2096706"/>
                <a:gd name="connsiteY1222" fmla="*/ 647563 h 1370528"/>
                <a:gd name="connsiteX1223" fmla="*/ 1226408 w 2096706"/>
                <a:gd name="connsiteY1223" fmla="*/ 652125 h 1370528"/>
                <a:gd name="connsiteX1224" fmla="*/ 1189910 w 2096706"/>
                <a:gd name="connsiteY1224" fmla="*/ 688622 h 1370528"/>
                <a:gd name="connsiteX1225" fmla="*/ 1213001 w 2096706"/>
                <a:gd name="connsiteY1225" fmla="*/ 857692 h 1370528"/>
                <a:gd name="connsiteX1226" fmla="*/ 1208439 w 2096706"/>
                <a:gd name="connsiteY1226" fmla="*/ 853131 h 1370528"/>
                <a:gd name="connsiteX1227" fmla="*/ 1244931 w 2096706"/>
                <a:gd name="connsiteY1227" fmla="*/ 816633 h 1370528"/>
                <a:gd name="connsiteX1228" fmla="*/ 1249492 w 2096706"/>
                <a:gd name="connsiteY1228" fmla="*/ 821195 h 1370528"/>
                <a:gd name="connsiteX1229" fmla="*/ 1213001 w 2096706"/>
                <a:gd name="connsiteY1229" fmla="*/ 857692 h 1370528"/>
                <a:gd name="connsiteX1230" fmla="*/ 1261035 w 2096706"/>
                <a:gd name="connsiteY1230" fmla="*/ 905726 h 1370528"/>
                <a:gd name="connsiteX1231" fmla="*/ 1256473 w 2096706"/>
                <a:gd name="connsiteY1231" fmla="*/ 901165 h 1370528"/>
                <a:gd name="connsiteX1232" fmla="*/ 1292965 w 2096706"/>
                <a:gd name="connsiteY1232" fmla="*/ 864667 h 1370528"/>
                <a:gd name="connsiteX1233" fmla="*/ 1297526 w 2096706"/>
                <a:gd name="connsiteY1233" fmla="*/ 869228 h 1370528"/>
                <a:gd name="connsiteX1234" fmla="*/ 1261035 w 2096706"/>
                <a:gd name="connsiteY1234" fmla="*/ 905726 h 1370528"/>
                <a:gd name="connsiteX1235" fmla="*/ 1285990 w 2096706"/>
                <a:gd name="connsiteY1235" fmla="*/ 784697 h 1370528"/>
                <a:gd name="connsiteX1236" fmla="*/ 1281429 w 2096706"/>
                <a:gd name="connsiteY1236" fmla="*/ 780135 h 1370528"/>
                <a:gd name="connsiteX1237" fmla="*/ 1317927 w 2096706"/>
                <a:gd name="connsiteY1237" fmla="*/ 743637 h 1370528"/>
                <a:gd name="connsiteX1238" fmla="*/ 1322488 w 2096706"/>
                <a:gd name="connsiteY1238" fmla="*/ 748199 h 1370528"/>
                <a:gd name="connsiteX1239" fmla="*/ 1285990 w 2096706"/>
                <a:gd name="connsiteY1239" fmla="*/ 784697 h 1370528"/>
                <a:gd name="connsiteX1240" fmla="*/ 1334024 w 2096706"/>
                <a:gd name="connsiteY1240" fmla="*/ 832737 h 1370528"/>
                <a:gd name="connsiteX1241" fmla="*/ 1329463 w 2096706"/>
                <a:gd name="connsiteY1241" fmla="*/ 828175 h 1370528"/>
                <a:gd name="connsiteX1242" fmla="*/ 1365961 w 2096706"/>
                <a:gd name="connsiteY1242" fmla="*/ 791677 h 1370528"/>
                <a:gd name="connsiteX1243" fmla="*/ 1370522 w 2096706"/>
                <a:gd name="connsiteY1243" fmla="*/ 796239 h 1370528"/>
                <a:gd name="connsiteX1244" fmla="*/ 1334024 w 2096706"/>
                <a:gd name="connsiteY1244" fmla="*/ 832737 h 1370528"/>
                <a:gd name="connsiteX1245" fmla="*/ 1382064 w 2096706"/>
                <a:gd name="connsiteY1245" fmla="*/ 880771 h 1370528"/>
                <a:gd name="connsiteX1246" fmla="*/ 1377503 w 2096706"/>
                <a:gd name="connsiteY1246" fmla="*/ 876209 h 1370528"/>
                <a:gd name="connsiteX1247" fmla="*/ 1414001 w 2096706"/>
                <a:gd name="connsiteY1247" fmla="*/ 839711 h 1370528"/>
                <a:gd name="connsiteX1248" fmla="*/ 1418562 w 2096706"/>
                <a:gd name="connsiteY1248" fmla="*/ 844273 h 1370528"/>
                <a:gd name="connsiteX1249" fmla="*/ 1382064 w 2096706"/>
                <a:gd name="connsiteY1249" fmla="*/ 880771 h 1370528"/>
                <a:gd name="connsiteX1250" fmla="*/ 1430098 w 2096706"/>
                <a:gd name="connsiteY1250" fmla="*/ 928811 h 1370528"/>
                <a:gd name="connsiteX1251" fmla="*/ 1425537 w 2096706"/>
                <a:gd name="connsiteY1251" fmla="*/ 924249 h 1370528"/>
                <a:gd name="connsiteX1252" fmla="*/ 1462035 w 2096706"/>
                <a:gd name="connsiteY1252" fmla="*/ 887752 h 1370528"/>
                <a:gd name="connsiteX1253" fmla="*/ 1466596 w 2096706"/>
                <a:gd name="connsiteY1253" fmla="*/ 892313 h 1370528"/>
                <a:gd name="connsiteX1254" fmla="*/ 1430098 w 2096706"/>
                <a:gd name="connsiteY1254" fmla="*/ 928811 h 1370528"/>
                <a:gd name="connsiteX1255" fmla="*/ 1478138 w 2096706"/>
                <a:gd name="connsiteY1255" fmla="*/ 976845 h 1370528"/>
                <a:gd name="connsiteX1256" fmla="*/ 1473577 w 2096706"/>
                <a:gd name="connsiteY1256" fmla="*/ 972283 h 1370528"/>
                <a:gd name="connsiteX1257" fmla="*/ 1510075 w 2096706"/>
                <a:gd name="connsiteY1257" fmla="*/ 935785 h 1370528"/>
                <a:gd name="connsiteX1258" fmla="*/ 1514637 w 2096706"/>
                <a:gd name="connsiteY1258" fmla="*/ 940347 h 1370528"/>
                <a:gd name="connsiteX1259" fmla="*/ 1478138 w 2096706"/>
                <a:gd name="connsiteY1259" fmla="*/ 976845 h 1370528"/>
                <a:gd name="connsiteX1260" fmla="*/ 1526179 w 2096706"/>
                <a:gd name="connsiteY1260" fmla="*/ 1024885 h 1370528"/>
                <a:gd name="connsiteX1261" fmla="*/ 1521617 w 2096706"/>
                <a:gd name="connsiteY1261" fmla="*/ 1020324 h 1370528"/>
                <a:gd name="connsiteX1262" fmla="*/ 1558115 w 2096706"/>
                <a:gd name="connsiteY1262" fmla="*/ 983826 h 1370528"/>
                <a:gd name="connsiteX1263" fmla="*/ 1562677 w 2096706"/>
                <a:gd name="connsiteY1263" fmla="*/ 988387 h 1370528"/>
                <a:gd name="connsiteX1264" fmla="*/ 1526179 w 2096706"/>
                <a:gd name="connsiteY1264" fmla="*/ 1024885 h 1370528"/>
                <a:gd name="connsiteX1265" fmla="*/ 1574213 w 2096706"/>
                <a:gd name="connsiteY1265" fmla="*/ 1072919 h 1370528"/>
                <a:gd name="connsiteX1266" fmla="*/ 1569651 w 2096706"/>
                <a:gd name="connsiteY1266" fmla="*/ 1068357 h 1370528"/>
                <a:gd name="connsiteX1267" fmla="*/ 1606149 w 2096706"/>
                <a:gd name="connsiteY1267" fmla="*/ 1031859 h 1370528"/>
                <a:gd name="connsiteX1268" fmla="*/ 1610711 w 2096706"/>
                <a:gd name="connsiteY1268" fmla="*/ 1036421 h 1370528"/>
                <a:gd name="connsiteX1269" fmla="*/ 1574213 w 2096706"/>
                <a:gd name="connsiteY1269" fmla="*/ 1072919 h 1370528"/>
                <a:gd name="connsiteX1270" fmla="*/ 1622246 w 2096706"/>
                <a:gd name="connsiteY1270" fmla="*/ 1120959 h 1370528"/>
                <a:gd name="connsiteX1271" fmla="*/ 1617685 w 2096706"/>
                <a:gd name="connsiteY1271" fmla="*/ 1116398 h 1370528"/>
                <a:gd name="connsiteX1272" fmla="*/ 1654183 w 2096706"/>
                <a:gd name="connsiteY1272" fmla="*/ 1079900 h 1370528"/>
                <a:gd name="connsiteX1273" fmla="*/ 1658744 w 2096706"/>
                <a:gd name="connsiteY1273" fmla="*/ 1084461 h 1370528"/>
                <a:gd name="connsiteX1274" fmla="*/ 1622246 w 2096706"/>
                <a:gd name="connsiteY1274" fmla="*/ 1120959 h 1370528"/>
                <a:gd name="connsiteX1275" fmla="*/ 1670287 w 2096706"/>
                <a:gd name="connsiteY1275" fmla="*/ 1168993 h 1370528"/>
                <a:gd name="connsiteX1276" fmla="*/ 1665725 w 2096706"/>
                <a:gd name="connsiteY1276" fmla="*/ 1164432 h 1370528"/>
                <a:gd name="connsiteX1277" fmla="*/ 1702223 w 2096706"/>
                <a:gd name="connsiteY1277" fmla="*/ 1127933 h 1370528"/>
                <a:gd name="connsiteX1278" fmla="*/ 1706785 w 2096706"/>
                <a:gd name="connsiteY1278" fmla="*/ 1132495 h 1370528"/>
                <a:gd name="connsiteX1279" fmla="*/ 1670287 w 2096706"/>
                <a:gd name="connsiteY1279" fmla="*/ 1168993 h 1370528"/>
                <a:gd name="connsiteX1280" fmla="*/ 1695242 w 2096706"/>
                <a:gd name="connsiteY1280" fmla="*/ 1047963 h 1370528"/>
                <a:gd name="connsiteX1281" fmla="*/ 1690681 w 2096706"/>
                <a:gd name="connsiteY1281" fmla="*/ 1043402 h 1370528"/>
                <a:gd name="connsiteX1282" fmla="*/ 1727179 w 2096706"/>
                <a:gd name="connsiteY1282" fmla="*/ 1006904 h 1370528"/>
                <a:gd name="connsiteX1283" fmla="*/ 1731740 w 2096706"/>
                <a:gd name="connsiteY1283" fmla="*/ 1011465 h 1370528"/>
                <a:gd name="connsiteX1284" fmla="*/ 1695242 w 2096706"/>
                <a:gd name="connsiteY1284" fmla="*/ 1047963 h 1370528"/>
                <a:gd name="connsiteX1285" fmla="*/ 1743283 w 2096706"/>
                <a:gd name="connsiteY1285" fmla="*/ 1096004 h 1370528"/>
                <a:gd name="connsiteX1286" fmla="*/ 1738721 w 2096706"/>
                <a:gd name="connsiteY1286" fmla="*/ 1091442 h 1370528"/>
                <a:gd name="connsiteX1287" fmla="*/ 1775213 w 2096706"/>
                <a:gd name="connsiteY1287" fmla="*/ 1054944 h 1370528"/>
                <a:gd name="connsiteX1288" fmla="*/ 1779774 w 2096706"/>
                <a:gd name="connsiteY1288" fmla="*/ 1059506 h 1370528"/>
                <a:gd name="connsiteX1289" fmla="*/ 1743283 w 2096706"/>
                <a:gd name="connsiteY1289" fmla="*/ 1096004 h 1370528"/>
                <a:gd name="connsiteX1290" fmla="*/ 1791317 w 2096706"/>
                <a:gd name="connsiteY1290" fmla="*/ 1144037 h 1370528"/>
                <a:gd name="connsiteX1291" fmla="*/ 1786755 w 2096706"/>
                <a:gd name="connsiteY1291" fmla="*/ 1139476 h 1370528"/>
                <a:gd name="connsiteX1292" fmla="*/ 1823253 w 2096706"/>
                <a:gd name="connsiteY1292" fmla="*/ 1102978 h 1370528"/>
                <a:gd name="connsiteX1293" fmla="*/ 1827814 w 2096706"/>
                <a:gd name="connsiteY1293" fmla="*/ 1107539 h 1370528"/>
                <a:gd name="connsiteX1294" fmla="*/ 1791317 w 2096706"/>
                <a:gd name="connsiteY1294" fmla="*/ 1144037 h 1370528"/>
                <a:gd name="connsiteX1295" fmla="*/ 1816272 w 2096706"/>
                <a:gd name="connsiteY1295" fmla="*/ 1023007 h 1370528"/>
                <a:gd name="connsiteX1296" fmla="*/ 1811711 w 2096706"/>
                <a:gd name="connsiteY1296" fmla="*/ 1018446 h 1370528"/>
                <a:gd name="connsiteX1297" fmla="*/ 1848209 w 2096706"/>
                <a:gd name="connsiteY1297" fmla="*/ 981948 h 1370528"/>
                <a:gd name="connsiteX1298" fmla="*/ 1852770 w 2096706"/>
                <a:gd name="connsiteY1298" fmla="*/ 986510 h 1370528"/>
                <a:gd name="connsiteX1299" fmla="*/ 1816272 w 2096706"/>
                <a:gd name="connsiteY1299" fmla="*/ 1023007 h 1370528"/>
                <a:gd name="connsiteX1300" fmla="*/ 1864312 w 2096706"/>
                <a:gd name="connsiteY1300" fmla="*/ 1071048 h 1370528"/>
                <a:gd name="connsiteX1301" fmla="*/ 1859751 w 2096706"/>
                <a:gd name="connsiteY1301" fmla="*/ 1066486 h 1370528"/>
                <a:gd name="connsiteX1302" fmla="*/ 1896249 w 2096706"/>
                <a:gd name="connsiteY1302" fmla="*/ 1029988 h 1370528"/>
                <a:gd name="connsiteX1303" fmla="*/ 1900810 w 2096706"/>
                <a:gd name="connsiteY1303" fmla="*/ 1034550 h 1370528"/>
                <a:gd name="connsiteX1304" fmla="*/ 1864312 w 2096706"/>
                <a:gd name="connsiteY1304" fmla="*/ 1071048 h 1370528"/>
                <a:gd name="connsiteX1305" fmla="*/ 1912346 w 2096706"/>
                <a:gd name="connsiteY1305" fmla="*/ 1119082 h 1370528"/>
                <a:gd name="connsiteX1306" fmla="*/ 1907785 w 2096706"/>
                <a:gd name="connsiteY1306" fmla="*/ 1114520 h 1370528"/>
                <a:gd name="connsiteX1307" fmla="*/ 1944283 w 2096706"/>
                <a:gd name="connsiteY1307" fmla="*/ 1078022 h 1370528"/>
                <a:gd name="connsiteX1308" fmla="*/ 1948844 w 2096706"/>
                <a:gd name="connsiteY1308" fmla="*/ 1082584 h 1370528"/>
                <a:gd name="connsiteX1309" fmla="*/ 1912346 w 2096706"/>
                <a:gd name="connsiteY1309" fmla="*/ 1119082 h 1370528"/>
                <a:gd name="connsiteX1310" fmla="*/ 1937308 w 2096706"/>
                <a:gd name="connsiteY1310" fmla="*/ 998052 h 1370528"/>
                <a:gd name="connsiteX1311" fmla="*/ 1932747 w 2096706"/>
                <a:gd name="connsiteY1311" fmla="*/ 993490 h 1370528"/>
                <a:gd name="connsiteX1312" fmla="*/ 1969238 w 2096706"/>
                <a:gd name="connsiteY1312" fmla="*/ 956992 h 1370528"/>
                <a:gd name="connsiteX1313" fmla="*/ 1973800 w 2096706"/>
                <a:gd name="connsiteY1313" fmla="*/ 961554 h 1370528"/>
                <a:gd name="connsiteX1314" fmla="*/ 1937308 w 2096706"/>
                <a:gd name="connsiteY1314" fmla="*/ 998052 h 1370528"/>
                <a:gd name="connsiteX1315" fmla="*/ 1985348 w 2096706"/>
                <a:gd name="connsiteY1315" fmla="*/ 1046086 h 1370528"/>
                <a:gd name="connsiteX1316" fmla="*/ 1980787 w 2096706"/>
                <a:gd name="connsiteY1316" fmla="*/ 1041524 h 1370528"/>
                <a:gd name="connsiteX1317" fmla="*/ 2017279 w 2096706"/>
                <a:gd name="connsiteY1317" fmla="*/ 1005026 h 1370528"/>
                <a:gd name="connsiteX1318" fmla="*/ 2021840 w 2096706"/>
                <a:gd name="connsiteY1318" fmla="*/ 1009588 h 1370528"/>
                <a:gd name="connsiteX1319" fmla="*/ 1985348 w 2096706"/>
                <a:gd name="connsiteY1319" fmla="*/ 1046086 h 1370528"/>
                <a:gd name="connsiteX1320" fmla="*/ 2010304 w 2096706"/>
                <a:gd name="connsiteY1320" fmla="*/ 925056 h 1370528"/>
                <a:gd name="connsiteX1321" fmla="*/ 2005743 w 2096706"/>
                <a:gd name="connsiteY1321" fmla="*/ 920494 h 1370528"/>
                <a:gd name="connsiteX1322" fmla="*/ 2042241 w 2096706"/>
                <a:gd name="connsiteY1322" fmla="*/ 883997 h 1370528"/>
                <a:gd name="connsiteX1323" fmla="*/ 2046802 w 2096706"/>
                <a:gd name="connsiteY1323" fmla="*/ 888558 h 1370528"/>
                <a:gd name="connsiteX1324" fmla="*/ 2010304 w 2096706"/>
                <a:gd name="connsiteY1324" fmla="*/ 925056 h 1370528"/>
                <a:gd name="connsiteX1325" fmla="*/ 2035260 w 2096706"/>
                <a:gd name="connsiteY1325" fmla="*/ 804026 h 1370528"/>
                <a:gd name="connsiteX1326" fmla="*/ 2030698 w 2096706"/>
                <a:gd name="connsiteY1326" fmla="*/ 799465 h 1370528"/>
                <a:gd name="connsiteX1327" fmla="*/ 2067190 w 2096706"/>
                <a:gd name="connsiteY1327" fmla="*/ 762967 h 1370528"/>
                <a:gd name="connsiteX1328" fmla="*/ 2071751 w 2096706"/>
                <a:gd name="connsiteY1328" fmla="*/ 767528 h 1370528"/>
                <a:gd name="connsiteX1329" fmla="*/ 2035260 w 2096706"/>
                <a:gd name="connsiteY1329" fmla="*/ 804026 h 1370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</a:cxnLst>
              <a:rect l="l" t="t" r="r" b="b"/>
              <a:pathLst>
                <a:path w="2096706" h="1370528">
                  <a:moveTo>
                    <a:pt x="2092146" y="641931"/>
                  </a:moveTo>
                  <a:lnTo>
                    <a:pt x="2096707" y="646492"/>
                  </a:lnTo>
                  <a:lnTo>
                    <a:pt x="2060209" y="682990"/>
                  </a:lnTo>
                  <a:lnTo>
                    <a:pt x="2055648" y="678429"/>
                  </a:lnTo>
                  <a:lnTo>
                    <a:pt x="2092146" y="641931"/>
                  </a:lnTo>
                  <a:close/>
                  <a:moveTo>
                    <a:pt x="2044112" y="593897"/>
                  </a:moveTo>
                  <a:lnTo>
                    <a:pt x="2048673" y="598458"/>
                  </a:lnTo>
                  <a:lnTo>
                    <a:pt x="2012175" y="634956"/>
                  </a:lnTo>
                  <a:lnTo>
                    <a:pt x="2007614" y="630395"/>
                  </a:lnTo>
                  <a:lnTo>
                    <a:pt x="2044112" y="593897"/>
                  </a:lnTo>
                  <a:close/>
                  <a:moveTo>
                    <a:pt x="1383942" y="590671"/>
                  </a:moveTo>
                  <a:lnTo>
                    <a:pt x="1379380" y="586109"/>
                  </a:lnTo>
                  <a:lnTo>
                    <a:pt x="1415878" y="549611"/>
                  </a:lnTo>
                  <a:lnTo>
                    <a:pt x="1420440" y="554173"/>
                  </a:lnTo>
                  <a:lnTo>
                    <a:pt x="1383942" y="590671"/>
                  </a:lnTo>
                  <a:close/>
                  <a:moveTo>
                    <a:pt x="1395484" y="675209"/>
                  </a:moveTo>
                  <a:lnTo>
                    <a:pt x="1358986" y="711707"/>
                  </a:lnTo>
                  <a:lnTo>
                    <a:pt x="1354425" y="707146"/>
                  </a:lnTo>
                  <a:lnTo>
                    <a:pt x="1390923" y="670648"/>
                  </a:lnTo>
                  <a:lnTo>
                    <a:pt x="1395484" y="675209"/>
                  </a:lnTo>
                  <a:close/>
                  <a:moveTo>
                    <a:pt x="1438957" y="718681"/>
                  </a:moveTo>
                  <a:lnTo>
                    <a:pt x="1443518" y="723243"/>
                  </a:lnTo>
                  <a:lnTo>
                    <a:pt x="1407020" y="759741"/>
                  </a:lnTo>
                  <a:lnTo>
                    <a:pt x="1402459" y="755179"/>
                  </a:lnTo>
                  <a:lnTo>
                    <a:pt x="1438957" y="718681"/>
                  </a:lnTo>
                  <a:close/>
                  <a:moveTo>
                    <a:pt x="1431976" y="638711"/>
                  </a:moveTo>
                  <a:lnTo>
                    <a:pt x="1427414" y="634150"/>
                  </a:lnTo>
                  <a:lnTo>
                    <a:pt x="1463912" y="597652"/>
                  </a:lnTo>
                  <a:lnTo>
                    <a:pt x="1468474" y="602213"/>
                  </a:lnTo>
                  <a:lnTo>
                    <a:pt x="1431976" y="638711"/>
                  </a:lnTo>
                  <a:close/>
                  <a:moveTo>
                    <a:pt x="1452370" y="513120"/>
                  </a:moveTo>
                  <a:lnTo>
                    <a:pt x="1488868" y="476622"/>
                  </a:lnTo>
                  <a:lnTo>
                    <a:pt x="1493429" y="481183"/>
                  </a:lnTo>
                  <a:lnTo>
                    <a:pt x="1456931" y="517681"/>
                  </a:lnTo>
                  <a:lnTo>
                    <a:pt x="1452370" y="513120"/>
                  </a:lnTo>
                  <a:close/>
                  <a:moveTo>
                    <a:pt x="1486990" y="766715"/>
                  </a:moveTo>
                  <a:lnTo>
                    <a:pt x="1491552" y="771277"/>
                  </a:lnTo>
                  <a:lnTo>
                    <a:pt x="1455054" y="807775"/>
                  </a:lnTo>
                  <a:lnTo>
                    <a:pt x="1450492" y="803213"/>
                  </a:lnTo>
                  <a:lnTo>
                    <a:pt x="1486990" y="766715"/>
                  </a:lnTo>
                  <a:close/>
                  <a:moveTo>
                    <a:pt x="1480010" y="686745"/>
                  </a:moveTo>
                  <a:lnTo>
                    <a:pt x="1475448" y="682184"/>
                  </a:lnTo>
                  <a:lnTo>
                    <a:pt x="1511946" y="645686"/>
                  </a:lnTo>
                  <a:lnTo>
                    <a:pt x="1516507" y="650247"/>
                  </a:lnTo>
                  <a:lnTo>
                    <a:pt x="1480010" y="686745"/>
                  </a:lnTo>
                  <a:close/>
                  <a:moveTo>
                    <a:pt x="1674042" y="588793"/>
                  </a:moveTo>
                  <a:lnTo>
                    <a:pt x="1669480" y="584232"/>
                  </a:lnTo>
                  <a:lnTo>
                    <a:pt x="1705978" y="547734"/>
                  </a:lnTo>
                  <a:lnTo>
                    <a:pt x="1710540" y="552295"/>
                  </a:lnTo>
                  <a:lnTo>
                    <a:pt x="1674042" y="588793"/>
                  </a:lnTo>
                  <a:close/>
                  <a:moveTo>
                    <a:pt x="1685578" y="673332"/>
                  </a:moveTo>
                  <a:lnTo>
                    <a:pt x="1649086" y="709830"/>
                  </a:lnTo>
                  <a:lnTo>
                    <a:pt x="1644525" y="705268"/>
                  </a:lnTo>
                  <a:lnTo>
                    <a:pt x="1681016" y="668770"/>
                  </a:lnTo>
                  <a:lnTo>
                    <a:pt x="1685578" y="673332"/>
                  </a:lnTo>
                  <a:close/>
                  <a:moveTo>
                    <a:pt x="1650957" y="419723"/>
                  </a:moveTo>
                  <a:lnTo>
                    <a:pt x="1646396" y="415162"/>
                  </a:lnTo>
                  <a:lnTo>
                    <a:pt x="1682893" y="378664"/>
                  </a:lnTo>
                  <a:lnTo>
                    <a:pt x="1687455" y="383225"/>
                  </a:lnTo>
                  <a:lnTo>
                    <a:pt x="1650957" y="419723"/>
                  </a:lnTo>
                  <a:close/>
                  <a:moveTo>
                    <a:pt x="1657938" y="499700"/>
                  </a:moveTo>
                  <a:lnTo>
                    <a:pt x="1662499" y="504262"/>
                  </a:lnTo>
                  <a:lnTo>
                    <a:pt x="1626001" y="540760"/>
                  </a:lnTo>
                  <a:lnTo>
                    <a:pt x="1621440" y="536198"/>
                  </a:lnTo>
                  <a:lnTo>
                    <a:pt x="1657938" y="499700"/>
                  </a:lnTo>
                  <a:close/>
                  <a:moveTo>
                    <a:pt x="1632976" y="620730"/>
                  </a:moveTo>
                  <a:lnTo>
                    <a:pt x="1637537" y="625291"/>
                  </a:lnTo>
                  <a:lnTo>
                    <a:pt x="1601046" y="661789"/>
                  </a:lnTo>
                  <a:lnTo>
                    <a:pt x="1596484" y="657228"/>
                  </a:lnTo>
                  <a:lnTo>
                    <a:pt x="1632976" y="620730"/>
                  </a:lnTo>
                  <a:close/>
                  <a:moveTo>
                    <a:pt x="1577967" y="492719"/>
                  </a:moveTo>
                  <a:lnTo>
                    <a:pt x="1573406" y="488158"/>
                  </a:lnTo>
                  <a:lnTo>
                    <a:pt x="1609904" y="451660"/>
                  </a:lnTo>
                  <a:lnTo>
                    <a:pt x="1614466" y="456221"/>
                  </a:lnTo>
                  <a:lnTo>
                    <a:pt x="1577967" y="492719"/>
                  </a:lnTo>
                  <a:close/>
                  <a:moveTo>
                    <a:pt x="1584942" y="572690"/>
                  </a:moveTo>
                  <a:lnTo>
                    <a:pt x="1589503" y="577251"/>
                  </a:lnTo>
                  <a:lnTo>
                    <a:pt x="1553012" y="613749"/>
                  </a:lnTo>
                  <a:lnTo>
                    <a:pt x="1548451" y="609188"/>
                  </a:lnTo>
                  <a:lnTo>
                    <a:pt x="1584942" y="572690"/>
                  </a:lnTo>
                  <a:close/>
                  <a:moveTo>
                    <a:pt x="1529927" y="444685"/>
                  </a:moveTo>
                  <a:lnTo>
                    <a:pt x="1525366" y="440124"/>
                  </a:lnTo>
                  <a:lnTo>
                    <a:pt x="1561864" y="403626"/>
                  </a:lnTo>
                  <a:lnTo>
                    <a:pt x="1566425" y="408187"/>
                  </a:lnTo>
                  <a:lnTo>
                    <a:pt x="1529927" y="444685"/>
                  </a:lnTo>
                  <a:close/>
                  <a:moveTo>
                    <a:pt x="1536908" y="524656"/>
                  </a:moveTo>
                  <a:lnTo>
                    <a:pt x="1541470" y="529217"/>
                  </a:lnTo>
                  <a:lnTo>
                    <a:pt x="1504978" y="565715"/>
                  </a:lnTo>
                  <a:lnTo>
                    <a:pt x="1500417" y="561154"/>
                  </a:lnTo>
                  <a:lnTo>
                    <a:pt x="1536908" y="524656"/>
                  </a:lnTo>
                  <a:close/>
                  <a:moveTo>
                    <a:pt x="1535031" y="814756"/>
                  </a:moveTo>
                  <a:lnTo>
                    <a:pt x="1539592" y="819317"/>
                  </a:lnTo>
                  <a:lnTo>
                    <a:pt x="1503094" y="855815"/>
                  </a:lnTo>
                  <a:lnTo>
                    <a:pt x="1498533" y="851254"/>
                  </a:lnTo>
                  <a:lnTo>
                    <a:pt x="1535031" y="814756"/>
                  </a:lnTo>
                  <a:close/>
                  <a:moveTo>
                    <a:pt x="1528050" y="734779"/>
                  </a:moveTo>
                  <a:lnTo>
                    <a:pt x="1523488" y="730217"/>
                  </a:lnTo>
                  <a:lnTo>
                    <a:pt x="1559986" y="693719"/>
                  </a:lnTo>
                  <a:lnTo>
                    <a:pt x="1564548" y="698281"/>
                  </a:lnTo>
                  <a:lnTo>
                    <a:pt x="1528050" y="734779"/>
                  </a:lnTo>
                  <a:close/>
                  <a:moveTo>
                    <a:pt x="1583071" y="862789"/>
                  </a:moveTo>
                  <a:lnTo>
                    <a:pt x="1587632" y="867351"/>
                  </a:lnTo>
                  <a:lnTo>
                    <a:pt x="1551134" y="903849"/>
                  </a:lnTo>
                  <a:lnTo>
                    <a:pt x="1546573" y="899287"/>
                  </a:lnTo>
                  <a:lnTo>
                    <a:pt x="1583071" y="862789"/>
                  </a:lnTo>
                  <a:close/>
                  <a:moveTo>
                    <a:pt x="1576084" y="782819"/>
                  </a:moveTo>
                  <a:lnTo>
                    <a:pt x="1571522" y="778258"/>
                  </a:lnTo>
                  <a:lnTo>
                    <a:pt x="1608020" y="741760"/>
                  </a:lnTo>
                  <a:lnTo>
                    <a:pt x="1612582" y="746321"/>
                  </a:lnTo>
                  <a:lnTo>
                    <a:pt x="1576084" y="782819"/>
                  </a:lnTo>
                  <a:close/>
                  <a:moveTo>
                    <a:pt x="1631105" y="910830"/>
                  </a:moveTo>
                  <a:lnTo>
                    <a:pt x="1635666" y="915391"/>
                  </a:lnTo>
                  <a:lnTo>
                    <a:pt x="1599168" y="951889"/>
                  </a:lnTo>
                  <a:lnTo>
                    <a:pt x="1594607" y="947328"/>
                  </a:lnTo>
                  <a:lnTo>
                    <a:pt x="1631105" y="910830"/>
                  </a:lnTo>
                  <a:close/>
                  <a:moveTo>
                    <a:pt x="1624130" y="830859"/>
                  </a:moveTo>
                  <a:lnTo>
                    <a:pt x="1619569" y="826298"/>
                  </a:lnTo>
                  <a:lnTo>
                    <a:pt x="1656060" y="789800"/>
                  </a:lnTo>
                  <a:lnTo>
                    <a:pt x="1660622" y="794361"/>
                  </a:lnTo>
                  <a:lnTo>
                    <a:pt x="1624130" y="830859"/>
                  </a:lnTo>
                  <a:close/>
                  <a:moveTo>
                    <a:pt x="1679145" y="958864"/>
                  </a:moveTo>
                  <a:lnTo>
                    <a:pt x="1683706" y="963425"/>
                  </a:lnTo>
                  <a:lnTo>
                    <a:pt x="1647208" y="999923"/>
                  </a:lnTo>
                  <a:lnTo>
                    <a:pt x="1642647" y="995361"/>
                  </a:lnTo>
                  <a:lnTo>
                    <a:pt x="1679145" y="958864"/>
                  </a:lnTo>
                  <a:close/>
                  <a:moveTo>
                    <a:pt x="1672171" y="878893"/>
                  </a:moveTo>
                  <a:lnTo>
                    <a:pt x="1667609" y="874332"/>
                  </a:lnTo>
                  <a:lnTo>
                    <a:pt x="1704101" y="837834"/>
                  </a:lnTo>
                  <a:lnTo>
                    <a:pt x="1708662" y="842395"/>
                  </a:lnTo>
                  <a:lnTo>
                    <a:pt x="1672171" y="878893"/>
                  </a:lnTo>
                  <a:close/>
                  <a:moveTo>
                    <a:pt x="1697126" y="757863"/>
                  </a:moveTo>
                  <a:lnTo>
                    <a:pt x="1692565" y="753302"/>
                  </a:lnTo>
                  <a:lnTo>
                    <a:pt x="1729056" y="716804"/>
                  </a:lnTo>
                  <a:lnTo>
                    <a:pt x="1733618" y="721365"/>
                  </a:lnTo>
                  <a:lnTo>
                    <a:pt x="1697126" y="757863"/>
                  </a:lnTo>
                  <a:close/>
                  <a:moveTo>
                    <a:pt x="1923082" y="618852"/>
                  </a:moveTo>
                  <a:lnTo>
                    <a:pt x="1927643" y="623414"/>
                  </a:lnTo>
                  <a:lnTo>
                    <a:pt x="1891146" y="659912"/>
                  </a:lnTo>
                  <a:lnTo>
                    <a:pt x="1886584" y="655350"/>
                  </a:lnTo>
                  <a:lnTo>
                    <a:pt x="1923082" y="618852"/>
                  </a:lnTo>
                  <a:close/>
                  <a:moveTo>
                    <a:pt x="1911540" y="534321"/>
                  </a:moveTo>
                  <a:lnTo>
                    <a:pt x="1948038" y="497823"/>
                  </a:lnTo>
                  <a:lnTo>
                    <a:pt x="1952599" y="502384"/>
                  </a:lnTo>
                  <a:lnTo>
                    <a:pt x="1916101" y="538882"/>
                  </a:lnTo>
                  <a:lnTo>
                    <a:pt x="1911540" y="534321"/>
                  </a:lnTo>
                  <a:close/>
                  <a:moveTo>
                    <a:pt x="1868061" y="490842"/>
                  </a:moveTo>
                  <a:lnTo>
                    <a:pt x="1863499" y="486280"/>
                  </a:lnTo>
                  <a:lnTo>
                    <a:pt x="1899997" y="449782"/>
                  </a:lnTo>
                  <a:lnTo>
                    <a:pt x="1904559" y="454344"/>
                  </a:lnTo>
                  <a:lnTo>
                    <a:pt x="1868061" y="490842"/>
                  </a:lnTo>
                  <a:close/>
                  <a:moveTo>
                    <a:pt x="1875048" y="570812"/>
                  </a:moveTo>
                  <a:lnTo>
                    <a:pt x="1879610" y="575374"/>
                  </a:lnTo>
                  <a:lnTo>
                    <a:pt x="1843112" y="611872"/>
                  </a:lnTo>
                  <a:lnTo>
                    <a:pt x="1838550" y="607310"/>
                  </a:lnTo>
                  <a:lnTo>
                    <a:pt x="1875048" y="570812"/>
                  </a:lnTo>
                  <a:close/>
                  <a:moveTo>
                    <a:pt x="1820027" y="442808"/>
                  </a:moveTo>
                  <a:lnTo>
                    <a:pt x="1815466" y="438247"/>
                  </a:lnTo>
                  <a:lnTo>
                    <a:pt x="1851964" y="401749"/>
                  </a:lnTo>
                  <a:lnTo>
                    <a:pt x="1856525" y="406310"/>
                  </a:lnTo>
                  <a:lnTo>
                    <a:pt x="1820027" y="442808"/>
                  </a:lnTo>
                  <a:close/>
                  <a:moveTo>
                    <a:pt x="1827008" y="522778"/>
                  </a:moveTo>
                  <a:lnTo>
                    <a:pt x="1831569" y="527340"/>
                  </a:lnTo>
                  <a:lnTo>
                    <a:pt x="1795071" y="563838"/>
                  </a:lnTo>
                  <a:lnTo>
                    <a:pt x="1790510" y="559276"/>
                  </a:lnTo>
                  <a:lnTo>
                    <a:pt x="1827008" y="522778"/>
                  </a:lnTo>
                  <a:close/>
                  <a:moveTo>
                    <a:pt x="1806614" y="648370"/>
                  </a:moveTo>
                  <a:lnTo>
                    <a:pt x="1770116" y="684867"/>
                  </a:lnTo>
                  <a:lnTo>
                    <a:pt x="1765554" y="680306"/>
                  </a:lnTo>
                  <a:lnTo>
                    <a:pt x="1802052" y="643808"/>
                  </a:lnTo>
                  <a:lnTo>
                    <a:pt x="1806614" y="648370"/>
                  </a:lnTo>
                  <a:close/>
                  <a:moveTo>
                    <a:pt x="1771987" y="394768"/>
                  </a:moveTo>
                  <a:lnTo>
                    <a:pt x="1767425" y="390206"/>
                  </a:lnTo>
                  <a:lnTo>
                    <a:pt x="1803923" y="353708"/>
                  </a:lnTo>
                  <a:lnTo>
                    <a:pt x="1808485" y="358270"/>
                  </a:lnTo>
                  <a:lnTo>
                    <a:pt x="1771987" y="394768"/>
                  </a:lnTo>
                  <a:close/>
                  <a:moveTo>
                    <a:pt x="1778968" y="474738"/>
                  </a:moveTo>
                  <a:lnTo>
                    <a:pt x="1783529" y="479299"/>
                  </a:lnTo>
                  <a:lnTo>
                    <a:pt x="1747031" y="515797"/>
                  </a:lnTo>
                  <a:lnTo>
                    <a:pt x="1742470" y="511236"/>
                  </a:lnTo>
                  <a:lnTo>
                    <a:pt x="1778968" y="474738"/>
                  </a:lnTo>
                  <a:close/>
                  <a:moveTo>
                    <a:pt x="1754012" y="595774"/>
                  </a:moveTo>
                  <a:lnTo>
                    <a:pt x="1758573" y="600336"/>
                  </a:lnTo>
                  <a:lnTo>
                    <a:pt x="1722075" y="636834"/>
                  </a:lnTo>
                  <a:lnTo>
                    <a:pt x="1717514" y="632272"/>
                  </a:lnTo>
                  <a:lnTo>
                    <a:pt x="1754012" y="595774"/>
                  </a:lnTo>
                  <a:close/>
                  <a:moveTo>
                    <a:pt x="1752134" y="885874"/>
                  </a:moveTo>
                  <a:lnTo>
                    <a:pt x="1756696" y="890435"/>
                  </a:lnTo>
                  <a:lnTo>
                    <a:pt x="1720205" y="926933"/>
                  </a:lnTo>
                  <a:lnTo>
                    <a:pt x="1715643" y="922372"/>
                  </a:lnTo>
                  <a:lnTo>
                    <a:pt x="1752134" y="885874"/>
                  </a:lnTo>
                  <a:close/>
                  <a:moveTo>
                    <a:pt x="1745160" y="805904"/>
                  </a:moveTo>
                  <a:lnTo>
                    <a:pt x="1740599" y="801342"/>
                  </a:lnTo>
                  <a:lnTo>
                    <a:pt x="1777090" y="764844"/>
                  </a:lnTo>
                  <a:lnTo>
                    <a:pt x="1781652" y="769406"/>
                  </a:lnTo>
                  <a:lnTo>
                    <a:pt x="1745160" y="805904"/>
                  </a:lnTo>
                  <a:close/>
                  <a:moveTo>
                    <a:pt x="1800168" y="933908"/>
                  </a:moveTo>
                  <a:lnTo>
                    <a:pt x="1804730" y="938469"/>
                  </a:lnTo>
                  <a:lnTo>
                    <a:pt x="1768232" y="974967"/>
                  </a:lnTo>
                  <a:lnTo>
                    <a:pt x="1763670" y="970406"/>
                  </a:lnTo>
                  <a:lnTo>
                    <a:pt x="1800168" y="933908"/>
                  </a:lnTo>
                  <a:close/>
                  <a:moveTo>
                    <a:pt x="1793194" y="853938"/>
                  </a:moveTo>
                  <a:lnTo>
                    <a:pt x="1788632" y="849376"/>
                  </a:lnTo>
                  <a:lnTo>
                    <a:pt x="1825124" y="812878"/>
                  </a:lnTo>
                  <a:lnTo>
                    <a:pt x="1829685" y="817440"/>
                  </a:lnTo>
                  <a:lnTo>
                    <a:pt x="1793194" y="853938"/>
                  </a:lnTo>
                  <a:close/>
                  <a:moveTo>
                    <a:pt x="1818156" y="732908"/>
                  </a:moveTo>
                  <a:lnTo>
                    <a:pt x="1813594" y="728346"/>
                  </a:lnTo>
                  <a:lnTo>
                    <a:pt x="1850093" y="691848"/>
                  </a:lnTo>
                  <a:lnTo>
                    <a:pt x="1854654" y="696410"/>
                  </a:lnTo>
                  <a:lnTo>
                    <a:pt x="1818156" y="732908"/>
                  </a:lnTo>
                  <a:close/>
                  <a:moveTo>
                    <a:pt x="1873164" y="860918"/>
                  </a:moveTo>
                  <a:lnTo>
                    <a:pt x="1877726" y="865480"/>
                  </a:lnTo>
                  <a:lnTo>
                    <a:pt x="1841234" y="901978"/>
                  </a:lnTo>
                  <a:lnTo>
                    <a:pt x="1836673" y="897416"/>
                  </a:lnTo>
                  <a:lnTo>
                    <a:pt x="1873164" y="860918"/>
                  </a:lnTo>
                  <a:close/>
                  <a:moveTo>
                    <a:pt x="1866190" y="780942"/>
                  </a:moveTo>
                  <a:lnTo>
                    <a:pt x="1861628" y="776380"/>
                  </a:lnTo>
                  <a:lnTo>
                    <a:pt x="1898126" y="739882"/>
                  </a:lnTo>
                  <a:lnTo>
                    <a:pt x="1902688" y="744444"/>
                  </a:lnTo>
                  <a:lnTo>
                    <a:pt x="1866190" y="780942"/>
                  </a:lnTo>
                  <a:close/>
                  <a:moveTo>
                    <a:pt x="1921205" y="908959"/>
                  </a:moveTo>
                  <a:lnTo>
                    <a:pt x="1925766" y="913520"/>
                  </a:lnTo>
                  <a:lnTo>
                    <a:pt x="1889268" y="950018"/>
                  </a:lnTo>
                  <a:lnTo>
                    <a:pt x="1884706" y="945457"/>
                  </a:lnTo>
                  <a:lnTo>
                    <a:pt x="1921205" y="908959"/>
                  </a:lnTo>
                  <a:close/>
                  <a:moveTo>
                    <a:pt x="1914224" y="828982"/>
                  </a:moveTo>
                  <a:lnTo>
                    <a:pt x="1909662" y="824420"/>
                  </a:lnTo>
                  <a:lnTo>
                    <a:pt x="1946160" y="787923"/>
                  </a:lnTo>
                  <a:lnTo>
                    <a:pt x="1950722" y="792484"/>
                  </a:lnTo>
                  <a:lnTo>
                    <a:pt x="1914224" y="828982"/>
                  </a:lnTo>
                  <a:close/>
                  <a:moveTo>
                    <a:pt x="1939179" y="707952"/>
                  </a:moveTo>
                  <a:lnTo>
                    <a:pt x="1934618" y="703391"/>
                  </a:lnTo>
                  <a:lnTo>
                    <a:pt x="1971116" y="666893"/>
                  </a:lnTo>
                  <a:lnTo>
                    <a:pt x="1975677" y="671454"/>
                  </a:lnTo>
                  <a:lnTo>
                    <a:pt x="1939179" y="707952"/>
                  </a:lnTo>
                  <a:close/>
                  <a:moveTo>
                    <a:pt x="1959573" y="582354"/>
                  </a:moveTo>
                  <a:lnTo>
                    <a:pt x="1996072" y="545856"/>
                  </a:lnTo>
                  <a:lnTo>
                    <a:pt x="2000633" y="550418"/>
                  </a:lnTo>
                  <a:lnTo>
                    <a:pt x="1964135" y="586916"/>
                  </a:lnTo>
                  <a:lnTo>
                    <a:pt x="1959573" y="582354"/>
                  </a:lnTo>
                  <a:close/>
                  <a:moveTo>
                    <a:pt x="1994200" y="835963"/>
                  </a:moveTo>
                  <a:lnTo>
                    <a:pt x="1998762" y="840524"/>
                  </a:lnTo>
                  <a:lnTo>
                    <a:pt x="1962264" y="877022"/>
                  </a:lnTo>
                  <a:lnTo>
                    <a:pt x="1957702" y="872461"/>
                  </a:lnTo>
                  <a:lnTo>
                    <a:pt x="1994200" y="835963"/>
                  </a:lnTo>
                  <a:close/>
                  <a:moveTo>
                    <a:pt x="1987220" y="755986"/>
                  </a:moveTo>
                  <a:lnTo>
                    <a:pt x="1982658" y="751424"/>
                  </a:lnTo>
                  <a:lnTo>
                    <a:pt x="2019156" y="714927"/>
                  </a:lnTo>
                  <a:lnTo>
                    <a:pt x="2023718" y="719488"/>
                  </a:lnTo>
                  <a:lnTo>
                    <a:pt x="1987220" y="755986"/>
                  </a:lnTo>
                  <a:close/>
                  <a:moveTo>
                    <a:pt x="2021034" y="424827"/>
                  </a:moveTo>
                  <a:lnTo>
                    <a:pt x="2025595" y="429388"/>
                  </a:lnTo>
                  <a:lnTo>
                    <a:pt x="1989103" y="465886"/>
                  </a:lnTo>
                  <a:lnTo>
                    <a:pt x="1984542" y="461325"/>
                  </a:lnTo>
                  <a:lnTo>
                    <a:pt x="2021034" y="424827"/>
                  </a:lnTo>
                  <a:close/>
                  <a:moveTo>
                    <a:pt x="1972993" y="376793"/>
                  </a:moveTo>
                  <a:lnTo>
                    <a:pt x="1977555" y="381354"/>
                  </a:lnTo>
                  <a:lnTo>
                    <a:pt x="1941063" y="417852"/>
                  </a:lnTo>
                  <a:lnTo>
                    <a:pt x="1936502" y="413291"/>
                  </a:lnTo>
                  <a:lnTo>
                    <a:pt x="1972993" y="376793"/>
                  </a:lnTo>
                  <a:close/>
                  <a:moveTo>
                    <a:pt x="1924953" y="328753"/>
                  </a:moveTo>
                  <a:lnTo>
                    <a:pt x="1929514" y="333314"/>
                  </a:lnTo>
                  <a:lnTo>
                    <a:pt x="1893023" y="369812"/>
                  </a:lnTo>
                  <a:lnTo>
                    <a:pt x="1888461" y="365251"/>
                  </a:lnTo>
                  <a:lnTo>
                    <a:pt x="1924953" y="328753"/>
                  </a:lnTo>
                  <a:close/>
                  <a:moveTo>
                    <a:pt x="1876919" y="280719"/>
                  </a:moveTo>
                  <a:lnTo>
                    <a:pt x="1881481" y="285280"/>
                  </a:lnTo>
                  <a:lnTo>
                    <a:pt x="1844989" y="321778"/>
                  </a:lnTo>
                  <a:lnTo>
                    <a:pt x="1840428" y="317217"/>
                  </a:lnTo>
                  <a:lnTo>
                    <a:pt x="1876919" y="280719"/>
                  </a:lnTo>
                  <a:close/>
                  <a:moveTo>
                    <a:pt x="1828885" y="232679"/>
                  </a:moveTo>
                  <a:lnTo>
                    <a:pt x="1833447" y="237240"/>
                  </a:lnTo>
                  <a:lnTo>
                    <a:pt x="1796955" y="273738"/>
                  </a:lnTo>
                  <a:lnTo>
                    <a:pt x="1792394" y="269177"/>
                  </a:lnTo>
                  <a:lnTo>
                    <a:pt x="1828885" y="232679"/>
                  </a:lnTo>
                  <a:close/>
                  <a:moveTo>
                    <a:pt x="1780845" y="184645"/>
                  </a:moveTo>
                  <a:lnTo>
                    <a:pt x="1785407" y="189206"/>
                  </a:lnTo>
                  <a:lnTo>
                    <a:pt x="1748908" y="225704"/>
                  </a:lnTo>
                  <a:lnTo>
                    <a:pt x="1744347" y="221143"/>
                  </a:lnTo>
                  <a:lnTo>
                    <a:pt x="1780845" y="184645"/>
                  </a:lnTo>
                  <a:close/>
                  <a:moveTo>
                    <a:pt x="1755889" y="305675"/>
                  </a:moveTo>
                  <a:lnTo>
                    <a:pt x="1760451" y="310236"/>
                  </a:lnTo>
                  <a:lnTo>
                    <a:pt x="1723953" y="346734"/>
                  </a:lnTo>
                  <a:lnTo>
                    <a:pt x="1719392" y="342172"/>
                  </a:lnTo>
                  <a:lnTo>
                    <a:pt x="1755889" y="305675"/>
                  </a:lnTo>
                  <a:close/>
                  <a:moveTo>
                    <a:pt x="1730934" y="426704"/>
                  </a:moveTo>
                  <a:lnTo>
                    <a:pt x="1735495" y="431266"/>
                  </a:lnTo>
                  <a:lnTo>
                    <a:pt x="1698997" y="467764"/>
                  </a:lnTo>
                  <a:lnTo>
                    <a:pt x="1694436" y="463202"/>
                  </a:lnTo>
                  <a:lnTo>
                    <a:pt x="1730934" y="426704"/>
                  </a:lnTo>
                  <a:close/>
                  <a:moveTo>
                    <a:pt x="1707856" y="257634"/>
                  </a:moveTo>
                  <a:lnTo>
                    <a:pt x="1712417" y="262196"/>
                  </a:lnTo>
                  <a:lnTo>
                    <a:pt x="1675919" y="298694"/>
                  </a:lnTo>
                  <a:lnTo>
                    <a:pt x="1671358" y="294132"/>
                  </a:lnTo>
                  <a:lnTo>
                    <a:pt x="1707856" y="257634"/>
                  </a:lnTo>
                  <a:close/>
                  <a:moveTo>
                    <a:pt x="1659815" y="209600"/>
                  </a:moveTo>
                  <a:lnTo>
                    <a:pt x="1664377" y="214162"/>
                  </a:lnTo>
                  <a:lnTo>
                    <a:pt x="1627879" y="250660"/>
                  </a:lnTo>
                  <a:lnTo>
                    <a:pt x="1623317" y="246098"/>
                  </a:lnTo>
                  <a:lnTo>
                    <a:pt x="1659815" y="209600"/>
                  </a:lnTo>
                  <a:close/>
                  <a:moveTo>
                    <a:pt x="1634853" y="330630"/>
                  </a:moveTo>
                  <a:lnTo>
                    <a:pt x="1639415" y="335192"/>
                  </a:lnTo>
                  <a:lnTo>
                    <a:pt x="1602923" y="371690"/>
                  </a:lnTo>
                  <a:lnTo>
                    <a:pt x="1598362" y="367128"/>
                  </a:lnTo>
                  <a:lnTo>
                    <a:pt x="1634853" y="330630"/>
                  </a:lnTo>
                  <a:close/>
                  <a:moveTo>
                    <a:pt x="1586819" y="282596"/>
                  </a:moveTo>
                  <a:lnTo>
                    <a:pt x="1591381" y="287158"/>
                  </a:lnTo>
                  <a:lnTo>
                    <a:pt x="1554883" y="323656"/>
                  </a:lnTo>
                  <a:lnTo>
                    <a:pt x="1550321" y="319094"/>
                  </a:lnTo>
                  <a:lnTo>
                    <a:pt x="1586819" y="282596"/>
                  </a:lnTo>
                  <a:close/>
                  <a:moveTo>
                    <a:pt x="1538786" y="234556"/>
                  </a:moveTo>
                  <a:lnTo>
                    <a:pt x="1543347" y="239117"/>
                  </a:lnTo>
                  <a:lnTo>
                    <a:pt x="1506849" y="275615"/>
                  </a:lnTo>
                  <a:lnTo>
                    <a:pt x="1502288" y="271054"/>
                  </a:lnTo>
                  <a:lnTo>
                    <a:pt x="1538786" y="234556"/>
                  </a:lnTo>
                  <a:close/>
                  <a:moveTo>
                    <a:pt x="1513830" y="355586"/>
                  </a:moveTo>
                  <a:lnTo>
                    <a:pt x="1518391" y="360147"/>
                  </a:lnTo>
                  <a:lnTo>
                    <a:pt x="1481893" y="396645"/>
                  </a:lnTo>
                  <a:lnTo>
                    <a:pt x="1477332" y="392084"/>
                  </a:lnTo>
                  <a:lnTo>
                    <a:pt x="1513830" y="355586"/>
                  </a:lnTo>
                  <a:close/>
                  <a:moveTo>
                    <a:pt x="1465790" y="307552"/>
                  </a:moveTo>
                  <a:lnTo>
                    <a:pt x="1470351" y="312113"/>
                  </a:lnTo>
                  <a:lnTo>
                    <a:pt x="1433853" y="348611"/>
                  </a:lnTo>
                  <a:lnTo>
                    <a:pt x="1429292" y="344050"/>
                  </a:lnTo>
                  <a:lnTo>
                    <a:pt x="1465790" y="307552"/>
                  </a:lnTo>
                  <a:close/>
                  <a:moveTo>
                    <a:pt x="1440828" y="428582"/>
                  </a:moveTo>
                  <a:lnTo>
                    <a:pt x="1445389" y="433143"/>
                  </a:lnTo>
                  <a:lnTo>
                    <a:pt x="1408898" y="469641"/>
                  </a:lnTo>
                  <a:lnTo>
                    <a:pt x="1404336" y="465080"/>
                  </a:lnTo>
                  <a:lnTo>
                    <a:pt x="1440828" y="428582"/>
                  </a:lnTo>
                  <a:close/>
                  <a:moveTo>
                    <a:pt x="1392794" y="380541"/>
                  </a:moveTo>
                  <a:lnTo>
                    <a:pt x="1397355" y="385103"/>
                  </a:lnTo>
                  <a:lnTo>
                    <a:pt x="1360864" y="421601"/>
                  </a:lnTo>
                  <a:lnTo>
                    <a:pt x="1356302" y="417039"/>
                  </a:lnTo>
                  <a:lnTo>
                    <a:pt x="1392794" y="380541"/>
                  </a:lnTo>
                  <a:close/>
                  <a:moveTo>
                    <a:pt x="1367838" y="501578"/>
                  </a:moveTo>
                  <a:lnTo>
                    <a:pt x="1372400" y="506139"/>
                  </a:lnTo>
                  <a:lnTo>
                    <a:pt x="1335902" y="542637"/>
                  </a:lnTo>
                  <a:lnTo>
                    <a:pt x="1331340" y="538076"/>
                  </a:lnTo>
                  <a:lnTo>
                    <a:pt x="1367838" y="501578"/>
                  </a:lnTo>
                  <a:close/>
                  <a:moveTo>
                    <a:pt x="1347437" y="627169"/>
                  </a:moveTo>
                  <a:lnTo>
                    <a:pt x="1310946" y="663667"/>
                  </a:lnTo>
                  <a:lnTo>
                    <a:pt x="1306384" y="659105"/>
                  </a:lnTo>
                  <a:lnTo>
                    <a:pt x="1342876" y="622607"/>
                  </a:lnTo>
                  <a:lnTo>
                    <a:pt x="1347437" y="627169"/>
                  </a:lnTo>
                  <a:close/>
                  <a:moveTo>
                    <a:pt x="1319798" y="453537"/>
                  </a:moveTo>
                  <a:lnTo>
                    <a:pt x="1324359" y="458099"/>
                  </a:lnTo>
                  <a:lnTo>
                    <a:pt x="1287868" y="494597"/>
                  </a:lnTo>
                  <a:lnTo>
                    <a:pt x="1283306" y="490035"/>
                  </a:lnTo>
                  <a:lnTo>
                    <a:pt x="1319798" y="453537"/>
                  </a:lnTo>
                  <a:close/>
                  <a:moveTo>
                    <a:pt x="1294842" y="574567"/>
                  </a:moveTo>
                  <a:lnTo>
                    <a:pt x="1299404" y="579129"/>
                  </a:lnTo>
                  <a:lnTo>
                    <a:pt x="1262906" y="615627"/>
                  </a:lnTo>
                  <a:lnTo>
                    <a:pt x="1258344" y="611065"/>
                  </a:lnTo>
                  <a:lnTo>
                    <a:pt x="1294842" y="574567"/>
                  </a:lnTo>
                  <a:close/>
                  <a:moveTo>
                    <a:pt x="1274448" y="700165"/>
                  </a:moveTo>
                  <a:lnTo>
                    <a:pt x="1237950" y="736663"/>
                  </a:lnTo>
                  <a:lnTo>
                    <a:pt x="1233389" y="732101"/>
                  </a:lnTo>
                  <a:lnTo>
                    <a:pt x="1269887" y="695603"/>
                  </a:lnTo>
                  <a:lnTo>
                    <a:pt x="1274448" y="700165"/>
                  </a:lnTo>
                  <a:close/>
                  <a:moveTo>
                    <a:pt x="1246808" y="526533"/>
                  </a:moveTo>
                  <a:lnTo>
                    <a:pt x="1251370" y="531095"/>
                  </a:lnTo>
                  <a:lnTo>
                    <a:pt x="1214872" y="567593"/>
                  </a:lnTo>
                  <a:lnTo>
                    <a:pt x="1210310" y="563031"/>
                  </a:lnTo>
                  <a:lnTo>
                    <a:pt x="1246808" y="526533"/>
                  </a:lnTo>
                  <a:close/>
                  <a:moveTo>
                    <a:pt x="1198775" y="478493"/>
                  </a:moveTo>
                  <a:lnTo>
                    <a:pt x="1203336" y="483054"/>
                  </a:lnTo>
                  <a:lnTo>
                    <a:pt x="1166838" y="519552"/>
                  </a:lnTo>
                  <a:lnTo>
                    <a:pt x="1162277" y="514991"/>
                  </a:lnTo>
                  <a:lnTo>
                    <a:pt x="1198775" y="478493"/>
                  </a:lnTo>
                  <a:close/>
                  <a:moveTo>
                    <a:pt x="1173812" y="599529"/>
                  </a:moveTo>
                  <a:lnTo>
                    <a:pt x="1178374" y="604091"/>
                  </a:lnTo>
                  <a:lnTo>
                    <a:pt x="1141876" y="640589"/>
                  </a:lnTo>
                  <a:lnTo>
                    <a:pt x="1137314" y="636027"/>
                  </a:lnTo>
                  <a:lnTo>
                    <a:pt x="1173812" y="599529"/>
                  </a:lnTo>
                  <a:close/>
                  <a:moveTo>
                    <a:pt x="1153412" y="725120"/>
                  </a:moveTo>
                  <a:lnTo>
                    <a:pt x="1116920" y="761618"/>
                  </a:lnTo>
                  <a:lnTo>
                    <a:pt x="1112359" y="757057"/>
                  </a:lnTo>
                  <a:lnTo>
                    <a:pt x="1148850" y="720559"/>
                  </a:lnTo>
                  <a:lnTo>
                    <a:pt x="1153412" y="725120"/>
                  </a:lnTo>
                  <a:close/>
                  <a:moveTo>
                    <a:pt x="1125779" y="551489"/>
                  </a:moveTo>
                  <a:lnTo>
                    <a:pt x="1130340" y="556050"/>
                  </a:lnTo>
                  <a:lnTo>
                    <a:pt x="1093842" y="592548"/>
                  </a:lnTo>
                  <a:lnTo>
                    <a:pt x="1089281" y="587987"/>
                  </a:lnTo>
                  <a:lnTo>
                    <a:pt x="1125779" y="551489"/>
                  </a:lnTo>
                  <a:close/>
                  <a:moveTo>
                    <a:pt x="1105378" y="677080"/>
                  </a:moveTo>
                  <a:lnTo>
                    <a:pt x="1068886" y="713578"/>
                  </a:lnTo>
                  <a:lnTo>
                    <a:pt x="1064325" y="709017"/>
                  </a:lnTo>
                  <a:lnTo>
                    <a:pt x="1100817" y="672519"/>
                  </a:lnTo>
                  <a:lnTo>
                    <a:pt x="1105378" y="677080"/>
                  </a:lnTo>
                  <a:close/>
                  <a:moveTo>
                    <a:pt x="1077745" y="503455"/>
                  </a:moveTo>
                  <a:lnTo>
                    <a:pt x="1082306" y="508017"/>
                  </a:lnTo>
                  <a:lnTo>
                    <a:pt x="1045808" y="544515"/>
                  </a:lnTo>
                  <a:lnTo>
                    <a:pt x="1041247" y="539953"/>
                  </a:lnTo>
                  <a:lnTo>
                    <a:pt x="1077745" y="503455"/>
                  </a:lnTo>
                  <a:close/>
                  <a:moveTo>
                    <a:pt x="54473" y="575096"/>
                  </a:moveTo>
                  <a:lnTo>
                    <a:pt x="49911" y="570535"/>
                  </a:lnTo>
                  <a:lnTo>
                    <a:pt x="86403" y="534037"/>
                  </a:lnTo>
                  <a:lnTo>
                    <a:pt x="90964" y="538598"/>
                  </a:lnTo>
                  <a:lnTo>
                    <a:pt x="54473" y="575096"/>
                  </a:lnTo>
                  <a:close/>
                  <a:moveTo>
                    <a:pt x="66015" y="659628"/>
                  </a:moveTo>
                  <a:lnTo>
                    <a:pt x="29517" y="696126"/>
                  </a:lnTo>
                  <a:lnTo>
                    <a:pt x="24956" y="691564"/>
                  </a:lnTo>
                  <a:lnTo>
                    <a:pt x="61454" y="655067"/>
                  </a:lnTo>
                  <a:lnTo>
                    <a:pt x="66015" y="659628"/>
                  </a:lnTo>
                  <a:close/>
                  <a:moveTo>
                    <a:pt x="109494" y="703107"/>
                  </a:moveTo>
                  <a:lnTo>
                    <a:pt x="114055" y="707668"/>
                  </a:lnTo>
                  <a:lnTo>
                    <a:pt x="77557" y="744166"/>
                  </a:lnTo>
                  <a:lnTo>
                    <a:pt x="72996" y="739605"/>
                  </a:lnTo>
                  <a:lnTo>
                    <a:pt x="109494" y="703107"/>
                  </a:lnTo>
                  <a:close/>
                  <a:moveTo>
                    <a:pt x="883713" y="601407"/>
                  </a:moveTo>
                  <a:lnTo>
                    <a:pt x="888274" y="605968"/>
                  </a:lnTo>
                  <a:lnTo>
                    <a:pt x="851783" y="642466"/>
                  </a:lnTo>
                  <a:lnTo>
                    <a:pt x="847221" y="637905"/>
                  </a:lnTo>
                  <a:lnTo>
                    <a:pt x="883713" y="601407"/>
                  </a:lnTo>
                  <a:close/>
                  <a:moveTo>
                    <a:pt x="872170" y="516868"/>
                  </a:moveTo>
                  <a:lnTo>
                    <a:pt x="908662" y="480371"/>
                  </a:lnTo>
                  <a:lnTo>
                    <a:pt x="913223" y="484932"/>
                  </a:lnTo>
                  <a:lnTo>
                    <a:pt x="876732" y="521430"/>
                  </a:lnTo>
                  <a:lnTo>
                    <a:pt x="872170" y="516868"/>
                  </a:lnTo>
                  <a:close/>
                  <a:moveTo>
                    <a:pt x="863318" y="726991"/>
                  </a:moveTo>
                  <a:lnTo>
                    <a:pt x="826820" y="763489"/>
                  </a:lnTo>
                  <a:lnTo>
                    <a:pt x="822259" y="758928"/>
                  </a:lnTo>
                  <a:lnTo>
                    <a:pt x="858757" y="722430"/>
                  </a:lnTo>
                  <a:lnTo>
                    <a:pt x="863318" y="726991"/>
                  </a:lnTo>
                  <a:close/>
                  <a:moveTo>
                    <a:pt x="828698" y="473390"/>
                  </a:moveTo>
                  <a:lnTo>
                    <a:pt x="824136" y="468828"/>
                  </a:lnTo>
                  <a:lnTo>
                    <a:pt x="860628" y="432330"/>
                  </a:lnTo>
                  <a:lnTo>
                    <a:pt x="865189" y="436892"/>
                  </a:lnTo>
                  <a:lnTo>
                    <a:pt x="828698" y="473390"/>
                  </a:lnTo>
                  <a:close/>
                  <a:moveTo>
                    <a:pt x="835672" y="553366"/>
                  </a:moveTo>
                  <a:lnTo>
                    <a:pt x="840234" y="557928"/>
                  </a:lnTo>
                  <a:lnTo>
                    <a:pt x="803742" y="594426"/>
                  </a:lnTo>
                  <a:lnTo>
                    <a:pt x="799181" y="589864"/>
                  </a:lnTo>
                  <a:lnTo>
                    <a:pt x="835672" y="553366"/>
                  </a:lnTo>
                  <a:close/>
                  <a:moveTo>
                    <a:pt x="223543" y="598181"/>
                  </a:moveTo>
                  <a:lnTo>
                    <a:pt x="218981" y="593619"/>
                  </a:lnTo>
                  <a:lnTo>
                    <a:pt x="255473" y="557121"/>
                  </a:lnTo>
                  <a:lnTo>
                    <a:pt x="260034" y="561683"/>
                  </a:lnTo>
                  <a:lnTo>
                    <a:pt x="223543" y="598181"/>
                  </a:lnTo>
                  <a:close/>
                  <a:moveTo>
                    <a:pt x="235079" y="682713"/>
                  </a:moveTo>
                  <a:lnTo>
                    <a:pt x="198581" y="719211"/>
                  </a:lnTo>
                  <a:lnTo>
                    <a:pt x="194019" y="714649"/>
                  </a:lnTo>
                  <a:lnTo>
                    <a:pt x="230517" y="678151"/>
                  </a:lnTo>
                  <a:lnTo>
                    <a:pt x="235079" y="682713"/>
                  </a:lnTo>
                  <a:close/>
                  <a:moveTo>
                    <a:pt x="278557" y="726185"/>
                  </a:moveTo>
                  <a:lnTo>
                    <a:pt x="283119" y="730746"/>
                  </a:lnTo>
                  <a:lnTo>
                    <a:pt x="246621" y="767244"/>
                  </a:lnTo>
                  <a:lnTo>
                    <a:pt x="242059" y="762683"/>
                  </a:lnTo>
                  <a:lnTo>
                    <a:pt x="278557" y="726185"/>
                  </a:lnTo>
                  <a:close/>
                  <a:moveTo>
                    <a:pt x="271583" y="646215"/>
                  </a:moveTo>
                  <a:lnTo>
                    <a:pt x="267022" y="641653"/>
                  </a:lnTo>
                  <a:lnTo>
                    <a:pt x="303513" y="605155"/>
                  </a:lnTo>
                  <a:lnTo>
                    <a:pt x="308075" y="609717"/>
                  </a:lnTo>
                  <a:lnTo>
                    <a:pt x="271583" y="646215"/>
                  </a:lnTo>
                  <a:close/>
                  <a:moveTo>
                    <a:pt x="326591" y="774225"/>
                  </a:moveTo>
                  <a:lnTo>
                    <a:pt x="331153" y="778787"/>
                  </a:lnTo>
                  <a:lnTo>
                    <a:pt x="294661" y="815285"/>
                  </a:lnTo>
                  <a:lnTo>
                    <a:pt x="290100" y="810723"/>
                  </a:lnTo>
                  <a:lnTo>
                    <a:pt x="326591" y="774225"/>
                  </a:lnTo>
                  <a:close/>
                  <a:moveTo>
                    <a:pt x="319617" y="694255"/>
                  </a:moveTo>
                  <a:lnTo>
                    <a:pt x="315055" y="689693"/>
                  </a:lnTo>
                  <a:lnTo>
                    <a:pt x="351547" y="653196"/>
                  </a:lnTo>
                  <a:lnTo>
                    <a:pt x="356108" y="657757"/>
                  </a:lnTo>
                  <a:lnTo>
                    <a:pt x="319617" y="694255"/>
                  </a:lnTo>
                  <a:close/>
                  <a:moveTo>
                    <a:pt x="340011" y="568657"/>
                  </a:moveTo>
                  <a:lnTo>
                    <a:pt x="376509" y="532159"/>
                  </a:lnTo>
                  <a:lnTo>
                    <a:pt x="381071" y="536721"/>
                  </a:lnTo>
                  <a:lnTo>
                    <a:pt x="344572" y="573219"/>
                  </a:lnTo>
                  <a:lnTo>
                    <a:pt x="340011" y="568657"/>
                  </a:lnTo>
                  <a:close/>
                  <a:moveTo>
                    <a:pt x="374632" y="822266"/>
                  </a:moveTo>
                  <a:lnTo>
                    <a:pt x="379193" y="826827"/>
                  </a:lnTo>
                  <a:lnTo>
                    <a:pt x="342695" y="863325"/>
                  </a:lnTo>
                  <a:lnTo>
                    <a:pt x="338134" y="858763"/>
                  </a:lnTo>
                  <a:lnTo>
                    <a:pt x="374632" y="822266"/>
                  </a:lnTo>
                  <a:close/>
                  <a:moveTo>
                    <a:pt x="367651" y="742289"/>
                  </a:moveTo>
                  <a:lnTo>
                    <a:pt x="363089" y="737727"/>
                  </a:lnTo>
                  <a:lnTo>
                    <a:pt x="399581" y="701229"/>
                  </a:lnTo>
                  <a:lnTo>
                    <a:pt x="404142" y="705791"/>
                  </a:lnTo>
                  <a:lnTo>
                    <a:pt x="367651" y="742289"/>
                  </a:lnTo>
                  <a:close/>
                  <a:moveTo>
                    <a:pt x="424543" y="580200"/>
                  </a:moveTo>
                  <a:lnTo>
                    <a:pt x="429104" y="584761"/>
                  </a:lnTo>
                  <a:lnTo>
                    <a:pt x="392613" y="621259"/>
                  </a:lnTo>
                  <a:lnTo>
                    <a:pt x="388051" y="616698"/>
                  </a:lnTo>
                  <a:lnTo>
                    <a:pt x="424543" y="580200"/>
                  </a:lnTo>
                  <a:close/>
                  <a:moveTo>
                    <a:pt x="413001" y="495661"/>
                  </a:moveTo>
                  <a:lnTo>
                    <a:pt x="449498" y="459163"/>
                  </a:lnTo>
                  <a:lnTo>
                    <a:pt x="454060" y="463725"/>
                  </a:lnTo>
                  <a:lnTo>
                    <a:pt x="417562" y="500223"/>
                  </a:lnTo>
                  <a:lnTo>
                    <a:pt x="413001" y="495661"/>
                  </a:lnTo>
                  <a:close/>
                  <a:moveTo>
                    <a:pt x="422672" y="870299"/>
                  </a:moveTo>
                  <a:lnTo>
                    <a:pt x="427233" y="874861"/>
                  </a:lnTo>
                  <a:lnTo>
                    <a:pt x="390735" y="911359"/>
                  </a:lnTo>
                  <a:lnTo>
                    <a:pt x="386174" y="906797"/>
                  </a:lnTo>
                  <a:lnTo>
                    <a:pt x="422672" y="870299"/>
                  </a:lnTo>
                  <a:close/>
                  <a:moveTo>
                    <a:pt x="415691" y="790329"/>
                  </a:moveTo>
                  <a:lnTo>
                    <a:pt x="411130" y="785768"/>
                  </a:lnTo>
                  <a:lnTo>
                    <a:pt x="447621" y="749270"/>
                  </a:lnTo>
                  <a:lnTo>
                    <a:pt x="452182" y="753831"/>
                  </a:lnTo>
                  <a:lnTo>
                    <a:pt x="415691" y="790329"/>
                  </a:lnTo>
                  <a:close/>
                  <a:moveTo>
                    <a:pt x="440647" y="669299"/>
                  </a:moveTo>
                  <a:lnTo>
                    <a:pt x="436085" y="664738"/>
                  </a:lnTo>
                  <a:lnTo>
                    <a:pt x="472583" y="628240"/>
                  </a:lnTo>
                  <a:lnTo>
                    <a:pt x="477145" y="632801"/>
                  </a:lnTo>
                  <a:lnTo>
                    <a:pt x="440647" y="669299"/>
                  </a:lnTo>
                  <a:close/>
                  <a:moveTo>
                    <a:pt x="461041" y="543702"/>
                  </a:moveTo>
                  <a:lnTo>
                    <a:pt x="497539" y="507204"/>
                  </a:lnTo>
                  <a:lnTo>
                    <a:pt x="502100" y="511765"/>
                  </a:lnTo>
                  <a:lnTo>
                    <a:pt x="465602" y="548263"/>
                  </a:lnTo>
                  <a:lnTo>
                    <a:pt x="461041" y="543702"/>
                  </a:lnTo>
                  <a:close/>
                  <a:moveTo>
                    <a:pt x="495661" y="797303"/>
                  </a:moveTo>
                  <a:lnTo>
                    <a:pt x="500223" y="801865"/>
                  </a:lnTo>
                  <a:lnTo>
                    <a:pt x="463731" y="838363"/>
                  </a:lnTo>
                  <a:lnTo>
                    <a:pt x="459170" y="833801"/>
                  </a:lnTo>
                  <a:lnTo>
                    <a:pt x="495661" y="797303"/>
                  </a:lnTo>
                  <a:close/>
                  <a:moveTo>
                    <a:pt x="488687" y="717333"/>
                  </a:moveTo>
                  <a:lnTo>
                    <a:pt x="484125" y="712772"/>
                  </a:lnTo>
                  <a:lnTo>
                    <a:pt x="520617" y="676274"/>
                  </a:lnTo>
                  <a:lnTo>
                    <a:pt x="525178" y="680835"/>
                  </a:lnTo>
                  <a:lnTo>
                    <a:pt x="488687" y="717333"/>
                  </a:lnTo>
                  <a:close/>
                  <a:moveTo>
                    <a:pt x="509075" y="591742"/>
                  </a:moveTo>
                  <a:lnTo>
                    <a:pt x="545573" y="555244"/>
                  </a:lnTo>
                  <a:lnTo>
                    <a:pt x="550134" y="559805"/>
                  </a:lnTo>
                  <a:lnTo>
                    <a:pt x="513636" y="596303"/>
                  </a:lnTo>
                  <a:lnTo>
                    <a:pt x="509075" y="591742"/>
                  </a:lnTo>
                  <a:close/>
                  <a:moveTo>
                    <a:pt x="543695" y="845344"/>
                  </a:moveTo>
                  <a:lnTo>
                    <a:pt x="548257" y="849905"/>
                  </a:lnTo>
                  <a:lnTo>
                    <a:pt x="511765" y="886403"/>
                  </a:lnTo>
                  <a:lnTo>
                    <a:pt x="507204" y="881842"/>
                  </a:lnTo>
                  <a:lnTo>
                    <a:pt x="543695" y="845344"/>
                  </a:lnTo>
                  <a:close/>
                  <a:moveTo>
                    <a:pt x="536721" y="765367"/>
                  </a:moveTo>
                  <a:lnTo>
                    <a:pt x="532159" y="760805"/>
                  </a:lnTo>
                  <a:lnTo>
                    <a:pt x="568657" y="724308"/>
                  </a:lnTo>
                  <a:lnTo>
                    <a:pt x="573219" y="728869"/>
                  </a:lnTo>
                  <a:lnTo>
                    <a:pt x="536721" y="765367"/>
                  </a:lnTo>
                  <a:close/>
                  <a:moveTo>
                    <a:pt x="561676" y="644337"/>
                  </a:moveTo>
                  <a:lnTo>
                    <a:pt x="557115" y="639776"/>
                  </a:lnTo>
                  <a:lnTo>
                    <a:pt x="593613" y="603278"/>
                  </a:lnTo>
                  <a:lnTo>
                    <a:pt x="598174" y="607839"/>
                  </a:lnTo>
                  <a:lnTo>
                    <a:pt x="561676" y="644337"/>
                  </a:lnTo>
                  <a:close/>
                  <a:moveTo>
                    <a:pt x="582077" y="518746"/>
                  </a:moveTo>
                  <a:lnTo>
                    <a:pt x="618569" y="482248"/>
                  </a:lnTo>
                  <a:lnTo>
                    <a:pt x="623130" y="486809"/>
                  </a:lnTo>
                  <a:lnTo>
                    <a:pt x="586638" y="523307"/>
                  </a:lnTo>
                  <a:lnTo>
                    <a:pt x="582077" y="518746"/>
                  </a:lnTo>
                  <a:close/>
                  <a:moveTo>
                    <a:pt x="616691" y="772348"/>
                  </a:moveTo>
                  <a:lnTo>
                    <a:pt x="621252" y="776909"/>
                  </a:lnTo>
                  <a:lnTo>
                    <a:pt x="584761" y="813407"/>
                  </a:lnTo>
                  <a:lnTo>
                    <a:pt x="580200" y="808846"/>
                  </a:lnTo>
                  <a:lnTo>
                    <a:pt x="616691" y="772348"/>
                  </a:lnTo>
                  <a:close/>
                  <a:moveTo>
                    <a:pt x="609717" y="692377"/>
                  </a:moveTo>
                  <a:lnTo>
                    <a:pt x="605155" y="687816"/>
                  </a:lnTo>
                  <a:lnTo>
                    <a:pt x="641653" y="651318"/>
                  </a:lnTo>
                  <a:lnTo>
                    <a:pt x="646215" y="655879"/>
                  </a:lnTo>
                  <a:lnTo>
                    <a:pt x="609717" y="692377"/>
                  </a:lnTo>
                  <a:close/>
                  <a:moveTo>
                    <a:pt x="630111" y="566780"/>
                  </a:moveTo>
                  <a:lnTo>
                    <a:pt x="666609" y="530282"/>
                  </a:lnTo>
                  <a:lnTo>
                    <a:pt x="671170" y="534843"/>
                  </a:lnTo>
                  <a:lnTo>
                    <a:pt x="634672" y="571341"/>
                  </a:lnTo>
                  <a:lnTo>
                    <a:pt x="630111" y="566780"/>
                  </a:lnTo>
                  <a:close/>
                  <a:moveTo>
                    <a:pt x="664731" y="820388"/>
                  </a:moveTo>
                  <a:lnTo>
                    <a:pt x="669293" y="824950"/>
                  </a:lnTo>
                  <a:lnTo>
                    <a:pt x="632795" y="861447"/>
                  </a:lnTo>
                  <a:lnTo>
                    <a:pt x="628233" y="856886"/>
                  </a:lnTo>
                  <a:lnTo>
                    <a:pt x="664731" y="820388"/>
                  </a:lnTo>
                  <a:close/>
                  <a:moveTo>
                    <a:pt x="657750" y="740418"/>
                  </a:moveTo>
                  <a:lnTo>
                    <a:pt x="653189" y="735856"/>
                  </a:lnTo>
                  <a:lnTo>
                    <a:pt x="689687" y="699358"/>
                  </a:lnTo>
                  <a:lnTo>
                    <a:pt x="694248" y="703920"/>
                  </a:lnTo>
                  <a:lnTo>
                    <a:pt x="657750" y="740418"/>
                  </a:lnTo>
                  <a:close/>
                  <a:moveTo>
                    <a:pt x="682706" y="619382"/>
                  </a:moveTo>
                  <a:lnTo>
                    <a:pt x="678145" y="614820"/>
                  </a:lnTo>
                  <a:lnTo>
                    <a:pt x="714643" y="578322"/>
                  </a:lnTo>
                  <a:lnTo>
                    <a:pt x="719204" y="582883"/>
                  </a:lnTo>
                  <a:lnTo>
                    <a:pt x="682706" y="619382"/>
                  </a:lnTo>
                  <a:close/>
                  <a:moveTo>
                    <a:pt x="737727" y="747392"/>
                  </a:moveTo>
                  <a:lnTo>
                    <a:pt x="742289" y="751954"/>
                  </a:lnTo>
                  <a:lnTo>
                    <a:pt x="705791" y="788451"/>
                  </a:lnTo>
                  <a:lnTo>
                    <a:pt x="701229" y="783890"/>
                  </a:lnTo>
                  <a:lnTo>
                    <a:pt x="737727" y="747392"/>
                  </a:lnTo>
                  <a:close/>
                  <a:moveTo>
                    <a:pt x="730746" y="667422"/>
                  </a:moveTo>
                  <a:lnTo>
                    <a:pt x="726185" y="662860"/>
                  </a:lnTo>
                  <a:lnTo>
                    <a:pt x="762683" y="626362"/>
                  </a:lnTo>
                  <a:lnTo>
                    <a:pt x="767244" y="630924"/>
                  </a:lnTo>
                  <a:lnTo>
                    <a:pt x="730746" y="667422"/>
                  </a:lnTo>
                  <a:close/>
                  <a:moveTo>
                    <a:pt x="785768" y="795426"/>
                  </a:moveTo>
                  <a:lnTo>
                    <a:pt x="790329" y="799987"/>
                  </a:lnTo>
                  <a:lnTo>
                    <a:pt x="753831" y="836485"/>
                  </a:lnTo>
                  <a:lnTo>
                    <a:pt x="749270" y="831924"/>
                  </a:lnTo>
                  <a:lnTo>
                    <a:pt x="785768" y="795426"/>
                  </a:lnTo>
                  <a:close/>
                  <a:moveTo>
                    <a:pt x="778780" y="715456"/>
                  </a:moveTo>
                  <a:lnTo>
                    <a:pt x="774219" y="710894"/>
                  </a:lnTo>
                  <a:lnTo>
                    <a:pt x="810717" y="674396"/>
                  </a:lnTo>
                  <a:lnTo>
                    <a:pt x="815278" y="678958"/>
                  </a:lnTo>
                  <a:lnTo>
                    <a:pt x="778780" y="715456"/>
                  </a:lnTo>
                  <a:close/>
                  <a:moveTo>
                    <a:pt x="780664" y="425356"/>
                  </a:moveTo>
                  <a:lnTo>
                    <a:pt x="776103" y="420794"/>
                  </a:lnTo>
                  <a:lnTo>
                    <a:pt x="812594" y="384296"/>
                  </a:lnTo>
                  <a:lnTo>
                    <a:pt x="817156" y="388858"/>
                  </a:lnTo>
                  <a:lnTo>
                    <a:pt x="780664" y="425356"/>
                  </a:lnTo>
                  <a:close/>
                  <a:moveTo>
                    <a:pt x="787639" y="505333"/>
                  </a:moveTo>
                  <a:lnTo>
                    <a:pt x="792200" y="509894"/>
                  </a:lnTo>
                  <a:lnTo>
                    <a:pt x="755709" y="546392"/>
                  </a:lnTo>
                  <a:lnTo>
                    <a:pt x="751147" y="541831"/>
                  </a:lnTo>
                  <a:lnTo>
                    <a:pt x="787639" y="505333"/>
                  </a:lnTo>
                  <a:close/>
                  <a:moveTo>
                    <a:pt x="732624" y="377322"/>
                  </a:moveTo>
                  <a:lnTo>
                    <a:pt x="728062" y="372761"/>
                  </a:lnTo>
                  <a:lnTo>
                    <a:pt x="764560" y="336263"/>
                  </a:lnTo>
                  <a:lnTo>
                    <a:pt x="769122" y="340824"/>
                  </a:lnTo>
                  <a:lnTo>
                    <a:pt x="732624" y="377322"/>
                  </a:lnTo>
                  <a:close/>
                  <a:moveTo>
                    <a:pt x="739605" y="457292"/>
                  </a:moveTo>
                  <a:lnTo>
                    <a:pt x="744166" y="461854"/>
                  </a:lnTo>
                  <a:lnTo>
                    <a:pt x="707675" y="498352"/>
                  </a:lnTo>
                  <a:lnTo>
                    <a:pt x="703113" y="493790"/>
                  </a:lnTo>
                  <a:lnTo>
                    <a:pt x="739605" y="457292"/>
                  </a:lnTo>
                  <a:close/>
                  <a:moveTo>
                    <a:pt x="684584" y="329282"/>
                  </a:moveTo>
                  <a:lnTo>
                    <a:pt x="680022" y="324720"/>
                  </a:lnTo>
                  <a:lnTo>
                    <a:pt x="716514" y="288222"/>
                  </a:lnTo>
                  <a:lnTo>
                    <a:pt x="721075" y="292784"/>
                  </a:lnTo>
                  <a:lnTo>
                    <a:pt x="684584" y="329282"/>
                  </a:lnTo>
                  <a:close/>
                  <a:moveTo>
                    <a:pt x="691558" y="409252"/>
                  </a:moveTo>
                  <a:lnTo>
                    <a:pt x="696119" y="413814"/>
                  </a:lnTo>
                  <a:lnTo>
                    <a:pt x="659628" y="450311"/>
                  </a:lnTo>
                  <a:lnTo>
                    <a:pt x="655066" y="445750"/>
                  </a:lnTo>
                  <a:lnTo>
                    <a:pt x="691558" y="409252"/>
                  </a:lnTo>
                  <a:close/>
                  <a:moveTo>
                    <a:pt x="636550" y="281241"/>
                  </a:moveTo>
                  <a:lnTo>
                    <a:pt x="631988" y="276680"/>
                  </a:lnTo>
                  <a:lnTo>
                    <a:pt x="668480" y="240182"/>
                  </a:lnTo>
                  <a:lnTo>
                    <a:pt x="673041" y="244743"/>
                  </a:lnTo>
                  <a:lnTo>
                    <a:pt x="636550" y="281241"/>
                  </a:lnTo>
                  <a:close/>
                  <a:moveTo>
                    <a:pt x="643524" y="361218"/>
                  </a:moveTo>
                  <a:lnTo>
                    <a:pt x="648086" y="365780"/>
                  </a:lnTo>
                  <a:lnTo>
                    <a:pt x="611594" y="402278"/>
                  </a:lnTo>
                  <a:lnTo>
                    <a:pt x="607033" y="397716"/>
                  </a:lnTo>
                  <a:lnTo>
                    <a:pt x="643524" y="361218"/>
                  </a:lnTo>
                  <a:close/>
                  <a:moveTo>
                    <a:pt x="588516" y="233208"/>
                  </a:moveTo>
                  <a:lnTo>
                    <a:pt x="583955" y="228646"/>
                  </a:lnTo>
                  <a:lnTo>
                    <a:pt x="620446" y="192148"/>
                  </a:lnTo>
                  <a:lnTo>
                    <a:pt x="625007" y="196710"/>
                  </a:lnTo>
                  <a:lnTo>
                    <a:pt x="588516" y="233208"/>
                  </a:lnTo>
                  <a:close/>
                  <a:moveTo>
                    <a:pt x="595490" y="313178"/>
                  </a:moveTo>
                  <a:lnTo>
                    <a:pt x="600052" y="317739"/>
                  </a:lnTo>
                  <a:lnTo>
                    <a:pt x="563560" y="354237"/>
                  </a:lnTo>
                  <a:lnTo>
                    <a:pt x="558999" y="349676"/>
                  </a:lnTo>
                  <a:lnTo>
                    <a:pt x="595490" y="313178"/>
                  </a:lnTo>
                  <a:close/>
                  <a:moveTo>
                    <a:pt x="570535" y="434214"/>
                  </a:moveTo>
                  <a:lnTo>
                    <a:pt x="575096" y="438776"/>
                  </a:lnTo>
                  <a:lnTo>
                    <a:pt x="538598" y="475274"/>
                  </a:lnTo>
                  <a:lnTo>
                    <a:pt x="534037" y="470712"/>
                  </a:lnTo>
                  <a:lnTo>
                    <a:pt x="570535" y="434214"/>
                  </a:lnTo>
                  <a:close/>
                  <a:moveTo>
                    <a:pt x="515520" y="306204"/>
                  </a:moveTo>
                  <a:lnTo>
                    <a:pt x="510959" y="301642"/>
                  </a:lnTo>
                  <a:lnTo>
                    <a:pt x="547450" y="265144"/>
                  </a:lnTo>
                  <a:lnTo>
                    <a:pt x="552012" y="269706"/>
                  </a:lnTo>
                  <a:lnTo>
                    <a:pt x="515520" y="306204"/>
                  </a:lnTo>
                  <a:close/>
                  <a:moveTo>
                    <a:pt x="522494" y="386174"/>
                  </a:moveTo>
                  <a:lnTo>
                    <a:pt x="527056" y="390735"/>
                  </a:lnTo>
                  <a:lnTo>
                    <a:pt x="490558" y="427233"/>
                  </a:lnTo>
                  <a:lnTo>
                    <a:pt x="485997" y="422672"/>
                  </a:lnTo>
                  <a:lnTo>
                    <a:pt x="522494" y="386174"/>
                  </a:lnTo>
                  <a:close/>
                  <a:moveTo>
                    <a:pt x="467486" y="258163"/>
                  </a:moveTo>
                  <a:lnTo>
                    <a:pt x="462925" y="253602"/>
                  </a:lnTo>
                  <a:lnTo>
                    <a:pt x="499416" y="217104"/>
                  </a:lnTo>
                  <a:lnTo>
                    <a:pt x="503978" y="221665"/>
                  </a:lnTo>
                  <a:lnTo>
                    <a:pt x="467486" y="258163"/>
                  </a:lnTo>
                  <a:close/>
                  <a:moveTo>
                    <a:pt x="474461" y="338134"/>
                  </a:moveTo>
                  <a:lnTo>
                    <a:pt x="479022" y="342695"/>
                  </a:lnTo>
                  <a:lnTo>
                    <a:pt x="442524" y="379193"/>
                  </a:lnTo>
                  <a:lnTo>
                    <a:pt x="437963" y="374632"/>
                  </a:lnTo>
                  <a:lnTo>
                    <a:pt x="474461" y="338134"/>
                  </a:lnTo>
                  <a:close/>
                  <a:moveTo>
                    <a:pt x="419446" y="210129"/>
                  </a:moveTo>
                  <a:lnTo>
                    <a:pt x="414884" y="205568"/>
                  </a:lnTo>
                  <a:lnTo>
                    <a:pt x="451376" y="169070"/>
                  </a:lnTo>
                  <a:lnTo>
                    <a:pt x="455937" y="173631"/>
                  </a:lnTo>
                  <a:lnTo>
                    <a:pt x="419446" y="210129"/>
                  </a:lnTo>
                  <a:close/>
                  <a:moveTo>
                    <a:pt x="426427" y="290100"/>
                  </a:moveTo>
                  <a:lnTo>
                    <a:pt x="430988" y="294661"/>
                  </a:lnTo>
                  <a:lnTo>
                    <a:pt x="394490" y="331159"/>
                  </a:lnTo>
                  <a:lnTo>
                    <a:pt x="389929" y="326598"/>
                  </a:lnTo>
                  <a:lnTo>
                    <a:pt x="426427" y="290100"/>
                  </a:lnTo>
                  <a:close/>
                  <a:moveTo>
                    <a:pt x="401465" y="411130"/>
                  </a:moveTo>
                  <a:lnTo>
                    <a:pt x="406026" y="415691"/>
                  </a:lnTo>
                  <a:lnTo>
                    <a:pt x="369528" y="452189"/>
                  </a:lnTo>
                  <a:lnTo>
                    <a:pt x="364967" y="447628"/>
                  </a:lnTo>
                  <a:lnTo>
                    <a:pt x="401465" y="411130"/>
                  </a:lnTo>
                  <a:close/>
                  <a:moveTo>
                    <a:pt x="346450" y="283125"/>
                  </a:moveTo>
                  <a:lnTo>
                    <a:pt x="341888" y="278564"/>
                  </a:lnTo>
                  <a:lnTo>
                    <a:pt x="378380" y="242066"/>
                  </a:lnTo>
                  <a:lnTo>
                    <a:pt x="382941" y="246627"/>
                  </a:lnTo>
                  <a:lnTo>
                    <a:pt x="346450" y="283125"/>
                  </a:lnTo>
                  <a:close/>
                  <a:moveTo>
                    <a:pt x="353431" y="363096"/>
                  </a:moveTo>
                  <a:lnTo>
                    <a:pt x="357992" y="367657"/>
                  </a:lnTo>
                  <a:lnTo>
                    <a:pt x="321494" y="404155"/>
                  </a:lnTo>
                  <a:lnTo>
                    <a:pt x="316933" y="399594"/>
                  </a:lnTo>
                  <a:lnTo>
                    <a:pt x="353431" y="363096"/>
                  </a:lnTo>
                  <a:close/>
                  <a:moveTo>
                    <a:pt x="328475" y="484125"/>
                  </a:moveTo>
                  <a:lnTo>
                    <a:pt x="333037" y="488687"/>
                  </a:lnTo>
                  <a:lnTo>
                    <a:pt x="296539" y="525185"/>
                  </a:lnTo>
                  <a:lnTo>
                    <a:pt x="291977" y="520623"/>
                  </a:lnTo>
                  <a:lnTo>
                    <a:pt x="328475" y="484125"/>
                  </a:lnTo>
                  <a:close/>
                  <a:moveTo>
                    <a:pt x="273454" y="356115"/>
                  </a:moveTo>
                  <a:lnTo>
                    <a:pt x="268893" y="351553"/>
                  </a:lnTo>
                  <a:lnTo>
                    <a:pt x="305391" y="315055"/>
                  </a:lnTo>
                  <a:lnTo>
                    <a:pt x="309952" y="319617"/>
                  </a:lnTo>
                  <a:lnTo>
                    <a:pt x="273454" y="356115"/>
                  </a:lnTo>
                  <a:close/>
                  <a:moveTo>
                    <a:pt x="280441" y="436085"/>
                  </a:moveTo>
                  <a:lnTo>
                    <a:pt x="285003" y="440647"/>
                  </a:lnTo>
                  <a:lnTo>
                    <a:pt x="248505" y="477145"/>
                  </a:lnTo>
                  <a:lnTo>
                    <a:pt x="243943" y="472583"/>
                  </a:lnTo>
                  <a:lnTo>
                    <a:pt x="280441" y="436085"/>
                  </a:lnTo>
                  <a:close/>
                  <a:moveTo>
                    <a:pt x="225414" y="308081"/>
                  </a:moveTo>
                  <a:lnTo>
                    <a:pt x="220852" y="303520"/>
                  </a:lnTo>
                  <a:lnTo>
                    <a:pt x="257350" y="267022"/>
                  </a:lnTo>
                  <a:lnTo>
                    <a:pt x="261912" y="271583"/>
                  </a:lnTo>
                  <a:lnTo>
                    <a:pt x="225414" y="308081"/>
                  </a:lnTo>
                  <a:close/>
                  <a:moveTo>
                    <a:pt x="232395" y="388051"/>
                  </a:moveTo>
                  <a:lnTo>
                    <a:pt x="236956" y="392613"/>
                  </a:lnTo>
                  <a:lnTo>
                    <a:pt x="200458" y="429111"/>
                  </a:lnTo>
                  <a:lnTo>
                    <a:pt x="195897" y="424549"/>
                  </a:lnTo>
                  <a:lnTo>
                    <a:pt x="232395" y="388051"/>
                  </a:lnTo>
                  <a:close/>
                  <a:moveTo>
                    <a:pt x="207439" y="509081"/>
                  </a:moveTo>
                  <a:lnTo>
                    <a:pt x="212000" y="513643"/>
                  </a:lnTo>
                  <a:lnTo>
                    <a:pt x="175509" y="550141"/>
                  </a:lnTo>
                  <a:lnTo>
                    <a:pt x="170947" y="545579"/>
                  </a:lnTo>
                  <a:lnTo>
                    <a:pt x="207439" y="509081"/>
                  </a:lnTo>
                  <a:close/>
                  <a:moveTo>
                    <a:pt x="187045" y="634672"/>
                  </a:moveTo>
                  <a:lnTo>
                    <a:pt x="150547" y="671170"/>
                  </a:lnTo>
                  <a:lnTo>
                    <a:pt x="145985" y="666609"/>
                  </a:lnTo>
                  <a:lnTo>
                    <a:pt x="182483" y="630111"/>
                  </a:lnTo>
                  <a:lnTo>
                    <a:pt x="187045" y="634672"/>
                  </a:lnTo>
                  <a:close/>
                  <a:moveTo>
                    <a:pt x="152424" y="381070"/>
                  </a:moveTo>
                  <a:lnTo>
                    <a:pt x="147863" y="376509"/>
                  </a:lnTo>
                  <a:lnTo>
                    <a:pt x="184354" y="340011"/>
                  </a:lnTo>
                  <a:lnTo>
                    <a:pt x="188916" y="344573"/>
                  </a:lnTo>
                  <a:lnTo>
                    <a:pt x="152424" y="381070"/>
                  </a:lnTo>
                  <a:close/>
                  <a:moveTo>
                    <a:pt x="159399" y="461047"/>
                  </a:moveTo>
                  <a:lnTo>
                    <a:pt x="163960" y="465609"/>
                  </a:lnTo>
                  <a:lnTo>
                    <a:pt x="127469" y="502107"/>
                  </a:lnTo>
                  <a:lnTo>
                    <a:pt x="122907" y="497545"/>
                  </a:lnTo>
                  <a:lnTo>
                    <a:pt x="159399" y="461047"/>
                  </a:lnTo>
                  <a:close/>
                  <a:moveTo>
                    <a:pt x="134450" y="582077"/>
                  </a:moveTo>
                  <a:lnTo>
                    <a:pt x="139011" y="586638"/>
                  </a:lnTo>
                  <a:lnTo>
                    <a:pt x="102513" y="623136"/>
                  </a:lnTo>
                  <a:lnTo>
                    <a:pt x="97952" y="618575"/>
                  </a:lnTo>
                  <a:lnTo>
                    <a:pt x="134450" y="582077"/>
                  </a:lnTo>
                  <a:close/>
                  <a:moveTo>
                    <a:pt x="132572" y="872177"/>
                  </a:moveTo>
                  <a:lnTo>
                    <a:pt x="137133" y="876738"/>
                  </a:lnTo>
                  <a:lnTo>
                    <a:pt x="100636" y="913236"/>
                  </a:lnTo>
                  <a:lnTo>
                    <a:pt x="96074" y="908675"/>
                  </a:lnTo>
                  <a:lnTo>
                    <a:pt x="132572" y="872177"/>
                  </a:lnTo>
                  <a:close/>
                  <a:moveTo>
                    <a:pt x="125591" y="792200"/>
                  </a:moveTo>
                  <a:lnTo>
                    <a:pt x="121030" y="787639"/>
                  </a:lnTo>
                  <a:lnTo>
                    <a:pt x="157528" y="751141"/>
                  </a:lnTo>
                  <a:lnTo>
                    <a:pt x="162089" y="755702"/>
                  </a:lnTo>
                  <a:lnTo>
                    <a:pt x="125591" y="792200"/>
                  </a:lnTo>
                  <a:close/>
                  <a:moveTo>
                    <a:pt x="180606" y="920211"/>
                  </a:moveTo>
                  <a:lnTo>
                    <a:pt x="185167" y="924772"/>
                  </a:lnTo>
                  <a:lnTo>
                    <a:pt x="148669" y="961270"/>
                  </a:lnTo>
                  <a:lnTo>
                    <a:pt x="144108" y="956709"/>
                  </a:lnTo>
                  <a:lnTo>
                    <a:pt x="180606" y="920211"/>
                  </a:lnTo>
                  <a:close/>
                  <a:moveTo>
                    <a:pt x="173625" y="840240"/>
                  </a:moveTo>
                  <a:lnTo>
                    <a:pt x="169064" y="835679"/>
                  </a:lnTo>
                  <a:lnTo>
                    <a:pt x="205562" y="799181"/>
                  </a:lnTo>
                  <a:lnTo>
                    <a:pt x="210123" y="803742"/>
                  </a:lnTo>
                  <a:lnTo>
                    <a:pt x="173625" y="840240"/>
                  </a:lnTo>
                  <a:close/>
                  <a:moveTo>
                    <a:pt x="228646" y="968251"/>
                  </a:moveTo>
                  <a:lnTo>
                    <a:pt x="233208" y="972812"/>
                  </a:lnTo>
                  <a:lnTo>
                    <a:pt x="196710" y="1009310"/>
                  </a:lnTo>
                  <a:lnTo>
                    <a:pt x="192148" y="1004749"/>
                  </a:lnTo>
                  <a:lnTo>
                    <a:pt x="228646" y="968251"/>
                  </a:lnTo>
                  <a:close/>
                  <a:moveTo>
                    <a:pt x="221659" y="888281"/>
                  </a:moveTo>
                  <a:lnTo>
                    <a:pt x="217097" y="883719"/>
                  </a:lnTo>
                  <a:lnTo>
                    <a:pt x="253595" y="847221"/>
                  </a:lnTo>
                  <a:lnTo>
                    <a:pt x="258157" y="851783"/>
                  </a:lnTo>
                  <a:lnTo>
                    <a:pt x="221659" y="888281"/>
                  </a:lnTo>
                  <a:close/>
                  <a:moveTo>
                    <a:pt x="276686" y="1016285"/>
                  </a:moveTo>
                  <a:lnTo>
                    <a:pt x="281248" y="1020846"/>
                  </a:lnTo>
                  <a:lnTo>
                    <a:pt x="244750" y="1057344"/>
                  </a:lnTo>
                  <a:lnTo>
                    <a:pt x="240188" y="1052783"/>
                  </a:lnTo>
                  <a:lnTo>
                    <a:pt x="276686" y="1016285"/>
                  </a:lnTo>
                  <a:close/>
                  <a:moveTo>
                    <a:pt x="269706" y="936314"/>
                  </a:moveTo>
                  <a:lnTo>
                    <a:pt x="265144" y="931753"/>
                  </a:lnTo>
                  <a:lnTo>
                    <a:pt x="301642" y="895255"/>
                  </a:lnTo>
                  <a:lnTo>
                    <a:pt x="306204" y="899816"/>
                  </a:lnTo>
                  <a:lnTo>
                    <a:pt x="269706" y="936314"/>
                  </a:lnTo>
                  <a:close/>
                  <a:moveTo>
                    <a:pt x="324720" y="1064325"/>
                  </a:moveTo>
                  <a:lnTo>
                    <a:pt x="329282" y="1068887"/>
                  </a:lnTo>
                  <a:lnTo>
                    <a:pt x="292784" y="1105384"/>
                  </a:lnTo>
                  <a:lnTo>
                    <a:pt x="288222" y="1100823"/>
                  </a:lnTo>
                  <a:lnTo>
                    <a:pt x="324720" y="1064325"/>
                  </a:lnTo>
                  <a:close/>
                  <a:moveTo>
                    <a:pt x="317739" y="984355"/>
                  </a:moveTo>
                  <a:lnTo>
                    <a:pt x="313178" y="979793"/>
                  </a:lnTo>
                  <a:lnTo>
                    <a:pt x="349676" y="943295"/>
                  </a:lnTo>
                  <a:lnTo>
                    <a:pt x="354237" y="947857"/>
                  </a:lnTo>
                  <a:lnTo>
                    <a:pt x="317739" y="984355"/>
                  </a:lnTo>
                  <a:close/>
                  <a:moveTo>
                    <a:pt x="372754" y="1112359"/>
                  </a:moveTo>
                  <a:lnTo>
                    <a:pt x="377316" y="1116920"/>
                  </a:lnTo>
                  <a:lnTo>
                    <a:pt x="340817" y="1153418"/>
                  </a:lnTo>
                  <a:lnTo>
                    <a:pt x="336256" y="1148857"/>
                  </a:lnTo>
                  <a:lnTo>
                    <a:pt x="372754" y="1112359"/>
                  </a:lnTo>
                  <a:close/>
                  <a:moveTo>
                    <a:pt x="365773" y="1032388"/>
                  </a:moveTo>
                  <a:lnTo>
                    <a:pt x="361212" y="1027827"/>
                  </a:lnTo>
                  <a:lnTo>
                    <a:pt x="397710" y="991329"/>
                  </a:lnTo>
                  <a:lnTo>
                    <a:pt x="402271" y="995891"/>
                  </a:lnTo>
                  <a:lnTo>
                    <a:pt x="365773" y="1032388"/>
                  </a:lnTo>
                  <a:close/>
                  <a:moveTo>
                    <a:pt x="420794" y="1160399"/>
                  </a:moveTo>
                  <a:lnTo>
                    <a:pt x="425356" y="1164961"/>
                  </a:lnTo>
                  <a:lnTo>
                    <a:pt x="388858" y="1201458"/>
                  </a:lnTo>
                  <a:lnTo>
                    <a:pt x="384296" y="1196897"/>
                  </a:lnTo>
                  <a:lnTo>
                    <a:pt x="420794" y="1160399"/>
                  </a:lnTo>
                  <a:close/>
                  <a:moveTo>
                    <a:pt x="413807" y="1080429"/>
                  </a:moveTo>
                  <a:lnTo>
                    <a:pt x="409246" y="1075867"/>
                  </a:lnTo>
                  <a:lnTo>
                    <a:pt x="445743" y="1039369"/>
                  </a:lnTo>
                  <a:lnTo>
                    <a:pt x="450305" y="1043931"/>
                  </a:lnTo>
                  <a:lnTo>
                    <a:pt x="413807" y="1080429"/>
                  </a:lnTo>
                  <a:close/>
                  <a:moveTo>
                    <a:pt x="438769" y="959393"/>
                  </a:moveTo>
                  <a:lnTo>
                    <a:pt x="434208" y="954831"/>
                  </a:lnTo>
                  <a:lnTo>
                    <a:pt x="470706" y="918333"/>
                  </a:lnTo>
                  <a:lnTo>
                    <a:pt x="475267" y="922895"/>
                  </a:lnTo>
                  <a:lnTo>
                    <a:pt x="438769" y="959393"/>
                  </a:lnTo>
                  <a:close/>
                  <a:moveTo>
                    <a:pt x="493790" y="1087403"/>
                  </a:moveTo>
                  <a:lnTo>
                    <a:pt x="498352" y="1091965"/>
                  </a:lnTo>
                  <a:lnTo>
                    <a:pt x="461854" y="1128463"/>
                  </a:lnTo>
                  <a:lnTo>
                    <a:pt x="457292" y="1123901"/>
                  </a:lnTo>
                  <a:lnTo>
                    <a:pt x="493790" y="1087403"/>
                  </a:lnTo>
                  <a:close/>
                  <a:moveTo>
                    <a:pt x="486803" y="1007433"/>
                  </a:moveTo>
                  <a:lnTo>
                    <a:pt x="482242" y="1002871"/>
                  </a:lnTo>
                  <a:lnTo>
                    <a:pt x="518739" y="966373"/>
                  </a:lnTo>
                  <a:lnTo>
                    <a:pt x="523301" y="970935"/>
                  </a:lnTo>
                  <a:lnTo>
                    <a:pt x="486803" y="1007433"/>
                  </a:lnTo>
                  <a:close/>
                  <a:moveTo>
                    <a:pt x="541824" y="1135443"/>
                  </a:moveTo>
                  <a:lnTo>
                    <a:pt x="546386" y="1140005"/>
                  </a:lnTo>
                  <a:lnTo>
                    <a:pt x="509888" y="1176503"/>
                  </a:lnTo>
                  <a:lnTo>
                    <a:pt x="505326" y="1171941"/>
                  </a:lnTo>
                  <a:lnTo>
                    <a:pt x="541824" y="1135443"/>
                  </a:lnTo>
                  <a:close/>
                  <a:moveTo>
                    <a:pt x="534843" y="1055467"/>
                  </a:moveTo>
                  <a:lnTo>
                    <a:pt x="530282" y="1050905"/>
                  </a:lnTo>
                  <a:lnTo>
                    <a:pt x="566780" y="1014407"/>
                  </a:lnTo>
                  <a:lnTo>
                    <a:pt x="571341" y="1018969"/>
                  </a:lnTo>
                  <a:lnTo>
                    <a:pt x="534843" y="1055467"/>
                  </a:lnTo>
                  <a:close/>
                  <a:moveTo>
                    <a:pt x="559799" y="934437"/>
                  </a:moveTo>
                  <a:lnTo>
                    <a:pt x="555237" y="929876"/>
                  </a:lnTo>
                  <a:lnTo>
                    <a:pt x="591729" y="893377"/>
                  </a:lnTo>
                  <a:lnTo>
                    <a:pt x="596290" y="897939"/>
                  </a:lnTo>
                  <a:lnTo>
                    <a:pt x="559799" y="934437"/>
                  </a:lnTo>
                  <a:close/>
                  <a:moveTo>
                    <a:pt x="614820" y="1062448"/>
                  </a:moveTo>
                  <a:lnTo>
                    <a:pt x="619381" y="1067009"/>
                  </a:lnTo>
                  <a:lnTo>
                    <a:pt x="582884" y="1103507"/>
                  </a:lnTo>
                  <a:lnTo>
                    <a:pt x="578322" y="1098946"/>
                  </a:lnTo>
                  <a:lnTo>
                    <a:pt x="614820" y="1062448"/>
                  </a:lnTo>
                  <a:close/>
                  <a:moveTo>
                    <a:pt x="607846" y="982477"/>
                  </a:moveTo>
                  <a:lnTo>
                    <a:pt x="603284" y="977916"/>
                  </a:lnTo>
                  <a:lnTo>
                    <a:pt x="639776" y="941418"/>
                  </a:lnTo>
                  <a:lnTo>
                    <a:pt x="644337" y="945979"/>
                  </a:lnTo>
                  <a:lnTo>
                    <a:pt x="607846" y="982477"/>
                  </a:lnTo>
                  <a:close/>
                  <a:moveTo>
                    <a:pt x="662854" y="1110481"/>
                  </a:moveTo>
                  <a:lnTo>
                    <a:pt x="667415" y="1115043"/>
                  </a:lnTo>
                  <a:lnTo>
                    <a:pt x="630917" y="1151541"/>
                  </a:lnTo>
                  <a:lnTo>
                    <a:pt x="626356" y="1146979"/>
                  </a:lnTo>
                  <a:lnTo>
                    <a:pt x="662854" y="1110481"/>
                  </a:lnTo>
                  <a:close/>
                  <a:moveTo>
                    <a:pt x="655879" y="1030511"/>
                  </a:moveTo>
                  <a:lnTo>
                    <a:pt x="651318" y="1025950"/>
                  </a:lnTo>
                  <a:lnTo>
                    <a:pt x="687810" y="989452"/>
                  </a:lnTo>
                  <a:lnTo>
                    <a:pt x="692371" y="994013"/>
                  </a:lnTo>
                  <a:lnTo>
                    <a:pt x="655879" y="1030511"/>
                  </a:lnTo>
                  <a:close/>
                  <a:moveTo>
                    <a:pt x="680835" y="909481"/>
                  </a:moveTo>
                  <a:lnTo>
                    <a:pt x="676274" y="904920"/>
                  </a:lnTo>
                  <a:lnTo>
                    <a:pt x="712772" y="868422"/>
                  </a:lnTo>
                  <a:lnTo>
                    <a:pt x="717333" y="872983"/>
                  </a:lnTo>
                  <a:lnTo>
                    <a:pt x="680835" y="909481"/>
                  </a:lnTo>
                  <a:close/>
                  <a:moveTo>
                    <a:pt x="735850" y="1037485"/>
                  </a:moveTo>
                  <a:lnTo>
                    <a:pt x="740411" y="1042047"/>
                  </a:lnTo>
                  <a:lnTo>
                    <a:pt x="703920" y="1078545"/>
                  </a:lnTo>
                  <a:lnTo>
                    <a:pt x="699358" y="1073983"/>
                  </a:lnTo>
                  <a:lnTo>
                    <a:pt x="735850" y="1037485"/>
                  </a:lnTo>
                  <a:close/>
                  <a:moveTo>
                    <a:pt x="728869" y="957515"/>
                  </a:moveTo>
                  <a:lnTo>
                    <a:pt x="724307" y="952954"/>
                  </a:lnTo>
                  <a:lnTo>
                    <a:pt x="760805" y="916456"/>
                  </a:lnTo>
                  <a:lnTo>
                    <a:pt x="765367" y="921017"/>
                  </a:lnTo>
                  <a:lnTo>
                    <a:pt x="728869" y="957515"/>
                  </a:lnTo>
                  <a:close/>
                  <a:moveTo>
                    <a:pt x="783884" y="1085526"/>
                  </a:moveTo>
                  <a:lnTo>
                    <a:pt x="788445" y="1090087"/>
                  </a:lnTo>
                  <a:lnTo>
                    <a:pt x="751954" y="1126585"/>
                  </a:lnTo>
                  <a:lnTo>
                    <a:pt x="747392" y="1122024"/>
                  </a:lnTo>
                  <a:lnTo>
                    <a:pt x="783884" y="1085526"/>
                  </a:lnTo>
                  <a:close/>
                  <a:moveTo>
                    <a:pt x="776909" y="1005555"/>
                  </a:moveTo>
                  <a:lnTo>
                    <a:pt x="772348" y="1000994"/>
                  </a:lnTo>
                  <a:lnTo>
                    <a:pt x="808846" y="964496"/>
                  </a:lnTo>
                  <a:lnTo>
                    <a:pt x="813407" y="969057"/>
                  </a:lnTo>
                  <a:lnTo>
                    <a:pt x="776909" y="1005555"/>
                  </a:lnTo>
                  <a:close/>
                  <a:moveTo>
                    <a:pt x="801865" y="884526"/>
                  </a:moveTo>
                  <a:lnTo>
                    <a:pt x="797303" y="879964"/>
                  </a:lnTo>
                  <a:lnTo>
                    <a:pt x="833801" y="843466"/>
                  </a:lnTo>
                  <a:lnTo>
                    <a:pt x="838363" y="848028"/>
                  </a:lnTo>
                  <a:lnTo>
                    <a:pt x="801865" y="884526"/>
                  </a:lnTo>
                  <a:close/>
                  <a:moveTo>
                    <a:pt x="856873" y="1012536"/>
                  </a:moveTo>
                  <a:lnTo>
                    <a:pt x="861435" y="1017098"/>
                  </a:lnTo>
                  <a:lnTo>
                    <a:pt x="824943" y="1053596"/>
                  </a:lnTo>
                  <a:lnTo>
                    <a:pt x="820382" y="1049034"/>
                  </a:lnTo>
                  <a:lnTo>
                    <a:pt x="856873" y="1012536"/>
                  </a:lnTo>
                  <a:close/>
                  <a:moveTo>
                    <a:pt x="849899" y="932559"/>
                  </a:moveTo>
                  <a:lnTo>
                    <a:pt x="845337" y="927998"/>
                  </a:lnTo>
                  <a:lnTo>
                    <a:pt x="881835" y="891500"/>
                  </a:lnTo>
                  <a:lnTo>
                    <a:pt x="886397" y="896061"/>
                  </a:lnTo>
                  <a:lnTo>
                    <a:pt x="849899" y="932559"/>
                  </a:lnTo>
                  <a:close/>
                  <a:moveTo>
                    <a:pt x="874854" y="811530"/>
                  </a:moveTo>
                  <a:lnTo>
                    <a:pt x="870293" y="806968"/>
                  </a:lnTo>
                  <a:lnTo>
                    <a:pt x="906791" y="770470"/>
                  </a:lnTo>
                  <a:lnTo>
                    <a:pt x="911352" y="775032"/>
                  </a:lnTo>
                  <a:lnTo>
                    <a:pt x="874854" y="811530"/>
                  </a:lnTo>
                  <a:close/>
                  <a:moveTo>
                    <a:pt x="899823" y="690500"/>
                  </a:moveTo>
                  <a:lnTo>
                    <a:pt x="895261" y="685938"/>
                  </a:lnTo>
                  <a:lnTo>
                    <a:pt x="931753" y="649441"/>
                  </a:lnTo>
                  <a:lnTo>
                    <a:pt x="936314" y="654002"/>
                  </a:lnTo>
                  <a:lnTo>
                    <a:pt x="899823" y="690500"/>
                  </a:lnTo>
                  <a:close/>
                  <a:moveTo>
                    <a:pt x="924772" y="569464"/>
                  </a:moveTo>
                  <a:lnTo>
                    <a:pt x="920211" y="564902"/>
                  </a:lnTo>
                  <a:lnTo>
                    <a:pt x="956702" y="528404"/>
                  </a:lnTo>
                  <a:lnTo>
                    <a:pt x="961264" y="532966"/>
                  </a:lnTo>
                  <a:lnTo>
                    <a:pt x="924772" y="569464"/>
                  </a:lnTo>
                  <a:close/>
                  <a:moveTo>
                    <a:pt x="979787" y="697481"/>
                  </a:moveTo>
                  <a:lnTo>
                    <a:pt x="984348" y="702042"/>
                  </a:lnTo>
                  <a:lnTo>
                    <a:pt x="947857" y="738540"/>
                  </a:lnTo>
                  <a:lnTo>
                    <a:pt x="943295" y="733979"/>
                  </a:lnTo>
                  <a:lnTo>
                    <a:pt x="979787" y="697481"/>
                  </a:lnTo>
                  <a:close/>
                  <a:moveTo>
                    <a:pt x="972812" y="617504"/>
                  </a:moveTo>
                  <a:lnTo>
                    <a:pt x="968251" y="612943"/>
                  </a:lnTo>
                  <a:lnTo>
                    <a:pt x="1004742" y="576445"/>
                  </a:lnTo>
                  <a:lnTo>
                    <a:pt x="1009304" y="581006"/>
                  </a:lnTo>
                  <a:lnTo>
                    <a:pt x="972812" y="617504"/>
                  </a:lnTo>
                  <a:close/>
                  <a:moveTo>
                    <a:pt x="1027821" y="745515"/>
                  </a:moveTo>
                  <a:lnTo>
                    <a:pt x="1032382" y="750076"/>
                  </a:lnTo>
                  <a:lnTo>
                    <a:pt x="995890" y="786574"/>
                  </a:lnTo>
                  <a:lnTo>
                    <a:pt x="991329" y="782013"/>
                  </a:lnTo>
                  <a:lnTo>
                    <a:pt x="1027821" y="745515"/>
                  </a:lnTo>
                  <a:close/>
                  <a:moveTo>
                    <a:pt x="1020846" y="665544"/>
                  </a:moveTo>
                  <a:lnTo>
                    <a:pt x="1016285" y="660983"/>
                  </a:lnTo>
                  <a:lnTo>
                    <a:pt x="1052776" y="624485"/>
                  </a:lnTo>
                  <a:lnTo>
                    <a:pt x="1057338" y="629046"/>
                  </a:lnTo>
                  <a:lnTo>
                    <a:pt x="1020846" y="665544"/>
                  </a:lnTo>
                  <a:close/>
                  <a:moveTo>
                    <a:pt x="1029698" y="455415"/>
                  </a:moveTo>
                  <a:lnTo>
                    <a:pt x="1034260" y="459976"/>
                  </a:lnTo>
                  <a:lnTo>
                    <a:pt x="997762" y="496474"/>
                  </a:lnTo>
                  <a:lnTo>
                    <a:pt x="993200" y="491913"/>
                  </a:lnTo>
                  <a:lnTo>
                    <a:pt x="1029698" y="455415"/>
                  </a:lnTo>
                  <a:close/>
                  <a:moveTo>
                    <a:pt x="981664" y="407375"/>
                  </a:moveTo>
                  <a:lnTo>
                    <a:pt x="986226" y="411936"/>
                  </a:lnTo>
                  <a:lnTo>
                    <a:pt x="949728" y="448434"/>
                  </a:lnTo>
                  <a:lnTo>
                    <a:pt x="945166" y="443873"/>
                  </a:lnTo>
                  <a:lnTo>
                    <a:pt x="981664" y="407375"/>
                  </a:lnTo>
                  <a:close/>
                  <a:moveTo>
                    <a:pt x="933630" y="359341"/>
                  </a:moveTo>
                  <a:lnTo>
                    <a:pt x="938192" y="363902"/>
                  </a:lnTo>
                  <a:lnTo>
                    <a:pt x="901694" y="400400"/>
                  </a:lnTo>
                  <a:lnTo>
                    <a:pt x="897132" y="395839"/>
                  </a:lnTo>
                  <a:lnTo>
                    <a:pt x="933630" y="359341"/>
                  </a:lnTo>
                  <a:close/>
                  <a:moveTo>
                    <a:pt x="885597" y="311300"/>
                  </a:moveTo>
                  <a:lnTo>
                    <a:pt x="890158" y="315862"/>
                  </a:lnTo>
                  <a:lnTo>
                    <a:pt x="853660" y="352360"/>
                  </a:lnTo>
                  <a:lnTo>
                    <a:pt x="849099" y="347798"/>
                  </a:lnTo>
                  <a:lnTo>
                    <a:pt x="885597" y="311300"/>
                  </a:lnTo>
                  <a:close/>
                  <a:moveTo>
                    <a:pt x="837550" y="263267"/>
                  </a:moveTo>
                  <a:lnTo>
                    <a:pt x="842111" y="267828"/>
                  </a:lnTo>
                  <a:lnTo>
                    <a:pt x="805613" y="304326"/>
                  </a:lnTo>
                  <a:lnTo>
                    <a:pt x="801052" y="299765"/>
                  </a:lnTo>
                  <a:lnTo>
                    <a:pt x="837550" y="263267"/>
                  </a:lnTo>
                  <a:close/>
                  <a:moveTo>
                    <a:pt x="789516" y="215226"/>
                  </a:moveTo>
                  <a:lnTo>
                    <a:pt x="794077" y="219788"/>
                  </a:lnTo>
                  <a:lnTo>
                    <a:pt x="757580" y="256286"/>
                  </a:lnTo>
                  <a:lnTo>
                    <a:pt x="753018" y="251724"/>
                  </a:lnTo>
                  <a:lnTo>
                    <a:pt x="789516" y="215226"/>
                  </a:lnTo>
                  <a:close/>
                  <a:moveTo>
                    <a:pt x="741482" y="167193"/>
                  </a:moveTo>
                  <a:lnTo>
                    <a:pt x="746044" y="171754"/>
                  </a:lnTo>
                  <a:lnTo>
                    <a:pt x="709546" y="208252"/>
                  </a:lnTo>
                  <a:lnTo>
                    <a:pt x="704984" y="203691"/>
                  </a:lnTo>
                  <a:lnTo>
                    <a:pt x="741482" y="167193"/>
                  </a:lnTo>
                  <a:close/>
                  <a:moveTo>
                    <a:pt x="693442" y="119159"/>
                  </a:moveTo>
                  <a:lnTo>
                    <a:pt x="698003" y="123720"/>
                  </a:lnTo>
                  <a:lnTo>
                    <a:pt x="661505" y="160218"/>
                  </a:lnTo>
                  <a:lnTo>
                    <a:pt x="656944" y="155657"/>
                  </a:lnTo>
                  <a:lnTo>
                    <a:pt x="693442" y="119159"/>
                  </a:lnTo>
                  <a:close/>
                  <a:moveTo>
                    <a:pt x="645408" y="71118"/>
                  </a:moveTo>
                  <a:lnTo>
                    <a:pt x="649970" y="75680"/>
                  </a:lnTo>
                  <a:lnTo>
                    <a:pt x="613472" y="112178"/>
                  </a:lnTo>
                  <a:lnTo>
                    <a:pt x="608910" y="107616"/>
                  </a:lnTo>
                  <a:lnTo>
                    <a:pt x="645408" y="71118"/>
                  </a:lnTo>
                  <a:close/>
                  <a:moveTo>
                    <a:pt x="597368" y="23078"/>
                  </a:moveTo>
                  <a:lnTo>
                    <a:pt x="601929" y="27640"/>
                  </a:lnTo>
                  <a:lnTo>
                    <a:pt x="565431" y="64138"/>
                  </a:lnTo>
                  <a:lnTo>
                    <a:pt x="560870" y="59576"/>
                  </a:lnTo>
                  <a:lnTo>
                    <a:pt x="597368" y="23078"/>
                  </a:lnTo>
                  <a:close/>
                  <a:moveTo>
                    <a:pt x="572412" y="144108"/>
                  </a:moveTo>
                  <a:lnTo>
                    <a:pt x="576974" y="148669"/>
                  </a:lnTo>
                  <a:lnTo>
                    <a:pt x="540482" y="185167"/>
                  </a:lnTo>
                  <a:lnTo>
                    <a:pt x="535921" y="180606"/>
                  </a:lnTo>
                  <a:lnTo>
                    <a:pt x="572412" y="144108"/>
                  </a:lnTo>
                  <a:close/>
                  <a:moveTo>
                    <a:pt x="524372" y="96074"/>
                  </a:moveTo>
                  <a:lnTo>
                    <a:pt x="528933" y="100636"/>
                  </a:lnTo>
                  <a:lnTo>
                    <a:pt x="492435" y="137133"/>
                  </a:lnTo>
                  <a:lnTo>
                    <a:pt x="487874" y="132572"/>
                  </a:lnTo>
                  <a:lnTo>
                    <a:pt x="524372" y="96074"/>
                  </a:lnTo>
                  <a:close/>
                  <a:moveTo>
                    <a:pt x="476332" y="48040"/>
                  </a:moveTo>
                  <a:lnTo>
                    <a:pt x="480893" y="52602"/>
                  </a:lnTo>
                  <a:lnTo>
                    <a:pt x="444402" y="89100"/>
                  </a:lnTo>
                  <a:lnTo>
                    <a:pt x="439840" y="84538"/>
                  </a:lnTo>
                  <a:lnTo>
                    <a:pt x="476332" y="48040"/>
                  </a:lnTo>
                  <a:close/>
                  <a:moveTo>
                    <a:pt x="428298" y="0"/>
                  </a:moveTo>
                  <a:lnTo>
                    <a:pt x="432859" y="4561"/>
                  </a:lnTo>
                  <a:lnTo>
                    <a:pt x="396368" y="41059"/>
                  </a:lnTo>
                  <a:lnTo>
                    <a:pt x="391806" y="36498"/>
                  </a:lnTo>
                  <a:lnTo>
                    <a:pt x="428298" y="0"/>
                  </a:lnTo>
                  <a:close/>
                  <a:moveTo>
                    <a:pt x="403336" y="121030"/>
                  </a:moveTo>
                  <a:lnTo>
                    <a:pt x="407897" y="125591"/>
                  </a:lnTo>
                  <a:lnTo>
                    <a:pt x="371406" y="162089"/>
                  </a:lnTo>
                  <a:lnTo>
                    <a:pt x="366844" y="157528"/>
                  </a:lnTo>
                  <a:lnTo>
                    <a:pt x="403336" y="121030"/>
                  </a:lnTo>
                  <a:close/>
                  <a:moveTo>
                    <a:pt x="355302" y="72996"/>
                  </a:moveTo>
                  <a:lnTo>
                    <a:pt x="359863" y="77557"/>
                  </a:lnTo>
                  <a:lnTo>
                    <a:pt x="323372" y="114055"/>
                  </a:lnTo>
                  <a:lnTo>
                    <a:pt x="318810" y="109494"/>
                  </a:lnTo>
                  <a:lnTo>
                    <a:pt x="355302" y="72996"/>
                  </a:lnTo>
                  <a:close/>
                  <a:moveTo>
                    <a:pt x="330346" y="194026"/>
                  </a:moveTo>
                  <a:lnTo>
                    <a:pt x="334908" y="198587"/>
                  </a:lnTo>
                  <a:lnTo>
                    <a:pt x="298410" y="235085"/>
                  </a:lnTo>
                  <a:lnTo>
                    <a:pt x="293848" y="230524"/>
                  </a:lnTo>
                  <a:lnTo>
                    <a:pt x="330346" y="194026"/>
                  </a:lnTo>
                  <a:close/>
                  <a:moveTo>
                    <a:pt x="282312" y="145985"/>
                  </a:moveTo>
                  <a:lnTo>
                    <a:pt x="286874" y="150547"/>
                  </a:lnTo>
                  <a:lnTo>
                    <a:pt x="250376" y="187045"/>
                  </a:lnTo>
                  <a:lnTo>
                    <a:pt x="245814" y="182483"/>
                  </a:lnTo>
                  <a:lnTo>
                    <a:pt x="282312" y="145985"/>
                  </a:lnTo>
                  <a:close/>
                  <a:moveTo>
                    <a:pt x="234272" y="97952"/>
                  </a:moveTo>
                  <a:lnTo>
                    <a:pt x="238834" y="102513"/>
                  </a:lnTo>
                  <a:lnTo>
                    <a:pt x="202336" y="139011"/>
                  </a:lnTo>
                  <a:lnTo>
                    <a:pt x="197774" y="134450"/>
                  </a:lnTo>
                  <a:lnTo>
                    <a:pt x="234272" y="97952"/>
                  </a:lnTo>
                  <a:close/>
                  <a:moveTo>
                    <a:pt x="209316" y="218981"/>
                  </a:moveTo>
                  <a:lnTo>
                    <a:pt x="213878" y="223543"/>
                  </a:lnTo>
                  <a:lnTo>
                    <a:pt x="177380" y="260041"/>
                  </a:lnTo>
                  <a:lnTo>
                    <a:pt x="172819" y="255479"/>
                  </a:lnTo>
                  <a:lnTo>
                    <a:pt x="209316" y="218981"/>
                  </a:lnTo>
                  <a:close/>
                  <a:moveTo>
                    <a:pt x="161283" y="170941"/>
                  </a:moveTo>
                  <a:lnTo>
                    <a:pt x="165844" y="175503"/>
                  </a:lnTo>
                  <a:lnTo>
                    <a:pt x="129346" y="212000"/>
                  </a:lnTo>
                  <a:lnTo>
                    <a:pt x="124785" y="207439"/>
                  </a:lnTo>
                  <a:lnTo>
                    <a:pt x="161283" y="170941"/>
                  </a:lnTo>
                  <a:close/>
                  <a:moveTo>
                    <a:pt x="136327" y="291977"/>
                  </a:moveTo>
                  <a:lnTo>
                    <a:pt x="140888" y="296539"/>
                  </a:lnTo>
                  <a:lnTo>
                    <a:pt x="104391" y="333037"/>
                  </a:lnTo>
                  <a:lnTo>
                    <a:pt x="99829" y="328475"/>
                  </a:lnTo>
                  <a:lnTo>
                    <a:pt x="136327" y="291977"/>
                  </a:lnTo>
                  <a:close/>
                  <a:moveTo>
                    <a:pt x="111365" y="413007"/>
                  </a:moveTo>
                  <a:lnTo>
                    <a:pt x="115926" y="417569"/>
                  </a:lnTo>
                  <a:lnTo>
                    <a:pt x="79435" y="454066"/>
                  </a:lnTo>
                  <a:lnTo>
                    <a:pt x="74873" y="449505"/>
                  </a:lnTo>
                  <a:lnTo>
                    <a:pt x="111365" y="413007"/>
                  </a:lnTo>
                  <a:close/>
                  <a:moveTo>
                    <a:pt x="63325" y="364967"/>
                  </a:moveTo>
                  <a:lnTo>
                    <a:pt x="67886" y="369528"/>
                  </a:lnTo>
                  <a:lnTo>
                    <a:pt x="31395" y="406026"/>
                  </a:lnTo>
                  <a:lnTo>
                    <a:pt x="26833" y="401465"/>
                  </a:lnTo>
                  <a:lnTo>
                    <a:pt x="63325" y="364967"/>
                  </a:lnTo>
                  <a:close/>
                  <a:moveTo>
                    <a:pt x="6432" y="527062"/>
                  </a:moveTo>
                  <a:lnTo>
                    <a:pt x="1871" y="522501"/>
                  </a:lnTo>
                  <a:lnTo>
                    <a:pt x="38369" y="486003"/>
                  </a:lnTo>
                  <a:lnTo>
                    <a:pt x="42930" y="490564"/>
                  </a:lnTo>
                  <a:lnTo>
                    <a:pt x="6432" y="527062"/>
                  </a:lnTo>
                  <a:close/>
                  <a:moveTo>
                    <a:pt x="4561" y="817162"/>
                  </a:moveTo>
                  <a:lnTo>
                    <a:pt x="0" y="812601"/>
                  </a:lnTo>
                  <a:lnTo>
                    <a:pt x="36498" y="776103"/>
                  </a:lnTo>
                  <a:lnTo>
                    <a:pt x="41059" y="780664"/>
                  </a:lnTo>
                  <a:lnTo>
                    <a:pt x="4561" y="817162"/>
                  </a:lnTo>
                  <a:close/>
                  <a:moveTo>
                    <a:pt x="52595" y="865196"/>
                  </a:moveTo>
                  <a:lnTo>
                    <a:pt x="48034" y="860634"/>
                  </a:lnTo>
                  <a:lnTo>
                    <a:pt x="84532" y="824137"/>
                  </a:lnTo>
                  <a:lnTo>
                    <a:pt x="89093" y="828698"/>
                  </a:lnTo>
                  <a:lnTo>
                    <a:pt x="52595" y="865196"/>
                  </a:lnTo>
                  <a:close/>
                  <a:moveTo>
                    <a:pt x="75673" y="1034266"/>
                  </a:moveTo>
                  <a:lnTo>
                    <a:pt x="71112" y="1029705"/>
                  </a:lnTo>
                  <a:lnTo>
                    <a:pt x="107603" y="993207"/>
                  </a:lnTo>
                  <a:lnTo>
                    <a:pt x="112165" y="997768"/>
                  </a:lnTo>
                  <a:lnTo>
                    <a:pt x="75673" y="1034266"/>
                  </a:lnTo>
                  <a:close/>
                  <a:moveTo>
                    <a:pt x="123720" y="1082306"/>
                  </a:moveTo>
                  <a:lnTo>
                    <a:pt x="119159" y="1077745"/>
                  </a:lnTo>
                  <a:lnTo>
                    <a:pt x="155650" y="1041247"/>
                  </a:lnTo>
                  <a:lnTo>
                    <a:pt x="160212" y="1045808"/>
                  </a:lnTo>
                  <a:lnTo>
                    <a:pt x="123720" y="1082306"/>
                  </a:lnTo>
                  <a:close/>
                  <a:moveTo>
                    <a:pt x="171754" y="1130340"/>
                  </a:moveTo>
                  <a:lnTo>
                    <a:pt x="167193" y="1125779"/>
                  </a:lnTo>
                  <a:lnTo>
                    <a:pt x="203684" y="1089281"/>
                  </a:lnTo>
                  <a:lnTo>
                    <a:pt x="208245" y="1093842"/>
                  </a:lnTo>
                  <a:lnTo>
                    <a:pt x="171754" y="1130340"/>
                  </a:lnTo>
                  <a:close/>
                  <a:moveTo>
                    <a:pt x="219788" y="1178380"/>
                  </a:moveTo>
                  <a:lnTo>
                    <a:pt x="215226" y="1173819"/>
                  </a:lnTo>
                  <a:lnTo>
                    <a:pt x="251718" y="1137321"/>
                  </a:lnTo>
                  <a:lnTo>
                    <a:pt x="256279" y="1141882"/>
                  </a:lnTo>
                  <a:lnTo>
                    <a:pt x="219788" y="1178380"/>
                  </a:lnTo>
                  <a:close/>
                  <a:moveTo>
                    <a:pt x="267828" y="1226414"/>
                  </a:moveTo>
                  <a:lnTo>
                    <a:pt x="263267" y="1221853"/>
                  </a:lnTo>
                  <a:lnTo>
                    <a:pt x="299758" y="1185355"/>
                  </a:lnTo>
                  <a:lnTo>
                    <a:pt x="304320" y="1189916"/>
                  </a:lnTo>
                  <a:lnTo>
                    <a:pt x="267828" y="1226414"/>
                  </a:lnTo>
                  <a:close/>
                  <a:moveTo>
                    <a:pt x="315868" y="1274448"/>
                  </a:moveTo>
                  <a:lnTo>
                    <a:pt x="311307" y="1269887"/>
                  </a:lnTo>
                  <a:lnTo>
                    <a:pt x="347798" y="1233389"/>
                  </a:lnTo>
                  <a:lnTo>
                    <a:pt x="352360" y="1237950"/>
                  </a:lnTo>
                  <a:lnTo>
                    <a:pt x="315868" y="1274448"/>
                  </a:lnTo>
                  <a:close/>
                  <a:moveTo>
                    <a:pt x="363902" y="1322488"/>
                  </a:moveTo>
                  <a:lnTo>
                    <a:pt x="359341" y="1317927"/>
                  </a:lnTo>
                  <a:lnTo>
                    <a:pt x="395832" y="1281429"/>
                  </a:lnTo>
                  <a:lnTo>
                    <a:pt x="400394" y="1285990"/>
                  </a:lnTo>
                  <a:lnTo>
                    <a:pt x="363902" y="1322488"/>
                  </a:lnTo>
                  <a:close/>
                  <a:moveTo>
                    <a:pt x="411936" y="1370529"/>
                  </a:moveTo>
                  <a:lnTo>
                    <a:pt x="407375" y="1365967"/>
                  </a:lnTo>
                  <a:lnTo>
                    <a:pt x="443866" y="1329469"/>
                  </a:lnTo>
                  <a:lnTo>
                    <a:pt x="448427" y="1334031"/>
                  </a:lnTo>
                  <a:lnTo>
                    <a:pt x="411936" y="1370529"/>
                  </a:lnTo>
                  <a:close/>
                  <a:moveTo>
                    <a:pt x="436898" y="1249492"/>
                  </a:moveTo>
                  <a:lnTo>
                    <a:pt x="432337" y="1244931"/>
                  </a:lnTo>
                  <a:lnTo>
                    <a:pt x="468835" y="1208433"/>
                  </a:lnTo>
                  <a:lnTo>
                    <a:pt x="473396" y="1212994"/>
                  </a:lnTo>
                  <a:lnTo>
                    <a:pt x="436898" y="1249492"/>
                  </a:lnTo>
                  <a:close/>
                  <a:moveTo>
                    <a:pt x="484932" y="1297533"/>
                  </a:moveTo>
                  <a:lnTo>
                    <a:pt x="480370" y="1292971"/>
                  </a:lnTo>
                  <a:lnTo>
                    <a:pt x="516868" y="1256473"/>
                  </a:lnTo>
                  <a:lnTo>
                    <a:pt x="521430" y="1261035"/>
                  </a:lnTo>
                  <a:lnTo>
                    <a:pt x="484932" y="1297533"/>
                  </a:lnTo>
                  <a:close/>
                  <a:moveTo>
                    <a:pt x="532966" y="1345567"/>
                  </a:moveTo>
                  <a:lnTo>
                    <a:pt x="528404" y="1341005"/>
                  </a:lnTo>
                  <a:lnTo>
                    <a:pt x="564902" y="1304507"/>
                  </a:lnTo>
                  <a:lnTo>
                    <a:pt x="569464" y="1309068"/>
                  </a:lnTo>
                  <a:lnTo>
                    <a:pt x="532966" y="1345567"/>
                  </a:lnTo>
                  <a:close/>
                  <a:moveTo>
                    <a:pt x="557921" y="1224537"/>
                  </a:moveTo>
                  <a:lnTo>
                    <a:pt x="553360" y="1219975"/>
                  </a:lnTo>
                  <a:lnTo>
                    <a:pt x="589858" y="1183477"/>
                  </a:lnTo>
                  <a:lnTo>
                    <a:pt x="594419" y="1188039"/>
                  </a:lnTo>
                  <a:lnTo>
                    <a:pt x="557921" y="1224537"/>
                  </a:lnTo>
                  <a:close/>
                  <a:moveTo>
                    <a:pt x="605962" y="1272577"/>
                  </a:moveTo>
                  <a:lnTo>
                    <a:pt x="601400" y="1268016"/>
                  </a:lnTo>
                  <a:lnTo>
                    <a:pt x="637898" y="1231518"/>
                  </a:lnTo>
                  <a:lnTo>
                    <a:pt x="642460" y="1236079"/>
                  </a:lnTo>
                  <a:lnTo>
                    <a:pt x="605962" y="1272577"/>
                  </a:lnTo>
                  <a:close/>
                  <a:moveTo>
                    <a:pt x="653995" y="1320611"/>
                  </a:moveTo>
                  <a:lnTo>
                    <a:pt x="649434" y="1316049"/>
                  </a:lnTo>
                  <a:lnTo>
                    <a:pt x="685932" y="1279551"/>
                  </a:lnTo>
                  <a:lnTo>
                    <a:pt x="690493" y="1284113"/>
                  </a:lnTo>
                  <a:lnTo>
                    <a:pt x="653995" y="1320611"/>
                  </a:lnTo>
                  <a:close/>
                  <a:moveTo>
                    <a:pt x="678951" y="1199581"/>
                  </a:moveTo>
                  <a:lnTo>
                    <a:pt x="674390" y="1195020"/>
                  </a:lnTo>
                  <a:lnTo>
                    <a:pt x="710888" y="1158522"/>
                  </a:lnTo>
                  <a:lnTo>
                    <a:pt x="715449" y="1163083"/>
                  </a:lnTo>
                  <a:lnTo>
                    <a:pt x="678951" y="1199581"/>
                  </a:lnTo>
                  <a:close/>
                  <a:moveTo>
                    <a:pt x="726991" y="1247615"/>
                  </a:moveTo>
                  <a:lnTo>
                    <a:pt x="722430" y="1243053"/>
                  </a:lnTo>
                  <a:lnTo>
                    <a:pt x="758921" y="1206555"/>
                  </a:lnTo>
                  <a:lnTo>
                    <a:pt x="763483" y="1211117"/>
                  </a:lnTo>
                  <a:lnTo>
                    <a:pt x="726991" y="1247615"/>
                  </a:lnTo>
                  <a:close/>
                  <a:moveTo>
                    <a:pt x="775032" y="1295655"/>
                  </a:moveTo>
                  <a:lnTo>
                    <a:pt x="770470" y="1291094"/>
                  </a:lnTo>
                  <a:lnTo>
                    <a:pt x="806968" y="1254596"/>
                  </a:lnTo>
                  <a:lnTo>
                    <a:pt x="811530" y="1259157"/>
                  </a:lnTo>
                  <a:lnTo>
                    <a:pt x="775032" y="1295655"/>
                  </a:lnTo>
                  <a:close/>
                  <a:moveTo>
                    <a:pt x="799987" y="1174625"/>
                  </a:moveTo>
                  <a:lnTo>
                    <a:pt x="795426" y="1170064"/>
                  </a:lnTo>
                  <a:lnTo>
                    <a:pt x="831917" y="1133566"/>
                  </a:lnTo>
                  <a:lnTo>
                    <a:pt x="836479" y="1138127"/>
                  </a:lnTo>
                  <a:lnTo>
                    <a:pt x="799987" y="1174625"/>
                  </a:lnTo>
                  <a:close/>
                  <a:moveTo>
                    <a:pt x="848028" y="1222666"/>
                  </a:moveTo>
                  <a:lnTo>
                    <a:pt x="843466" y="1218104"/>
                  </a:lnTo>
                  <a:lnTo>
                    <a:pt x="879958" y="1181606"/>
                  </a:lnTo>
                  <a:lnTo>
                    <a:pt x="884519" y="1186168"/>
                  </a:lnTo>
                  <a:lnTo>
                    <a:pt x="848028" y="1222666"/>
                  </a:lnTo>
                  <a:close/>
                  <a:moveTo>
                    <a:pt x="872977" y="1101629"/>
                  </a:moveTo>
                  <a:lnTo>
                    <a:pt x="868415" y="1097068"/>
                  </a:lnTo>
                  <a:lnTo>
                    <a:pt x="904913" y="1060570"/>
                  </a:lnTo>
                  <a:lnTo>
                    <a:pt x="909475" y="1065132"/>
                  </a:lnTo>
                  <a:lnTo>
                    <a:pt x="872977" y="1101629"/>
                  </a:lnTo>
                  <a:close/>
                  <a:moveTo>
                    <a:pt x="897939" y="980600"/>
                  </a:moveTo>
                  <a:lnTo>
                    <a:pt x="893378" y="976038"/>
                  </a:lnTo>
                  <a:lnTo>
                    <a:pt x="929875" y="939540"/>
                  </a:lnTo>
                  <a:lnTo>
                    <a:pt x="934437" y="944102"/>
                  </a:lnTo>
                  <a:lnTo>
                    <a:pt x="897939" y="980600"/>
                  </a:lnTo>
                  <a:close/>
                  <a:moveTo>
                    <a:pt x="922895" y="859563"/>
                  </a:moveTo>
                  <a:lnTo>
                    <a:pt x="918333" y="855002"/>
                  </a:lnTo>
                  <a:lnTo>
                    <a:pt x="954831" y="818504"/>
                  </a:lnTo>
                  <a:lnTo>
                    <a:pt x="959393" y="823066"/>
                  </a:lnTo>
                  <a:lnTo>
                    <a:pt x="922895" y="859563"/>
                  </a:lnTo>
                  <a:close/>
                  <a:moveTo>
                    <a:pt x="945973" y="1028634"/>
                  </a:moveTo>
                  <a:lnTo>
                    <a:pt x="941411" y="1024072"/>
                  </a:lnTo>
                  <a:lnTo>
                    <a:pt x="977909" y="987574"/>
                  </a:lnTo>
                  <a:lnTo>
                    <a:pt x="982471" y="992136"/>
                  </a:lnTo>
                  <a:lnTo>
                    <a:pt x="945973" y="1028634"/>
                  </a:lnTo>
                  <a:close/>
                  <a:moveTo>
                    <a:pt x="970928" y="907604"/>
                  </a:moveTo>
                  <a:lnTo>
                    <a:pt x="966367" y="903042"/>
                  </a:lnTo>
                  <a:lnTo>
                    <a:pt x="1002865" y="866544"/>
                  </a:lnTo>
                  <a:lnTo>
                    <a:pt x="1007426" y="871106"/>
                  </a:lnTo>
                  <a:lnTo>
                    <a:pt x="970928" y="907604"/>
                  </a:lnTo>
                  <a:close/>
                  <a:moveTo>
                    <a:pt x="1018969" y="955644"/>
                  </a:moveTo>
                  <a:lnTo>
                    <a:pt x="1014407" y="951083"/>
                  </a:lnTo>
                  <a:lnTo>
                    <a:pt x="1050899" y="914585"/>
                  </a:lnTo>
                  <a:lnTo>
                    <a:pt x="1055460" y="919146"/>
                  </a:lnTo>
                  <a:lnTo>
                    <a:pt x="1018969" y="955644"/>
                  </a:lnTo>
                  <a:close/>
                  <a:moveTo>
                    <a:pt x="1043931" y="834614"/>
                  </a:moveTo>
                  <a:lnTo>
                    <a:pt x="1039369" y="830053"/>
                  </a:lnTo>
                  <a:lnTo>
                    <a:pt x="1075861" y="793555"/>
                  </a:lnTo>
                  <a:lnTo>
                    <a:pt x="1080422" y="798116"/>
                  </a:lnTo>
                  <a:lnTo>
                    <a:pt x="1043931" y="834614"/>
                  </a:lnTo>
                  <a:close/>
                  <a:moveTo>
                    <a:pt x="1091965" y="882648"/>
                  </a:moveTo>
                  <a:lnTo>
                    <a:pt x="1087403" y="878087"/>
                  </a:lnTo>
                  <a:lnTo>
                    <a:pt x="1123895" y="841589"/>
                  </a:lnTo>
                  <a:lnTo>
                    <a:pt x="1128456" y="846150"/>
                  </a:lnTo>
                  <a:lnTo>
                    <a:pt x="1091965" y="882648"/>
                  </a:lnTo>
                  <a:close/>
                  <a:moveTo>
                    <a:pt x="1140005" y="930688"/>
                  </a:moveTo>
                  <a:lnTo>
                    <a:pt x="1135443" y="926127"/>
                  </a:lnTo>
                  <a:lnTo>
                    <a:pt x="1171935" y="889629"/>
                  </a:lnTo>
                  <a:lnTo>
                    <a:pt x="1176496" y="894190"/>
                  </a:lnTo>
                  <a:lnTo>
                    <a:pt x="1140005" y="930688"/>
                  </a:lnTo>
                  <a:close/>
                  <a:moveTo>
                    <a:pt x="1164954" y="809652"/>
                  </a:moveTo>
                  <a:lnTo>
                    <a:pt x="1160393" y="805091"/>
                  </a:lnTo>
                  <a:lnTo>
                    <a:pt x="1196891" y="768593"/>
                  </a:lnTo>
                  <a:lnTo>
                    <a:pt x="1201452" y="773154"/>
                  </a:lnTo>
                  <a:lnTo>
                    <a:pt x="1164954" y="809652"/>
                  </a:lnTo>
                  <a:close/>
                  <a:moveTo>
                    <a:pt x="1189910" y="688622"/>
                  </a:moveTo>
                  <a:lnTo>
                    <a:pt x="1185348" y="684061"/>
                  </a:lnTo>
                  <a:lnTo>
                    <a:pt x="1221846" y="647563"/>
                  </a:lnTo>
                  <a:lnTo>
                    <a:pt x="1226408" y="652125"/>
                  </a:lnTo>
                  <a:lnTo>
                    <a:pt x="1189910" y="688622"/>
                  </a:lnTo>
                  <a:close/>
                  <a:moveTo>
                    <a:pt x="1213001" y="857692"/>
                  </a:moveTo>
                  <a:lnTo>
                    <a:pt x="1208439" y="853131"/>
                  </a:lnTo>
                  <a:lnTo>
                    <a:pt x="1244931" y="816633"/>
                  </a:lnTo>
                  <a:lnTo>
                    <a:pt x="1249492" y="821195"/>
                  </a:lnTo>
                  <a:lnTo>
                    <a:pt x="1213001" y="857692"/>
                  </a:lnTo>
                  <a:close/>
                  <a:moveTo>
                    <a:pt x="1261035" y="905726"/>
                  </a:moveTo>
                  <a:lnTo>
                    <a:pt x="1256473" y="901165"/>
                  </a:lnTo>
                  <a:lnTo>
                    <a:pt x="1292965" y="864667"/>
                  </a:lnTo>
                  <a:lnTo>
                    <a:pt x="1297526" y="869228"/>
                  </a:lnTo>
                  <a:lnTo>
                    <a:pt x="1261035" y="905726"/>
                  </a:lnTo>
                  <a:close/>
                  <a:moveTo>
                    <a:pt x="1285990" y="784697"/>
                  </a:moveTo>
                  <a:lnTo>
                    <a:pt x="1281429" y="780135"/>
                  </a:lnTo>
                  <a:lnTo>
                    <a:pt x="1317927" y="743637"/>
                  </a:lnTo>
                  <a:lnTo>
                    <a:pt x="1322488" y="748199"/>
                  </a:lnTo>
                  <a:lnTo>
                    <a:pt x="1285990" y="784697"/>
                  </a:lnTo>
                  <a:close/>
                  <a:moveTo>
                    <a:pt x="1334024" y="832737"/>
                  </a:moveTo>
                  <a:lnTo>
                    <a:pt x="1329463" y="828175"/>
                  </a:lnTo>
                  <a:lnTo>
                    <a:pt x="1365961" y="791677"/>
                  </a:lnTo>
                  <a:lnTo>
                    <a:pt x="1370522" y="796239"/>
                  </a:lnTo>
                  <a:lnTo>
                    <a:pt x="1334024" y="832737"/>
                  </a:lnTo>
                  <a:close/>
                  <a:moveTo>
                    <a:pt x="1382064" y="880771"/>
                  </a:moveTo>
                  <a:lnTo>
                    <a:pt x="1377503" y="876209"/>
                  </a:lnTo>
                  <a:lnTo>
                    <a:pt x="1414001" y="839711"/>
                  </a:lnTo>
                  <a:lnTo>
                    <a:pt x="1418562" y="844273"/>
                  </a:lnTo>
                  <a:lnTo>
                    <a:pt x="1382064" y="880771"/>
                  </a:lnTo>
                  <a:close/>
                  <a:moveTo>
                    <a:pt x="1430098" y="928811"/>
                  </a:moveTo>
                  <a:lnTo>
                    <a:pt x="1425537" y="924249"/>
                  </a:lnTo>
                  <a:lnTo>
                    <a:pt x="1462035" y="887752"/>
                  </a:lnTo>
                  <a:lnTo>
                    <a:pt x="1466596" y="892313"/>
                  </a:lnTo>
                  <a:lnTo>
                    <a:pt x="1430098" y="928811"/>
                  </a:lnTo>
                  <a:close/>
                  <a:moveTo>
                    <a:pt x="1478138" y="976845"/>
                  </a:moveTo>
                  <a:lnTo>
                    <a:pt x="1473577" y="972283"/>
                  </a:lnTo>
                  <a:lnTo>
                    <a:pt x="1510075" y="935785"/>
                  </a:lnTo>
                  <a:lnTo>
                    <a:pt x="1514637" y="940347"/>
                  </a:lnTo>
                  <a:lnTo>
                    <a:pt x="1478138" y="976845"/>
                  </a:lnTo>
                  <a:close/>
                  <a:moveTo>
                    <a:pt x="1526179" y="1024885"/>
                  </a:moveTo>
                  <a:lnTo>
                    <a:pt x="1521617" y="1020324"/>
                  </a:lnTo>
                  <a:lnTo>
                    <a:pt x="1558115" y="983826"/>
                  </a:lnTo>
                  <a:lnTo>
                    <a:pt x="1562677" y="988387"/>
                  </a:lnTo>
                  <a:lnTo>
                    <a:pt x="1526179" y="1024885"/>
                  </a:lnTo>
                  <a:close/>
                  <a:moveTo>
                    <a:pt x="1574213" y="1072919"/>
                  </a:moveTo>
                  <a:lnTo>
                    <a:pt x="1569651" y="1068357"/>
                  </a:lnTo>
                  <a:lnTo>
                    <a:pt x="1606149" y="1031859"/>
                  </a:lnTo>
                  <a:lnTo>
                    <a:pt x="1610711" y="1036421"/>
                  </a:lnTo>
                  <a:lnTo>
                    <a:pt x="1574213" y="1072919"/>
                  </a:lnTo>
                  <a:close/>
                  <a:moveTo>
                    <a:pt x="1622246" y="1120959"/>
                  </a:moveTo>
                  <a:lnTo>
                    <a:pt x="1617685" y="1116398"/>
                  </a:lnTo>
                  <a:lnTo>
                    <a:pt x="1654183" y="1079900"/>
                  </a:lnTo>
                  <a:lnTo>
                    <a:pt x="1658744" y="1084461"/>
                  </a:lnTo>
                  <a:lnTo>
                    <a:pt x="1622246" y="1120959"/>
                  </a:lnTo>
                  <a:close/>
                  <a:moveTo>
                    <a:pt x="1670287" y="1168993"/>
                  </a:moveTo>
                  <a:lnTo>
                    <a:pt x="1665725" y="1164432"/>
                  </a:lnTo>
                  <a:lnTo>
                    <a:pt x="1702223" y="1127933"/>
                  </a:lnTo>
                  <a:lnTo>
                    <a:pt x="1706785" y="1132495"/>
                  </a:lnTo>
                  <a:lnTo>
                    <a:pt x="1670287" y="1168993"/>
                  </a:lnTo>
                  <a:close/>
                  <a:moveTo>
                    <a:pt x="1695242" y="1047963"/>
                  </a:moveTo>
                  <a:lnTo>
                    <a:pt x="1690681" y="1043402"/>
                  </a:lnTo>
                  <a:lnTo>
                    <a:pt x="1727179" y="1006904"/>
                  </a:lnTo>
                  <a:lnTo>
                    <a:pt x="1731740" y="1011465"/>
                  </a:lnTo>
                  <a:lnTo>
                    <a:pt x="1695242" y="1047963"/>
                  </a:lnTo>
                  <a:close/>
                  <a:moveTo>
                    <a:pt x="1743283" y="1096004"/>
                  </a:moveTo>
                  <a:lnTo>
                    <a:pt x="1738721" y="1091442"/>
                  </a:lnTo>
                  <a:lnTo>
                    <a:pt x="1775213" y="1054944"/>
                  </a:lnTo>
                  <a:lnTo>
                    <a:pt x="1779774" y="1059506"/>
                  </a:lnTo>
                  <a:lnTo>
                    <a:pt x="1743283" y="1096004"/>
                  </a:lnTo>
                  <a:close/>
                  <a:moveTo>
                    <a:pt x="1791317" y="1144037"/>
                  </a:moveTo>
                  <a:lnTo>
                    <a:pt x="1786755" y="1139476"/>
                  </a:lnTo>
                  <a:lnTo>
                    <a:pt x="1823253" y="1102978"/>
                  </a:lnTo>
                  <a:lnTo>
                    <a:pt x="1827814" y="1107539"/>
                  </a:lnTo>
                  <a:lnTo>
                    <a:pt x="1791317" y="1144037"/>
                  </a:lnTo>
                  <a:close/>
                  <a:moveTo>
                    <a:pt x="1816272" y="1023007"/>
                  </a:moveTo>
                  <a:lnTo>
                    <a:pt x="1811711" y="1018446"/>
                  </a:lnTo>
                  <a:lnTo>
                    <a:pt x="1848209" y="981948"/>
                  </a:lnTo>
                  <a:lnTo>
                    <a:pt x="1852770" y="986510"/>
                  </a:lnTo>
                  <a:lnTo>
                    <a:pt x="1816272" y="1023007"/>
                  </a:lnTo>
                  <a:close/>
                  <a:moveTo>
                    <a:pt x="1864312" y="1071048"/>
                  </a:moveTo>
                  <a:lnTo>
                    <a:pt x="1859751" y="1066486"/>
                  </a:lnTo>
                  <a:lnTo>
                    <a:pt x="1896249" y="1029988"/>
                  </a:lnTo>
                  <a:lnTo>
                    <a:pt x="1900810" y="1034550"/>
                  </a:lnTo>
                  <a:lnTo>
                    <a:pt x="1864312" y="1071048"/>
                  </a:lnTo>
                  <a:close/>
                  <a:moveTo>
                    <a:pt x="1912346" y="1119082"/>
                  </a:moveTo>
                  <a:lnTo>
                    <a:pt x="1907785" y="1114520"/>
                  </a:lnTo>
                  <a:lnTo>
                    <a:pt x="1944283" y="1078022"/>
                  </a:lnTo>
                  <a:lnTo>
                    <a:pt x="1948844" y="1082584"/>
                  </a:lnTo>
                  <a:lnTo>
                    <a:pt x="1912346" y="1119082"/>
                  </a:lnTo>
                  <a:close/>
                  <a:moveTo>
                    <a:pt x="1937308" y="998052"/>
                  </a:moveTo>
                  <a:lnTo>
                    <a:pt x="1932747" y="993490"/>
                  </a:lnTo>
                  <a:lnTo>
                    <a:pt x="1969238" y="956992"/>
                  </a:lnTo>
                  <a:lnTo>
                    <a:pt x="1973800" y="961554"/>
                  </a:lnTo>
                  <a:lnTo>
                    <a:pt x="1937308" y="998052"/>
                  </a:lnTo>
                  <a:close/>
                  <a:moveTo>
                    <a:pt x="1985348" y="1046086"/>
                  </a:moveTo>
                  <a:lnTo>
                    <a:pt x="1980787" y="1041524"/>
                  </a:lnTo>
                  <a:lnTo>
                    <a:pt x="2017279" y="1005026"/>
                  </a:lnTo>
                  <a:lnTo>
                    <a:pt x="2021840" y="1009588"/>
                  </a:lnTo>
                  <a:lnTo>
                    <a:pt x="1985348" y="1046086"/>
                  </a:lnTo>
                  <a:close/>
                  <a:moveTo>
                    <a:pt x="2010304" y="925056"/>
                  </a:moveTo>
                  <a:lnTo>
                    <a:pt x="2005743" y="920494"/>
                  </a:lnTo>
                  <a:lnTo>
                    <a:pt x="2042241" y="883997"/>
                  </a:lnTo>
                  <a:lnTo>
                    <a:pt x="2046802" y="888558"/>
                  </a:lnTo>
                  <a:lnTo>
                    <a:pt x="2010304" y="925056"/>
                  </a:lnTo>
                  <a:close/>
                  <a:moveTo>
                    <a:pt x="2035260" y="804026"/>
                  </a:moveTo>
                  <a:lnTo>
                    <a:pt x="2030698" y="799465"/>
                  </a:lnTo>
                  <a:lnTo>
                    <a:pt x="2067190" y="762967"/>
                  </a:lnTo>
                  <a:lnTo>
                    <a:pt x="2071751" y="767528"/>
                  </a:lnTo>
                  <a:lnTo>
                    <a:pt x="2035260" y="804026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A959759-55F9-683A-8415-4DC168099CAD}"/>
                </a:ext>
              </a:extLst>
            </p:cNvPr>
            <p:cNvSpPr/>
            <p:nvPr/>
          </p:nvSpPr>
          <p:spPr>
            <a:xfrm rot="-2700000">
              <a:off x="4890020" y="196362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689C58-7F6A-F16D-1039-01B01997EA5E}"/>
                </a:ext>
              </a:extLst>
            </p:cNvPr>
            <p:cNvSpPr/>
            <p:nvPr/>
          </p:nvSpPr>
          <p:spPr>
            <a:xfrm rot="-2700000">
              <a:off x="4963015" y="189063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A49D475-1537-4B79-F4BC-D26A0CA1E15A}"/>
                </a:ext>
              </a:extLst>
            </p:cNvPr>
            <p:cNvSpPr/>
            <p:nvPr/>
          </p:nvSpPr>
          <p:spPr>
            <a:xfrm rot="-2700000">
              <a:off x="4792070" y="215764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C533D88-FD62-85BA-4385-7566C738339F}"/>
                </a:ext>
              </a:extLst>
            </p:cNvPr>
            <p:cNvSpPr/>
            <p:nvPr/>
          </p:nvSpPr>
          <p:spPr>
            <a:xfrm rot="-2700000">
              <a:off x="4865069" y="20846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03D8032-B411-8412-9DFC-4D6BBC459DA6}"/>
                </a:ext>
              </a:extLst>
            </p:cNvPr>
            <p:cNvSpPr/>
            <p:nvPr/>
          </p:nvSpPr>
          <p:spPr>
            <a:xfrm rot="-2700000">
              <a:off x="5157041" y="179268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8F1714F-4412-A141-FAF6-32E774175D50}"/>
                </a:ext>
              </a:extLst>
            </p:cNvPr>
            <p:cNvSpPr/>
            <p:nvPr/>
          </p:nvSpPr>
          <p:spPr>
            <a:xfrm rot="-2700000">
              <a:off x="5084051" y="186567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753729E-BAAF-C4BE-C772-3F7649129265}"/>
                </a:ext>
              </a:extLst>
            </p:cNvPr>
            <p:cNvSpPr/>
            <p:nvPr/>
          </p:nvSpPr>
          <p:spPr>
            <a:xfrm rot="-2700000">
              <a:off x="5011047" y="193866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A528FF1-A8E7-A03B-898F-2777586638A4}"/>
                </a:ext>
              </a:extLst>
            </p:cNvPr>
            <p:cNvSpPr/>
            <p:nvPr/>
          </p:nvSpPr>
          <p:spPr>
            <a:xfrm rot="-2700000">
              <a:off x="4938057" y="201165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3076E52-D68E-B55F-F4CB-59E5200617C2}"/>
                </a:ext>
              </a:extLst>
            </p:cNvPr>
            <p:cNvSpPr/>
            <p:nvPr/>
          </p:nvSpPr>
          <p:spPr>
            <a:xfrm rot="-2700000">
              <a:off x="4767127" y="227862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85F64B7-6015-71D5-A732-DC053AE1CC5C}"/>
                </a:ext>
              </a:extLst>
            </p:cNvPr>
            <p:cNvSpPr/>
            <p:nvPr/>
          </p:nvSpPr>
          <p:spPr>
            <a:xfrm rot="-2700000">
              <a:off x="4840104" y="22056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8F9AEA4-5261-CCE1-8C4D-5419311171F0}"/>
                </a:ext>
              </a:extLst>
            </p:cNvPr>
            <p:cNvSpPr/>
            <p:nvPr/>
          </p:nvSpPr>
          <p:spPr>
            <a:xfrm rot="-2700000">
              <a:off x="5132081" y="191370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DFE6837-8AAC-A804-E767-2ACCDC123C6B}"/>
                </a:ext>
              </a:extLst>
            </p:cNvPr>
            <p:cNvSpPr/>
            <p:nvPr/>
          </p:nvSpPr>
          <p:spPr>
            <a:xfrm rot="-2700000">
              <a:off x="5059086" y="198670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38BB0B-054C-B934-AB7B-E5B52F2C68BB}"/>
                </a:ext>
              </a:extLst>
            </p:cNvPr>
            <p:cNvSpPr/>
            <p:nvPr/>
          </p:nvSpPr>
          <p:spPr>
            <a:xfrm rot="-2700000">
              <a:off x="4986092" y="205969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FE56CA6-E6BF-BDFD-C27A-1E85187896D9}"/>
                </a:ext>
              </a:extLst>
            </p:cNvPr>
            <p:cNvSpPr/>
            <p:nvPr/>
          </p:nvSpPr>
          <p:spPr>
            <a:xfrm>
              <a:off x="5283356" y="1755973"/>
              <a:ext cx="39285" cy="35504"/>
            </a:xfrm>
            <a:custGeom>
              <a:avLst/>
              <a:gdLst>
                <a:gd name="connsiteX0" fmla="*/ 4561 w 39285"/>
                <a:gd name="connsiteY0" fmla="*/ 35504 h 35504"/>
                <a:gd name="connsiteX1" fmla="*/ 39285 w 39285"/>
                <a:gd name="connsiteY1" fmla="*/ 781 h 35504"/>
                <a:gd name="connsiteX2" fmla="*/ 30943 w 39285"/>
                <a:gd name="connsiteY2" fmla="*/ 0 h 35504"/>
                <a:gd name="connsiteX3" fmla="*/ 0 w 39285"/>
                <a:gd name="connsiteY3" fmla="*/ 30943 h 35504"/>
                <a:gd name="connsiteX4" fmla="*/ 4561 w 39285"/>
                <a:gd name="connsiteY4" fmla="*/ 35504 h 3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85" h="35504">
                  <a:moveTo>
                    <a:pt x="4561" y="35504"/>
                  </a:moveTo>
                  <a:lnTo>
                    <a:pt x="39285" y="781"/>
                  </a:lnTo>
                  <a:cubicBezTo>
                    <a:pt x="36504" y="510"/>
                    <a:pt x="33737" y="213"/>
                    <a:pt x="30943" y="0"/>
                  </a:cubicBezTo>
                  <a:lnTo>
                    <a:pt x="0" y="30943"/>
                  </a:lnTo>
                  <a:lnTo>
                    <a:pt x="4561" y="35504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A3118E8-1DCF-04E7-F668-843B2C8DC5D7}"/>
                </a:ext>
              </a:extLst>
            </p:cNvPr>
            <p:cNvSpPr/>
            <p:nvPr/>
          </p:nvSpPr>
          <p:spPr>
            <a:xfrm rot="-2700000">
              <a:off x="5205080" y="184071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C66E9A-F63B-F531-E250-2A35B24811BD}"/>
                </a:ext>
              </a:extLst>
            </p:cNvPr>
            <p:cNvSpPr/>
            <p:nvPr/>
          </p:nvSpPr>
          <p:spPr>
            <a:xfrm rot="-2700000">
              <a:off x="4913099" y="213268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46ACA45-C69B-C07F-76D3-A08AC7A4AD42}"/>
                </a:ext>
              </a:extLst>
            </p:cNvPr>
            <p:cNvSpPr/>
            <p:nvPr/>
          </p:nvSpPr>
          <p:spPr>
            <a:xfrm rot="-2700000">
              <a:off x="4961134" y="218072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561F9E6-37F2-A0CE-0C83-18EA3A6275F6}"/>
                </a:ext>
              </a:extLst>
            </p:cNvPr>
            <p:cNvSpPr/>
            <p:nvPr/>
          </p:nvSpPr>
          <p:spPr>
            <a:xfrm rot="-2700000">
              <a:off x="5180118" y="196174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6BD4A4F-9D9D-7A5F-3471-63D70C0ECE05}"/>
                </a:ext>
              </a:extLst>
            </p:cNvPr>
            <p:cNvSpPr/>
            <p:nvPr/>
          </p:nvSpPr>
          <p:spPr>
            <a:xfrm rot="-2700000">
              <a:off x="5107127" y="203473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FA7144C-C840-EB49-DBBC-F8A014EDAB82}"/>
                </a:ext>
              </a:extLst>
            </p:cNvPr>
            <p:cNvSpPr/>
            <p:nvPr/>
          </p:nvSpPr>
          <p:spPr>
            <a:xfrm rot="-2700000">
              <a:off x="5034129" y="210773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820ED5-1B9A-D2B8-1BD4-47DB5905AE87}"/>
                </a:ext>
              </a:extLst>
            </p:cNvPr>
            <p:cNvSpPr/>
            <p:nvPr/>
          </p:nvSpPr>
          <p:spPr>
            <a:xfrm rot="-2700000">
              <a:off x="5326100" y="18157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922652E-8D98-57CE-7649-D68C576B9A40}"/>
                </a:ext>
              </a:extLst>
            </p:cNvPr>
            <p:cNvSpPr/>
            <p:nvPr/>
          </p:nvSpPr>
          <p:spPr>
            <a:xfrm rot="-2700000">
              <a:off x="4815132" y="232676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19D48FF-DB54-663D-62EE-0AB494B24969}"/>
                </a:ext>
              </a:extLst>
            </p:cNvPr>
            <p:cNvSpPr/>
            <p:nvPr/>
          </p:nvSpPr>
          <p:spPr>
            <a:xfrm>
              <a:off x="4748539" y="2382406"/>
              <a:ext cx="39962" cy="41052"/>
            </a:xfrm>
            <a:custGeom>
              <a:avLst/>
              <a:gdLst>
                <a:gd name="connsiteX0" fmla="*/ 39963 w 39962"/>
                <a:gd name="connsiteY0" fmla="*/ 4561 h 41052"/>
                <a:gd name="connsiteX1" fmla="*/ 35401 w 39962"/>
                <a:gd name="connsiteY1" fmla="*/ 0 h 41052"/>
                <a:gd name="connsiteX2" fmla="*/ 110 w 39962"/>
                <a:gd name="connsiteY2" fmla="*/ 35285 h 41052"/>
                <a:gd name="connsiteX3" fmla="*/ 0 w 39962"/>
                <a:gd name="connsiteY3" fmla="*/ 37588 h 41052"/>
                <a:gd name="connsiteX4" fmla="*/ 3465 w 39962"/>
                <a:gd name="connsiteY4" fmla="*/ 41053 h 41052"/>
                <a:gd name="connsiteX5" fmla="*/ 39963 w 39962"/>
                <a:gd name="connsiteY5" fmla="*/ 4561 h 4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962" h="41052">
                  <a:moveTo>
                    <a:pt x="39963" y="4561"/>
                  </a:moveTo>
                  <a:lnTo>
                    <a:pt x="35401" y="0"/>
                  </a:lnTo>
                  <a:lnTo>
                    <a:pt x="110" y="35285"/>
                  </a:lnTo>
                  <a:cubicBezTo>
                    <a:pt x="71" y="36053"/>
                    <a:pt x="39" y="36821"/>
                    <a:pt x="0" y="37588"/>
                  </a:cubicBezTo>
                  <a:lnTo>
                    <a:pt x="3465" y="41053"/>
                  </a:lnTo>
                  <a:lnTo>
                    <a:pt x="39963" y="4561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6A3E5F3-B72D-B973-CD4D-66B5B91A8D9D}"/>
                </a:ext>
              </a:extLst>
            </p:cNvPr>
            <p:cNvSpPr/>
            <p:nvPr/>
          </p:nvSpPr>
          <p:spPr>
            <a:xfrm rot="-2700000">
              <a:off x="5253110" y="188875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DB5360F-1559-883A-9C0D-39F4064E4079}"/>
                </a:ext>
              </a:extLst>
            </p:cNvPr>
            <p:cNvSpPr/>
            <p:nvPr/>
          </p:nvSpPr>
          <p:spPr>
            <a:xfrm rot="-2700000">
              <a:off x="4888132" y="225377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8EB3A02-27BC-D2D2-AE31-A615B5CC04A2}"/>
                </a:ext>
              </a:extLst>
            </p:cNvPr>
            <p:cNvSpPr/>
            <p:nvPr/>
          </p:nvSpPr>
          <p:spPr>
            <a:xfrm rot="-2700000">
              <a:off x="5009185" y="22287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D9DFFA4-8B1A-1C74-3A0D-412E6D3D097E}"/>
                </a:ext>
              </a:extLst>
            </p:cNvPr>
            <p:cNvSpPr/>
            <p:nvPr/>
          </p:nvSpPr>
          <p:spPr>
            <a:xfrm rot="-2700486">
              <a:off x="4936203" y="23016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C9D34AC-B846-4C13-52DC-B627819B7270}"/>
                </a:ext>
              </a:extLst>
            </p:cNvPr>
            <p:cNvSpPr/>
            <p:nvPr/>
          </p:nvSpPr>
          <p:spPr>
            <a:xfrm rot="-2700000">
              <a:off x="4863202" y="237469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B5F3A98-480D-8100-2350-287E5137409C}"/>
                </a:ext>
              </a:extLst>
            </p:cNvPr>
            <p:cNvSpPr/>
            <p:nvPr/>
          </p:nvSpPr>
          <p:spPr>
            <a:xfrm rot="-2700000">
              <a:off x="5374149" y="18637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B091B07-7E60-91E5-202F-B5065A809951}"/>
                </a:ext>
              </a:extLst>
            </p:cNvPr>
            <p:cNvSpPr/>
            <p:nvPr/>
          </p:nvSpPr>
          <p:spPr>
            <a:xfrm rot="-2700000">
              <a:off x="4790191" y="244773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25F86B-7928-A25B-A9DA-4E4638D3911D}"/>
                </a:ext>
              </a:extLst>
            </p:cNvPr>
            <p:cNvSpPr/>
            <p:nvPr/>
          </p:nvSpPr>
          <p:spPr>
            <a:xfrm rot="-2700000">
              <a:off x="5301152" y="193679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05343AD-14A0-AC37-493B-36B0CE806A7B}"/>
                </a:ext>
              </a:extLst>
            </p:cNvPr>
            <p:cNvSpPr/>
            <p:nvPr/>
          </p:nvSpPr>
          <p:spPr>
            <a:xfrm rot="-2700000">
              <a:off x="5082178" y="21557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C52FDAC-A94E-4FB4-3B83-1D745A625A18}"/>
                </a:ext>
              </a:extLst>
            </p:cNvPr>
            <p:cNvSpPr/>
            <p:nvPr/>
          </p:nvSpPr>
          <p:spPr>
            <a:xfrm rot="-2700000">
              <a:off x="5155163" y="208272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58BD2D3-EA24-74CA-78A4-EFA5E5464620}"/>
                </a:ext>
              </a:extLst>
            </p:cNvPr>
            <p:cNvSpPr/>
            <p:nvPr/>
          </p:nvSpPr>
          <p:spPr>
            <a:xfrm rot="-2700000">
              <a:off x="5228161" y="200978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1C3345A-5303-553F-9F01-913D805CC72F}"/>
                </a:ext>
              </a:extLst>
            </p:cNvPr>
            <p:cNvSpPr/>
            <p:nvPr/>
          </p:nvSpPr>
          <p:spPr>
            <a:xfrm rot="-2700000">
              <a:off x="5422179" y="19118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D86BBF5-FC37-823C-C9F0-607583A8F455}"/>
                </a:ext>
              </a:extLst>
            </p:cNvPr>
            <p:cNvSpPr/>
            <p:nvPr/>
          </p:nvSpPr>
          <p:spPr>
            <a:xfrm rot="-2700000">
              <a:off x="5130208" y="220374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F5BB686-DC2E-EC3C-7967-3E774F44E0F9}"/>
                </a:ext>
              </a:extLst>
            </p:cNvPr>
            <p:cNvSpPr/>
            <p:nvPr/>
          </p:nvSpPr>
          <p:spPr>
            <a:xfrm rot="-2700486">
              <a:off x="4984238" y="234971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87946C8-2801-D723-04B8-15CDEF374400}"/>
                </a:ext>
              </a:extLst>
            </p:cNvPr>
            <p:cNvSpPr/>
            <p:nvPr/>
          </p:nvSpPr>
          <p:spPr>
            <a:xfrm rot="-2700000">
              <a:off x="4911237" y="24227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9E874B-071C-EDF9-DB3A-1D6088CEB4E4}"/>
                </a:ext>
              </a:extLst>
            </p:cNvPr>
            <p:cNvSpPr/>
            <p:nvPr/>
          </p:nvSpPr>
          <p:spPr>
            <a:xfrm rot="-2700000">
              <a:off x="4838227" y="249577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0A08684-ED17-DD92-7BAE-9A13389BDCD2}"/>
                </a:ext>
              </a:extLst>
            </p:cNvPr>
            <p:cNvSpPr/>
            <p:nvPr/>
          </p:nvSpPr>
          <p:spPr>
            <a:xfrm>
              <a:off x="5500473" y="1832175"/>
              <a:ext cx="31226" cy="30413"/>
            </a:xfrm>
            <a:custGeom>
              <a:avLst/>
              <a:gdLst>
                <a:gd name="connsiteX0" fmla="*/ 4555 w 31226"/>
                <a:gd name="connsiteY0" fmla="*/ 30414 h 30413"/>
                <a:gd name="connsiteX1" fmla="*/ 31227 w 31226"/>
                <a:gd name="connsiteY1" fmla="*/ 3749 h 30413"/>
                <a:gd name="connsiteX2" fmla="*/ 25852 w 31226"/>
                <a:gd name="connsiteY2" fmla="*/ 0 h 30413"/>
                <a:gd name="connsiteX3" fmla="*/ 0 w 31226"/>
                <a:gd name="connsiteY3" fmla="*/ 25852 h 30413"/>
                <a:gd name="connsiteX4" fmla="*/ 4555 w 31226"/>
                <a:gd name="connsiteY4" fmla="*/ 30414 h 30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6" h="30413">
                  <a:moveTo>
                    <a:pt x="4555" y="30414"/>
                  </a:moveTo>
                  <a:lnTo>
                    <a:pt x="31227" y="3749"/>
                  </a:lnTo>
                  <a:cubicBezTo>
                    <a:pt x="29433" y="2497"/>
                    <a:pt x="27653" y="1226"/>
                    <a:pt x="25852" y="0"/>
                  </a:cubicBezTo>
                  <a:lnTo>
                    <a:pt x="0" y="25852"/>
                  </a:lnTo>
                  <a:lnTo>
                    <a:pt x="4555" y="30414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F0E519-90D6-6B80-A09D-F73B5B11F7A2}"/>
                </a:ext>
              </a:extLst>
            </p:cNvPr>
            <p:cNvSpPr/>
            <p:nvPr/>
          </p:nvSpPr>
          <p:spPr>
            <a:xfrm rot="-2700000">
              <a:off x="5349186" y="198483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7824E06-27A9-EFF9-F006-BFE3FACDCB36}"/>
                </a:ext>
              </a:extLst>
            </p:cNvPr>
            <p:cNvSpPr/>
            <p:nvPr/>
          </p:nvSpPr>
          <p:spPr>
            <a:xfrm rot="-2700000">
              <a:off x="5276196" y="205782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3F2B98C-A99D-78DA-452D-BC439340FCC7}"/>
                </a:ext>
              </a:extLst>
            </p:cNvPr>
            <p:cNvSpPr/>
            <p:nvPr/>
          </p:nvSpPr>
          <p:spPr>
            <a:xfrm rot="-2700000">
              <a:off x="5203198" y="21307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4F0A5C4-C875-3F32-DC78-294A0887C88D}"/>
                </a:ext>
              </a:extLst>
            </p:cNvPr>
            <p:cNvSpPr/>
            <p:nvPr/>
          </p:nvSpPr>
          <p:spPr>
            <a:xfrm rot="-2700000">
              <a:off x="5057224" y="227674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7256227-89B0-5136-5DB7-71CFEDC077A6}"/>
                </a:ext>
              </a:extLst>
            </p:cNvPr>
            <p:cNvSpPr/>
            <p:nvPr/>
          </p:nvSpPr>
          <p:spPr>
            <a:xfrm rot="-2700000">
              <a:off x="4765237" y="256877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0AA99E3-6EDE-FB67-AF79-BFE08E5FB54A}"/>
                </a:ext>
              </a:extLst>
            </p:cNvPr>
            <p:cNvSpPr/>
            <p:nvPr/>
          </p:nvSpPr>
          <p:spPr>
            <a:xfrm rot="-2700486">
              <a:off x="5032272" y="23977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13F3EB3-991F-1D8C-8C7B-3D732BCE6D50}"/>
                </a:ext>
              </a:extLst>
            </p:cNvPr>
            <p:cNvSpPr/>
            <p:nvPr/>
          </p:nvSpPr>
          <p:spPr>
            <a:xfrm rot="-2700000">
              <a:off x="4959273" y="247076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59ED837-E78E-BC7F-E925-1EC77E6F9686}"/>
                </a:ext>
              </a:extLst>
            </p:cNvPr>
            <p:cNvSpPr/>
            <p:nvPr/>
          </p:nvSpPr>
          <p:spPr>
            <a:xfrm>
              <a:off x="5548501" y="1874261"/>
              <a:ext cx="36601" cy="36368"/>
            </a:xfrm>
            <a:custGeom>
              <a:avLst/>
              <a:gdLst>
                <a:gd name="connsiteX0" fmla="*/ 4561 w 36601"/>
                <a:gd name="connsiteY0" fmla="*/ 36369 h 36368"/>
                <a:gd name="connsiteX1" fmla="*/ 36601 w 36601"/>
                <a:gd name="connsiteY1" fmla="*/ 4329 h 36368"/>
                <a:gd name="connsiteX2" fmla="*/ 31808 w 36601"/>
                <a:gd name="connsiteY2" fmla="*/ 0 h 36368"/>
                <a:gd name="connsiteX3" fmla="*/ 0 w 36601"/>
                <a:gd name="connsiteY3" fmla="*/ 31807 h 36368"/>
                <a:gd name="connsiteX4" fmla="*/ 4561 w 36601"/>
                <a:gd name="connsiteY4" fmla="*/ 36369 h 3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01" h="36368">
                  <a:moveTo>
                    <a:pt x="4561" y="36369"/>
                  </a:moveTo>
                  <a:lnTo>
                    <a:pt x="36601" y="4329"/>
                  </a:lnTo>
                  <a:cubicBezTo>
                    <a:pt x="35008" y="2878"/>
                    <a:pt x="33414" y="1426"/>
                    <a:pt x="31808" y="0"/>
                  </a:cubicBezTo>
                  <a:lnTo>
                    <a:pt x="0" y="31807"/>
                  </a:lnTo>
                  <a:lnTo>
                    <a:pt x="4561" y="36369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5DF8AEDC-518C-7342-BE4B-6E721D23DE25}"/>
                </a:ext>
              </a:extLst>
            </p:cNvPr>
            <p:cNvSpPr/>
            <p:nvPr/>
          </p:nvSpPr>
          <p:spPr>
            <a:xfrm rot="-2700000">
              <a:off x="5105256" y="232477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DB7B17E-B167-7765-8C63-E4D6402C76A3}"/>
                </a:ext>
              </a:extLst>
            </p:cNvPr>
            <p:cNvSpPr/>
            <p:nvPr/>
          </p:nvSpPr>
          <p:spPr>
            <a:xfrm rot="-2700000">
              <a:off x="5251235" y="217878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A81EC07-0EB7-27DC-2F91-63E059C2BB60}"/>
                </a:ext>
              </a:extLst>
            </p:cNvPr>
            <p:cNvSpPr/>
            <p:nvPr/>
          </p:nvSpPr>
          <p:spPr>
            <a:xfrm rot="-2700000">
              <a:off x="5397223" y="203285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ED1C8608-F604-DB57-7CF8-CAC09D0F68EB}"/>
                </a:ext>
              </a:extLst>
            </p:cNvPr>
            <p:cNvSpPr/>
            <p:nvPr/>
          </p:nvSpPr>
          <p:spPr>
            <a:xfrm rot="-2700000">
              <a:off x="4886259" y="2543811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6BDAAF3-E0D2-CE15-8750-70606F664E43}"/>
                </a:ext>
              </a:extLst>
            </p:cNvPr>
            <p:cNvSpPr/>
            <p:nvPr/>
          </p:nvSpPr>
          <p:spPr>
            <a:xfrm rot="-2700000">
              <a:off x="5470215" y="195987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37A154D-BBCF-1F52-7393-8960994DB226}"/>
                </a:ext>
              </a:extLst>
            </p:cNvPr>
            <p:cNvSpPr/>
            <p:nvPr/>
          </p:nvSpPr>
          <p:spPr>
            <a:xfrm rot="-2700000">
              <a:off x="5324231" y="210592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672FD13-E9EA-2F78-A5D9-7D11C02C72E2}"/>
                </a:ext>
              </a:extLst>
            </p:cNvPr>
            <p:cNvSpPr/>
            <p:nvPr/>
          </p:nvSpPr>
          <p:spPr>
            <a:xfrm rot="-2700000">
              <a:off x="5178249" y="22517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32A85B0-F648-55D9-B3B4-899210914376}"/>
                </a:ext>
              </a:extLst>
            </p:cNvPr>
            <p:cNvSpPr/>
            <p:nvPr/>
          </p:nvSpPr>
          <p:spPr>
            <a:xfrm rot="-2700000">
              <a:off x="4813301" y="26167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74EF809-1931-B2D8-587F-F90EBED56484}"/>
                </a:ext>
              </a:extLst>
            </p:cNvPr>
            <p:cNvSpPr/>
            <p:nvPr/>
          </p:nvSpPr>
          <p:spPr>
            <a:xfrm rot="-2700000">
              <a:off x="5518250" y="200790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A34590E-7F73-C54B-AB9F-AF97A2669C13}"/>
                </a:ext>
              </a:extLst>
            </p:cNvPr>
            <p:cNvSpPr/>
            <p:nvPr/>
          </p:nvSpPr>
          <p:spPr>
            <a:xfrm rot="-2700000">
              <a:off x="5226274" y="229987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6E180B9-86A8-2D7A-CA23-DA7F5A34E981}"/>
                </a:ext>
              </a:extLst>
            </p:cNvPr>
            <p:cNvSpPr/>
            <p:nvPr/>
          </p:nvSpPr>
          <p:spPr>
            <a:xfrm rot="-2700000">
              <a:off x="5153271" y="237294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F889D0A-C2DE-C13E-BA28-7A569ED44E18}"/>
                </a:ext>
              </a:extLst>
            </p:cNvPr>
            <p:cNvSpPr/>
            <p:nvPr/>
          </p:nvSpPr>
          <p:spPr>
            <a:xfrm rot="-2700486">
              <a:off x="5080313" y="244578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603C7EC-24FC-AB2E-1C3E-19FCEB3F1874}"/>
                </a:ext>
              </a:extLst>
            </p:cNvPr>
            <p:cNvSpPr/>
            <p:nvPr/>
          </p:nvSpPr>
          <p:spPr>
            <a:xfrm rot="-2700000">
              <a:off x="4934294" y="259185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B42E3A3-15D4-A7C7-5F7B-1E84790807C9}"/>
                </a:ext>
              </a:extLst>
            </p:cNvPr>
            <p:cNvSpPr/>
            <p:nvPr/>
          </p:nvSpPr>
          <p:spPr>
            <a:xfrm rot="-2700486">
              <a:off x="5372259" y="21538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3A8893C-358F-DBE5-4E39-60C5F0C533D4}"/>
                </a:ext>
              </a:extLst>
            </p:cNvPr>
            <p:cNvSpPr/>
            <p:nvPr/>
          </p:nvSpPr>
          <p:spPr>
            <a:xfrm rot="-2700000">
              <a:off x="5299269" y="222682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B0C670E-6E15-3E01-619B-41C682CE9CF3}"/>
                </a:ext>
              </a:extLst>
            </p:cNvPr>
            <p:cNvSpPr/>
            <p:nvPr/>
          </p:nvSpPr>
          <p:spPr>
            <a:xfrm rot="-2700000">
              <a:off x="4861305" y="266485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93D733A1-ED31-2A1C-BA94-A7CA524DA137}"/>
                </a:ext>
              </a:extLst>
            </p:cNvPr>
            <p:cNvSpPr/>
            <p:nvPr/>
          </p:nvSpPr>
          <p:spPr>
            <a:xfrm>
              <a:off x="5596534" y="1922269"/>
              <a:ext cx="36091" cy="36394"/>
            </a:xfrm>
            <a:custGeom>
              <a:avLst/>
              <a:gdLst>
                <a:gd name="connsiteX0" fmla="*/ 4561 w 36091"/>
                <a:gd name="connsiteY0" fmla="*/ 36395 h 36394"/>
                <a:gd name="connsiteX1" fmla="*/ 36091 w 36091"/>
                <a:gd name="connsiteY1" fmla="*/ 4865 h 36394"/>
                <a:gd name="connsiteX2" fmla="*/ 31833 w 36091"/>
                <a:gd name="connsiteY2" fmla="*/ 0 h 36394"/>
                <a:gd name="connsiteX3" fmla="*/ 0 w 36091"/>
                <a:gd name="connsiteY3" fmla="*/ 31833 h 36394"/>
                <a:gd name="connsiteX4" fmla="*/ 4561 w 36091"/>
                <a:gd name="connsiteY4" fmla="*/ 36395 h 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1" h="36394">
                  <a:moveTo>
                    <a:pt x="4561" y="36395"/>
                  </a:moveTo>
                  <a:lnTo>
                    <a:pt x="36091" y="4865"/>
                  </a:lnTo>
                  <a:cubicBezTo>
                    <a:pt x="34672" y="3239"/>
                    <a:pt x="33259" y="1607"/>
                    <a:pt x="31833" y="0"/>
                  </a:cubicBezTo>
                  <a:lnTo>
                    <a:pt x="0" y="31833"/>
                  </a:lnTo>
                  <a:lnTo>
                    <a:pt x="4561" y="36395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D1BF2C6-65DC-A5DA-A073-C58B8F5BCC28}"/>
                </a:ext>
              </a:extLst>
            </p:cNvPr>
            <p:cNvSpPr/>
            <p:nvPr/>
          </p:nvSpPr>
          <p:spPr>
            <a:xfrm rot="-2700000">
              <a:off x="5445257" y="208090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D06D95F0-C2F3-A05D-F735-D269587360F3}"/>
                </a:ext>
              </a:extLst>
            </p:cNvPr>
            <p:cNvSpPr/>
            <p:nvPr/>
          </p:nvSpPr>
          <p:spPr>
            <a:xfrm rot="-2700000">
              <a:off x="5007286" y="25188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F5FD6DD-2E42-64FC-89C4-ECA6A6B5C9D9}"/>
                </a:ext>
              </a:extLst>
            </p:cNvPr>
            <p:cNvSpPr/>
            <p:nvPr/>
          </p:nvSpPr>
          <p:spPr>
            <a:xfrm>
              <a:off x="4794605" y="2720540"/>
              <a:ext cx="40052" cy="41059"/>
            </a:xfrm>
            <a:custGeom>
              <a:avLst/>
              <a:gdLst>
                <a:gd name="connsiteX0" fmla="*/ 40053 w 40052"/>
                <a:gd name="connsiteY0" fmla="*/ 4561 h 41059"/>
                <a:gd name="connsiteX1" fmla="*/ 35491 w 40052"/>
                <a:gd name="connsiteY1" fmla="*/ 0 h 41059"/>
                <a:gd name="connsiteX2" fmla="*/ 0 w 40052"/>
                <a:gd name="connsiteY2" fmla="*/ 35498 h 41059"/>
                <a:gd name="connsiteX3" fmla="*/ 1077 w 40052"/>
                <a:gd name="connsiteY3" fmla="*/ 38575 h 41059"/>
                <a:gd name="connsiteX4" fmla="*/ 3561 w 40052"/>
                <a:gd name="connsiteY4" fmla="*/ 41059 h 41059"/>
                <a:gd name="connsiteX5" fmla="*/ 40053 w 40052"/>
                <a:gd name="connsiteY5" fmla="*/ 4561 h 4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52" h="41059">
                  <a:moveTo>
                    <a:pt x="40053" y="4561"/>
                  </a:moveTo>
                  <a:lnTo>
                    <a:pt x="35491" y="0"/>
                  </a:lnTo>
                  <a:lnTo>
                    <a:pt x="0" y="35498"/>
                  </a:lnTo>
                  <a:cubicBezTo>
                    <a:pt x="348" y="36530"/>
                    <a:pt x="723" y="37550"/>
                    <a:pt x="1077" y="38575"/>
                  </a:cubicBezTo>
                  <a:lnTo>
                    <a:pt x="3561" y="41059"/>
                  </a:lnTo>
                  <a:lnTo>
                    <a:pt x="40053" y="4561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7E29D308-9892-A7B4-9247-76AEDE425BEA}"/>
                </a:ext>
              </a:extLst>
            </p:cNvPr>
            <p:cNvSpPr/>
            <p:nvPr/>
          </p:nvSpPr>
          <p:spPr>
            <a:xfrm rot="-2700000">
              <a:off x="4982357" y="263982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8C588EEE-317C-412F-D3F6-90DBA828A34A}"/>
                </a:ext>
              </a:extLst>
            </p:cNvPr>
            <p:cNvSpPr/>
            <p:nvPr/>
          </p:nvSpPr>
          <p:spPr>
            <a:xfrm rot="-2700000">
              <a:off x="5274316" y="23478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E50C381C-1B9E-2509-EDDA-697F102783CD}"/>
                </a:ext>
              </a:extLst>
            </p:cNvPr>
            <p:cNvSpPr/>
            <p:nvPr/>
          </p:nvSpPr>
          <p:spPr>
            <a:xfrm rot="-2700486">
              <a:off x="5347306" y="22748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21947CFD-FA5B-6171-BDD3-1F937986A530}"/>
                </a:ext>
              </a:extLst>
            </p:cNvPr>
            <p:cNvSpPr/>
            <p:nvPr/>
          </p:nvSpPr>
          <p:spPr>
            <a:xfrm rot="-2700000">
              <a:off x="5420303" y="220200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F6F17D2D-77B0-8A4C-BAC6-77DE44744549}"/>
                </a:ext>
              </a:extLst>
            </p:cNvPr>
            <p:cNvSpPr/>
            <p:nvPr/>
          </p:nvSpPr>
          <p:spPr>
            <a:xfrm rot="-2700000">
              <a:off x="5493297" y="212894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BE7D88D7-7114-F176-39B4-D7CDA8D3B6AA}"/>
                </a:ext>
              </a:extLst>
            </p:cNvPr>
            <p:cNvSpPr/>
            <p:nvPr/>
          </p:nvSpPr>
          <p:spPr>
            <a:xfrm rot="-2700000">
              <a:off x="4836346" y="27858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4A1631C9-54C6-C524-1807-4B0E5AA2F100}"/>
                </a:ext>
              </a:extLst>
            </p:cNvPr>
            <p:cNvSpPr/>
            <p:nvPr/>
          </p:nvSpPr>
          <p:spPr>
            <a:xfrm rot="-2700000">
              <a:off x="5566287" y="20559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9F580FC7-9D49-0A9D-FD14-42A7C49F4674}"/>
                </a:ext>
              </a:extLst>
            </p:cNvPr>
            <p:cNvSpPr/>
            <p:nvPr/>
          </p:nvSpPr>
          <p:spPr>
            <a:xfrm rot="-2700000">
              <a:off x="5128311" y="249397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EB0B5EAD-BA88-844C-373F-77DA47ED363A}"/>
                </a:ext>
              </a:extLst>
            </p:cNvPr>
            <p:cNvSpPr/>
            <p:nvPr/>
          </p:nvSpPr>
          <p:spPr>
            <a:xfrm rot="-2700000">
              <a:off x="5201320" y="242090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012FFE67-9CFD-1C73-A83F-E0998A845642}"/>
                </a:ext>
              </a:extLst>
            </p:cNvPr>
            <p:cNvSpPr/>
            <p:nvPr/>
          </p:nvSpPr>
          <p:spPr>
            <a:xfrm rot="-2700000">
              <a:off x="5055333" y="256689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7334CD22-C0EC-2412-150D-C98319479542}"/>
                </a:ext>
              </a:extLst>
            </p:cNvPr>
            <p:cNvSpPr/>
            <p:nvPr/>
          </p:nvSpPr>
          <p:spPr>
            <a:xfrm>
              <a:off x="5644575" y="1975651"/>
              <a:ext cx="30246" cy="31052"/>
            </a:xfrm>
            <a:custGeom>
              <a:avLst/>
              <a:gdLst>
                <a:gd name="connsiteX0" fmla="*/ 4561 w 30246"/>
                <a:gd name="connsiteY0" fmla="*/ 31053 h 31052"/>
                <a:gd name="connsiteX1" fmla="*/ 30246 w 30246"/>
                <a:gd name="connsiteY1" fmla="*/ 5368 h 31052"/>
                <a:gd name="connsiteX2" fmla="*/ 26491 w 30246"/>
                <a:gd name="connsiteY2" fmla="*/ 0 h 31052"/>
                <a:gd name="connsiteX3" fmla="*/ 0 w 30246"/>
                <a:gd name="connsiteY3" fmla="*/ 26491 h 31052"/>
                <a:gd name="connsiteX4" fmla="*/ 4561 w 30246"/>
                <a:gd name="connsiteY4" fmla="*/ 31053 h 3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46" h="31052">
                  <a:moveTo>
                    <a:pt x="4561" y="31053"/>
                  </a:moveTo>
                  <a:lnTo>
                    <a:pt x="30246" y="5368"/>
                  </a:lnTo>
                  <a:cubicBezTo>
                    <a:pt x="28995" y="3581"/>
                    <a:pt x="27762" y="1768"/>
                    <a:pt x="26491" y="0"/>
                  </a:cubicBezTo>
                  <a:lnTo>
                    <a:pt x="0" y="26491"/>
                  </a:lnTo>
                  <a:lnTo>
                    <a:pt x="4561" y="31053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928032C9-CD20-6D3C-B273-A516C6F37CB8}"/>
                </a:ext>
              </a:extLst>
            </p:cNvPr>
            <p:cNvSpPr/>
            <p:nvPr/>
          </p:nvSpPr>
          <p:spPr>
            <a:xfrm rot="-2700000">
              <a:off x="4909342" y="27128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A4A0A2DC-55FB-87D7-8EE2-87752FE07312}"/>
                </a:ext>
              </a:extLst>
            </p:cNvPr>
            <p:cNvSpPr/>
            <p:nvPr/>
          </p:nvSpPr>
          <p:spPr>
            <a:xfrm rot="-2700000">
              <a:off x="4957383" y="276092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179CA72C-D359-9BA2-5D3A-AE578E717398}"/>
                </a:ext>
              </a:extLst>
            </p:cNvPr>
            <p:cNvSpPr/>
            <p:nvPr/>
          </p:nvSpPr>
          <p:spPr>
            <a:xfrm rot="-2700000">
              <a:off x="5030373" y="268792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5AC6ED0C-4094-E562-C504-343485CAD40B}"/>
                </a:ext>
              </a:extLst>
            </p:cNvPr>
            <p:cNvSpPr/>
            <p:nvPr/>
          </p:nvSpPr>
          <p:spPr>
            <a:xfrm rot="-2700486">
              <a:off x="5176380" y="254185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371E32A1-A238-3DF5-38EB-FBE6006B7A70}"/>
                </a:ext>
              </a:extLst>
            </p:cNvPr>
            <p:cNvSpPr/>
            <p:nvPr/>
          </p:nvSpPr>
          <p:spPr>
            <a:xfrm rot="-2700000">
              <a:off x="5103368" y="26149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F4049F38-BCE1-A42C-33FB-0E7AC19F5FD0}"/>
                </a:ext>
              </a:extLst>
            </p:cNvPr>
            <p:cNvSpPr/>
            <p:nvPr/>
          </p:nvSpPr>
          <p:spPr>
            <a:xfrm rot="-2700486">
              <a:off x="5468337" y="224987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7" name="Freeform: Shape 2126">
              <a:extLst>
                <a:ext uri="{FF2B5EF4-FFF2-40B4-BE49-F238E27FC236}">
                  <a16:creationId xmlns:a16="http://schemas.microsoft.com/office/drawing/2014/main" id="{5380C301-F9C3-9269-BE34-C88B10830C88}"/>
                </a:ext>
              </a:extLst>
            </p:cNvPr>
            <p:cNvSpPr/>
            <p:nvPr/>
          </p:nvSpPr>
          <p:spPr>
            <a:xfrm rot="-2700000">
              <a:off x="5249348" y="246902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1" name="Freeform: Shape 2130">
              <a:extLst>
                <a:ext uri="{FF2B5EF4-FFF2-40B4-BE49-F238E27FC236}">
                  <a16:creationId xmlns:a16="http://schemas.microsoft.com/office/drawing/2014/main" id="{CA5CE167-6757-73F4-0797-00A7632499B3}"/>
                </a:ext>
              </a:extLst>
            </p:cNvPr>
            <p:cNvSpPr/>
            <p:nvPr/>
          </p:nvSpPr>
          <p:spPr>
            <a:xfrm rot="-2700000">
              <a:off x="5541336" y="217697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2" name="Freeform: Shape 2131">
              <a:extLst>
                <a:ext uri="{FF2B5EF4-FFF2-40B4-BE49-F238E27FC236}">
                  <a16:creationId xmlns:a16="http://schemas.microsoft.com/office/drawing/2014/main" id="{15EDAD5E-3510-0BE3-A459-C9F5D60BE091}"/>
                </a:ext>
              </a:extLst>
            </p:cNvPr>
            <p:cNvSpPr/>
            <p:nvPr/>
          </p:nvSpPr>
          <p:spPr>
            <a:xfrm rot="-2700000">
              <a:off x="5322347" y="239595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2" name="Freeform: Shape 2281">
              <a:extLst>
                <a:ext uri="{FF2B5EF4-FFF2-40B4-BE49-F238E27FC236}">
                  <a16:creationId xmlns:a16="http://schemas.microsoft.com/office/drawing/2014/main" id="{87983D04-BD2C-43B5-B290-8C44AE6CBFD9}"/>
                </a:ext>
              </a:extLst>
            </p:cNvPr>
            <p:cNvSpPr/>
            <p:nvPr/>
          </p:nvSpPr>
          <p:spPr>
            <a:xfrm rot="-2700000">
              <a:off x="5395348" y="23228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3" name="Freeform: Shape 2282">
              <a:extLst>
                <a:ext uri="{FF2B5EF4-FFF2-40B4-BE49-F238E27FC236}">
                  <a16:creationId xmlns:a16="http://schemas.microsoft.com/office/drawing/2014/main" id="{60DF041E-C387-BA58-21B5-B2F125699350}"/>
                </a:ext>
              </a:extLst>
            </p:cNvPr>
            <p:cNvSpPr/>
            <p:nvPr/>
          </p:nvSpPr>
          <p:spPr>
            <a:xfrm rot="-2700000">
              <a:off x="4884387" y="28339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4" name="Freeform: Shape 2283">
              <a:extLst>
                <a:ext uri="{FF2B5EF4-FFF2-40B4-BE49-F238E27FC236}">
                  <a16:creationId xmlns:a16="http://schemas.microsoft.com/office/drawing/2014/main" id="{326B2F08-1AB7-A7FD-D47C-54AD40442FBB}"/>
                </a:ext>
              </a:extLst>
            </p:cNvPr>
            <p:cNvSpPr/>
            <p:nvPr/>
          </p:nvSpPr>
          <p:spPr>
            <a:xfrm rot="-2700000">
              <a:off x="5614323" y="210398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5" name="Freeform: Shape 2284">
              <a:extLst>
                <a:ext uri="{FF2B5EF4-FFF2-40B4-BE49-F238E27FC236}">
                  <a16:creationId xmlns:a16="http://schemas.microsoft.com/office/drawing/2014/main" id="{E530A3B0-5938-B9CB-BF4A-AA02C8CAE21A}"/>
                </a:ext>
              </a:extLst>
            </p:cNvPr>
            <p:cNvSpPr/>
            <p:nvPr/>
          </p:nvSpPr>
          <p:spPr>
            <a:xfrm rot="-2700000">
              <a:off x="5589372" y="222501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6" name="Freeform: Shape 2285">
              <a:extLst>
                <a:ext uri="{FF2B5EF4-FFF2-40B4-BE49-F238E27FC236}">
                  <a16:creationId xmlns:a16="http://schemas.microsoft.com/office/drawing/2014/main" id="{96419FD7-2324-E568-D39D-19F7407564B7}"/>
                </a:ext>
              </a:extLst>
            </p:cNvPr>
            <p:cNvSpPr/>
            <p:nvPr/>
          </p:nvSpPr>
          <p:spPr>
            <a:xfrm rot="-2700000">
              <a:off x="4932424" y="288194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7" name="Freeform: Shape 2286">
              <a:extLst>
                <a:ext uri="{FF2B5EF4-FFF2-40B4-BE49-F238E27FC236}">
                  <a16:creationId xmlns:a16="http://schemas.microsoft.com/office/drawing/2014/main" id="{CD8D484D-5233-D699-D9D9-9AB97D6D7088}"/>
                </a:ext>
              </a:extLst>
            </p:cNvPr>
            <p:cNvSpPr/>
            <p:nvPr/>
          </p:nvSpPr>
          <p:spPr>
            <a:xfrm rot="-2700000">
              <a:off x="5516381" y="229807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8" name="Freeform: Shape 2287">
              <a:extLst>
                <a:ext uri="{FF2B5EF4-FFF2-40B4-BE49-F238E27FC236}">
                  <a16:creationId xmlns:a16="http://schemas.microsoft.com/office/drawing/2014/main" id="{176AD568-D8C7-5FFB-CF23-660EE8B15F69}"/>
                </a:ext>
              </a:extLst>
            </p:cNvPr>
            <p:cNvSpPr/>
            <p:nvPr/>
          </p:nvSpPr>
          <p:spPr>
            <a:xfrm rot="-2700000">
              <a:off x="5443380" y="237092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9" name="Freeform: Shape 2288">
              <a:extLst>
                <a:ext uri="{FF2B5EF4-FFF2-40B4-BE49-F238E27FC236}">
                  <a16:creationId xmlns:a16="http://schemas.microsoft.com/office/drawing/2014/main" id="{30ABC7ED-5BF7-5F2E-0A40-2E271B5458A2}"/>
                </a:ext>
              </a:extLst>
            </p:cNvPr>
            <p:cNvSpPr/>
            <p:nvPr/>
          </p:nvSpPr>
          <p:spPr>
            <a:xfrm rot="-2700000">
              <a:off x="5005415" y="28089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0" name="Freeform: Shape 2289">
              <a:extLst>
                <a:ext uri="{FF2B5EF4-FFF2-40B4-BE49-F238E27FC236}">
                  <a16:creationId xmlns:a16="http://schemas.microsoft.com/office/drawing/2014/main" id="{F1D02CFF-0BA9-CC31-2618-9F2A12672987}"/>
                </a:ext>
              </a:extLst>
            </p:cNvPr>
            <p:cNvSpPr/>
            <p:nvPr/>
          </p:nvSpPr>
          <p:spPr>
            <a:xfrm rot="-2700000">
              <a:off x="5662365" y="21520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1" name="Freeform: Shape 2290">
              <a:extLst>
                <a:ext uri="{FF2B5EF4-FFF2-40B4-BE49-F238E27FC236}">
                  <a16:creationId xmlns:a16="http://schemas.microsoft.com/office/drawing/2014/main" id="{B30F4CBB-169D-770C-543A-36EA06BB0F5D}"/>
                </a:ext>
              </a:extLst>
            </p:cNvPr>
            <p:cNvSpPr/>
            <p:nvPr/>
          </p:nvSpPr>
          <p:spPr>
            <a:xfrm rot="-2700000">
              <a:off x="5151400" y="266297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6" name="Freeform: Shape 2295">
              <a:extLst>
                <a:ext uri="{FF2B5EF4-FFF2-40B4-BE49-F238E27FC236}">
                  <a16:creationId xmlns:a16="http://schemas.microsoft.com/office/drawing/2014/main" id="{57038EA4-B35F-A980-DAF7-3E9DB29A7807}"/>
                </a:ext>
              </a:extLst>
            </p:cNvPr>
            <p:cNvSpPr/>
            <p:nvPr/>
          </p:nvSpPr>
          <p:spPr>
            <a:xfrm rot="-2700000">
              <a:off x="5224396" y="25899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7" name="Freeform: Shape 2296">
              <a:extLst>
                <a:ext uri="{FF2B5EF4-FFF2-40B4-BE49-F238E27FC236}">
                  <a16:creationId xmlns:a16="http://schemas.microsoft.com/office/drawing/2014/main" id="{35FD253F-D20A-6BC2-8868-5C0C0283BC58}"/>
                </a:ext>
              </a:extLst>
            </p:cNvPr>
            <p:cNvSpPr/>
            <p:nvPr/>
          </p:nvSpPr>
          <p:spPr>
            <a:xfrm rot="-2700000">
              <a:off x="5297399" y="251690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8" name="Freeform: Shape 2297">
              <a:extLst>
                <a:ext uri="{FF2B5EF4-FFF2-40B4-BE49-F238E27FC236}">
                  <a16:creationId xmlns:a16="http://schemas.microsoft.com/office/drawing/2014/main" id="{BCABF5ED-7340-ED82-DA1E-B164FBB16B7E}"/>
                </a:ext>
              </a:extLst>
            </p:cNvPr>
            <p:cNvSpPr/>
            <p:nvPr/>
          </p:nvSpPr>
          <p:spPr>
            <a:xfrm rot="-2700000">
              <a:off x="5370394" y="244391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9" name="Freeform: Shape 2298">
              <a:extLst>
                <a:ext uri="{FF2B5EF4-FFF2-40B4-BE49-F238E27FC236}">
                  <a16:creationId xmlns:a16="http://schemas.microsoft.com/office/drawing/2014/main" id="{3BFB8444-A9A3-AACE-F4C8-7629ACE373D2}"/>
                </a:ext>
              </a:extLst>
            </p:cNvPr>
            <p:cNvSpPr/>
            <p:nvPr/>
          </p:nvSpPr>
          <p:spPr>
            <a:xfrm rot="-2700000">
              <a:off x="5078415" y="273596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0" name="Freeform: Shape 2299">
              <a:extLst>
                <a:ext uri="{FF2B5EF4-FFF2-40B4-BE49-F238E27FC236}">
                  <a16:creationId xmlns:a16="http://schemas.microsoft.com/office/drawing/2014/main" id="{442B018D-B653-FC36-A913-1A23BB9DA1DE}"/>
                </a:ext>
              </a:extLst>
            </p:cNvPr>
            <p:cNvSpPr/>
            <p:nvPr/>
          </p:nvSpPr>
          <p:spPr>
            <a:xfrm rot="-2700000">
              <a:off x="5126440" y="2784000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1" name="Freeform: Shape 2300">
              <a:extLst>
                <a:ext uri="{FF2B5EF4-FFF2-40B4-BE49-F238E27FC236}">
                  <a16:creationId xmlns:a16="http://schemas.microsoft.com/office/drawing/2014/main" id="{83AAF3A7-FD41-0876-5BC1-1D67588AF4EB}"/>
                </a:ext>
              </a:extLst>
            </p:cNvPr>
            <p:cNvSpPr/>
            <p:nvPr/>
          </p:nvSpPr>
          <p:spPr>
            <a:xfrm rot="-2700486">
              <a:off x="5564408" y="234594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2" name="Freeform: Shape 2301">
              <a:extLst>
                <a:ext uri="{FF2B5EF4-FFF2-40B4-BE49-F238E27FC236}">
                  <a16:creationId xmlns:a16="http://schemas.microsoft.com/office/drawing/2014/main" id="{C7F36D59-F6A3-DD2B-7756-02FD0B22E306}"/>
                </a:ext>
              </a:extLst>
            </p:cNvPr>
            <p:cNvSpPr/>
            <p:nvPr/>
          </p:nvSpPr>
          <p:spPr>
            <a:xfrm rot="-2700000">
              <a:off x="5637410" y="227313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3" name="Freeform: Shape 2302">
              <a:extLst>
                <a:ext uri="{FF2B5EF4-FFF2-40B4-BE49-F238E27FC236}">
                  <a16:creationId xmlns:a16="http://schemas.microsoft.com/office/drawing/2014/main" id="{E97C7728-E378-C37D-CCE2-E9B17CEB360D}"/>
                </a:ext>
              </a:extLst>
            </p:cNvPr>
            <p:cNvSpPr/>
            <p:nvPr/>
          </p:nvSpPr>
          <p:spPr>
            <a:xfrm rot="-2700000">
              <a:off x="5491419" y="241895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8" name="Freeform: Shape 1157">
              <a:extLst>
                <a:ext uri="{FF2B5EF4-FFF2-40B4-BE49-F238E27FC236}">
                  <a16:creationId xmlns:a16="http://schemas.microsoft.com/office/drawing/2014/main" id="{AFF0BF52-0655-517E-277D-E728B3EF9AFB}"/>
                </a:ext>
              </a:extLst>
            </p:cNvPr>
            <p:cNvSpPr/>
            <p:nvPr/>
          </p:nvSpPr>
          <p:spPr>
            <a:xfrm rot="-2700000">
              <a:off x="5272437" y="263801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4" name="Freeform: Shape 2303">
              <a:extLst>
                <a:ext uri="{FF2B5EF4-FFF2-40B4-BE49-F238E27FC236}">
                  <a16:creationId xmlns:a16="http://schemas.microsoft.com/office/drawing/2014/main" id="{B7CFC972-B3FB-EA17-1AAB-B8704E2D5CE9}"/>
                </a:ext>
              </a:extLst>
            </p:cNvPr>
            <p:cNvSpPr/>
            <p:nvPr/>
          </p:nvSpPr>
          <p:spPr>
            <a:xfrm rot="-2700000">
              <a:off x="5710400" y="220005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5" name="Freeform: Shape 2304">
              <a:extLst>
                <a:ext uri="{FF2B5EF4-FFF2-40B4-BE49-F238E27FC236}">
                  <a16:creationId xmlns:a16="http://schemas.microsoft.com/office/drawing/2014/main" id="{1FE38E10-5B22-19C6-D1DD-CD566DF8A80D}"/>
                </a:ext>
              </a:extLst>
            </p:cNvPr>
            <p:cNvSpPr/>
            <p:nvPr/>
          </p:nvSpPr>
          <p:spPr>
            <a:xfrm rot="-2700000">
              <a:off x="5199461" y="271093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6" name="Freeform: Shape 2305">
              <a:extLst>
                <a:ext uri="{FF2B5EF4-FFF2-40B4-BE49-F238E27FC236}">
                  <a16:creationId xmlns:a16="http://schemas.microsoft.com/office/drawing/2014/main" id="{5E4D2E1C-8366-6EF1-FB03-A94C5C527E60}"/>
                </a:ext>
              </a:extLst>
            </p:cNvPr>
            <p:cNvSpPr/>
            <p:nvPr/>
          </p:nvSpPr>
          <p:spPr>
            <a:xfrm rot="-2700000">
              <a:off x="5418419" y="249202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7" name="Freeform: Shape 2306">
              <a:extLst>
                <a:ext uri="{FF2B5EF4-FFF2-40B4-BE49-F238E27FC236}">
                  <a16:creationId xmlns:a16="http://schemas.microsoft.com/office/drawing/2014/main" id="{B64DBAEF-2C86-99C7-1C8B-5B1A9BAF06FA}"/>
                </a:ext>
              </a:extLst>
            </p:cNvPr>
            <p:cNvSpPr/>
            <p:nvPr/>
          </p:nvSpPr>
          <p:spPr>
            <a:xfrm rot="-2700000">
              <a:off x="5345423" y="256502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8" name="Freeform: Shape 2307">
              <a:extLst>
                <a:ext uri="{FF2B5EF4-FFF2-40B4-BE49-F238E27FC236}">
                  <a16:creationId xmlns:a16="http://schemas.microsoft.com/office/drawing/2014/main" id="{FEB24ACA-AF93-5275-CC2A-DEDCAE378A8D}"/>
                </a:ext>
              </a:extLst>
            </p:cNvPr>
            <p:cNvSpPr/>
            <p:nvPr/>
          </p:nvSpPr>
          <p:spPr>
            <a:xfrm rot="-2700000">
              <a:off x="5053456" y="285699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9" name="Freeform: Shape 2308">
              <a:extLst>
                <a:ext uri="{FF2B5EF4-FFF2-40B4-BE49-F238E27FC236}">
                  <a16:creationId xmlns:a16="http://schemas.microsoft.com/office/drawing/2014/main" id="{FCF9860A-3350-288D-59D1-253BC2E2D157}"/>
                </a:ext>
              </a:extLst>
            </p:cNvPr>
            <p:cNvSpPr/>
            <p:nvPr/>
          </p:nvSpPr>
          <p:spPr>
            <a:xfrm rot="-2700000">
              <a:off x="4980460" y="292998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0" name="Freeform: Shape 2309">
              <a:extLst>
                <a:ext uri="{FF2B5EF4-FFF2-40B4-BE49-F238E27FC236}">
                  <a16:creationId xmlns:a16="http://schemas.microsoft.com/office/drawing/2014/main" id="{2CDEB43D-173A-0204-0ECF-20A5399610FA}"/>
                </a:ext>
              </a:extLst>
            </p:cNvPr>
            <p:cNvSpPr/>
            <p:nvPr/>
          </p:nvSpPr>
          <p:spPr>
            <a:xfrm rot="-2700000">
              <a:off x="5539451" y="246699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1" name="Freeform: Shape 2310">
              <a:extLst>
                <a:ext uri="{FF2B5EF4-FFF2-40B4-BE49-F238E27FC236}">
                  <a16:creationId xmlns:a16="http://schemas.microsoft.com/office/drawing/2014/main" id="{5C3F8047-1E4E-2C48-F65E-55A8795FB87E}"/>
                </a:ext>
              </a:extLst>
            </p:cNvPr>
            <p:cNvSpPr/>
            <p:nvPr/>
          </p:nvSpPr>
          <p:spPr>
            <a:xfrm rot="-2700000">
              <a:off x="5101488" y="290502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2" name="Freeform: Shape 2311">
              <a:extLst>
                <a:ext uri="{FF2B5EF4-FFF2-40B4-BE49-F238E27FC236}">
                  <a16:creationId xmlns:a16="http://schemas.microsoft.com/office/drawing/2014/main" id="{8AF7A81F-5353-164D-537A-99A448C72ACB}"/>
                </a:ext>
              </a:extLst>
            </p:cNvPr>
            <p:cNvSpPr/>
            <p:nvPr/>
          </p:nvSpPr>
          <p:spPr>
            <a:xfrm rot="-2700000">
              <a:off x="5685452" y="232117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3" name="Freeform: Shape 2312">
              <a:extLst>
                <a:ext uri="{FF2B5EF4-FFF2-40B4-BE49-F238E27FC236}">
                  <a16:creationId xmlns:a16="http://schemas.microsoft.com/office/drawing/2014/main" id="{91B839EE-1A1A-5AAD-DD70-985E2E002517}"/>
                </a:ext>
              </a:extLst>
            </p:cNvPr>
            <p:cNvSpPr/>
            <p:nvPr/>
          </p:nvSpPr>
          <p:spPr>
            <a:xfrm rot="-2700000">
              <a:off x="5028492" y="297802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4" name="Freeform: Shape 2313">
              <a:extLst>
                <a:ext uri="{FF2B5EF4-FFF2-40B4-BE49-F238E27FC236}">
                  <a16:creationId xmlns:a16="http://schemas.microsoft.com/office/drawing/2014/main" id="{B3F952CA-195B-FD89-04D7-D7AC135B6C56}"/>
                </a:ext>
              </a:extLst>
            </p:cNvPr>
            <p:cNvSpPr/>
            <p:nvPr/>
          </p:nvSpPr>
          <p:spPr>
            <a:xfrm rot="-2700000">
              <a:off x="5174477" y="283203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5" name="Freeform: Shape 2314">
              <a:extLst>
                <a:ext uri="{FF2B5EF4-FFF2-40B4-BE49-F238E27FC236}">
                  <a16:creationId xmlns:a16="http://schemas.microsoft.com/office/drawing/2014/main" id="{C45BE882-7C54-5EA0-C422-DA82748A9A8F}"/>
                </a:ext>
              </a:extLst>
            </p:cNvPr>
            <p:cNvSpPr/>
            <p:nvPr/>
          </p:nvSpPr>
          <p:spPr>
            <a:xfrm rot="-2700000">
              <a:off x="5612452" y="239416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6" name="Freeform: Shape 2315">
              <a:extLst>
                <a:ext uri="{FF2B5EF4-FFF2-40B4-BE49-F238E27FC236}">
                  <a16:creationId xmlns:a16="http://schemas.microsoft.com/office/drawing/2014/main" id="{084144F1-E8CA-9574-3577-7E0EEF5F93E0}"/>
                </a:ext>
              </a:extLst>
            </p:cNvPr>
            <p:cNvSpPr/>
            <p:nvPr/>
          </p:nvSpPr>
          <p:spPr>
            <a:xfrm rot="-2700000">
              <a:off x="5466455" y="254007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7" name="Freeform: Shape 2316">
              <a:extLst>
                <a:ext uri="{FF2B5EF4-FFF2-40B4-BE49-F238E27FC236}">
                  <a16:creationId xmlns:a16="http://schemas.microsoft.com/office/drawing/2014/main" id="{E1709D65-5A05-4055-9789-D638DA4812C8}"/>
                </a:ext>
              </a:extLst>
            </p:cNvPr>
            <p:cNvSpPr/>
            <p:nvPr/>
          </p:nvSpPr>
          <p:spPr>
            <a:xfrm rot="-2700000">
              <a:off x="5758432" y="224809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8" name="Freeform: Shape 2317">
              <a:extLst>
                <a:ext uri="{FF2B5EF4-FFF2-40B4-BE49-F238E27FC236}">
                  <a16:creationId xmlns:a16="http://schemas.microsoft.com/office/drawing/2014/main" id="{CF045C64-4261-79D6-263D-D5BD6F39C627}"/>
                </a:ext>
              </a:extLst>
            </p:cNvPr>
            <p:cNvSpPr/>
            <p:nvPr/>
          </p:nvSpPr>
          <p:spPr>
            <a:xfrm rot="-2700000">
              <a:off x="5393470" y="261306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9" name="Freeform: Shape 2318">
              <a:extLst>
                <a:ext uri="{FF2B5EF4-FFF2-40B4-BE49-F238E27FC236}">
                  <a16:creationId xmlns:a16="http://schemas.microsoft.com/office/drawing/2014/main" id="{6D4403A8-CEC3-D578-1601-6CBD3FF0C907}"/>
                </a:ext>
              </a:extLst>
            </p:cNvPr>
            <p:cNvSpPr/>
            <p:nvPr/>
          </p:nvSpPr>
          <p:spPr>
            <a:xfrm rot="-2700486">
              <a:off x="5320485" y="26859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0" name="Freeform: Shape 2319">
              <a:extLst>
                <a:ext uri="{FF2B5EF4-FFF2-40B4-BE49-F238E27FC236}">
                  <a16:creationId xmlns:a16="http://schemas.microsoft.com/office/drawing/2014/main" id="{3E4D97A0-E95E-8BC0-38C1-ED3517D7E60B}"/>
                </a:ext>
              </a:extLst>
            </p:cNvPr>
            <p:cNvSpPr/>
            <p:nvPr/>
          </p:nvSpPr>
          <p:spPr>
            <a:xfrm rot="-2700000">
              <a:off x="5247493" y="27589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1" name="Freeform: Shape 2320">
              <a:extLst>
                <a:ext uri="{FF2B5EF4-FFF2-40B4-BE49-F238E27FC236}">
                  <a16:creationId xmlns:a16="http://schemas.microsoft.com/office/drawing/2014/main" id="{71D855FC-DB9F-ED34-89B7-F160A175B0CC}"/>
                </a:ext>
              </a:extLst>
            </p:cNvPr>
            <p:cNvSpPr/>
            <p:nvPr/>
          </p:nvSpPr>
          <p:spPr>
            <a:xfrm rot="-2700000">
              <a:off x="5514496" y="258810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2" name="Freeform: Shape 2321">
              <a:extLst>
                <a:ext uri="{FF2B5EF4-FFF2-40B4-BE49-F238E27FC236}">
                  <a16:creationId xmlns:a16="http://schemas.microsoft.com/office/drawing/2014/main" id="{33EDB7A2-F125-18E0-678E-13B32028FC95}"/>
                </a:ext>
              </a:extLst>
            </p:cNvPr>
            <p:cNvSpPr/>
            <p:nvPr/>
          </p:nvSpPr>
          <p:spPr>
            <a:xfrm rot="-2700000">
              <a:off x="5660491" y="244220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3" name="Freeform: Shape 2322">
              <a:extLst>
                <a:ext uri="{FF2B5EF4-FFF2-40B4-BE49-F238E27FC236}">
                  <a16:creationId xmlns:a16="http://schemas.microsoft.com/office/drawing/2014/main" id="{88A83C20-0838-6783-325C-DC3EA42E6CB7}"/>
                </a:ext>
              </a:extLst>
            </p:cNvPr>
            <p:cNvSpPr/>
            <p:nvPr/>
          </p:nvSpPr>
          <p:spPr>
            <a:xfrm rot="-2700000">
              <a:off x="5441513" y="266101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4" name="Freeform: Shape 2323">
              <a:extLst>
                <a:ext uri="{FF2B5EF4-FFF2-40B4-BE49-F238E27FC236}">
                  <a16:creationId xmlns:a16="http://schemas.microsoft.com/office/drawing/2014/main" id="{ACCB059E-8697-9CF5-D6EF-0BE977ED682E}"/>
                </a:ext>
              </a:extLst>
            </p:cNvPr>
            <p:cNvSpPr/>
            <p:nvPr/>
          </p:nvSpPr>
          <p:spPr>
            <a:xfrm>
              <a:off x="5884770" y="2218117"/>
              <a:ext cx="31213" cy="28768"/>
            </a:xfrm>
            <a:custGeom>
              <a:avLst/>
              <a:gdLst>
                <a:gd name="connsiteX0" fmla="*/ 4555 w 31213"/>
                <a:gd name="connsiteY0" fmla="*/ 28769 h 28768"/>
                <a:gd name="connsiteX1" fmla="*/ 31214 w 31213"/>
                <a:gd name="connsiteY1" fmla="*/ 2110 h 28768"/>
                <a:gd name="connsiteX2" fmla="*/ 24207 w 31213"/>
                <a:gd name="connsiteY2" fmla="*/ 0 h 28768"/>
                <a:gd name="connsiteX3" fmla="*/ 0 w 31213"/>
                <a:gd name="connsiteY3" fmla="*/ 24207 h 28768"/>
                <a:gd name="connsiteX4" fmla="*/ 4555 w 31213"/>
                <a:gd name="connsiteY4" fmla="*/ 28769 h 2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13" h="28768">
                  <a:moveTo>
                    <a:pt x="4555" y="28769"/>
                  </a:moveTo>
                  <a:lnTo>
                    <a:pt x="31214" y="2110"/>
                  </a:lnTo>
                  <a:cubicBezTo>
                    <a:pt x="28872" y="1445"/>
                    <a:pt x="26536" y="742"/>
                    <a:pt x="24207" y="0"/>
                  </a:cubicBezTo>
                  <a:lnTo>
                    <a:pt x="0" y="24207"/>
                  </a:lnTo>
                  <a:lnTo>
                    <a:pt x="4555" y="28769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5" name="Freeform: Shape 2324">
              <a:extLst>
                <a:ext uri="{FF2B5EF4-FFF2-40B4-BE49-F238E27FC236}">
                  <a16:creationId xmlns:a16="http://schemas.microsoft.com/office/drawing/2014/main" id="{CE97881F-E6E8-405E-D4D1-CAB994100147}"/>
                </a:ext>
              </a:extLst>
            </p:cNvPr>
            <p:cNvSpPr/>
            <p:nvPr/>
          </p:nvSpPr>
          <p:spPr>
            <a:xfrm rot="-2700000">
              <a:off x="5806475" y="229612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6" name="Freeform: Shape 2325">
              <a:extLst>
                <a:ext uri="{FF2B5EF4-FFF2-40B4-BE49-F238E27FC236}">
                  <a16:creationId xmlns:a16="http://schemas.microsoft.com/office/drawing/2014/main" id="{083FEDBC-ED8D-DE2C-395E-F7C5328E27A8}"/>
                </a:ext>
              </a:extLst>
            </p:cNvPr>
            <p:cNvSpPr/>
            <p:nvPr/>
          </p:nvSpPr>
          <p:spPr>
            <a:xfrm rot="-2700000">
              <a:off x="5733491" y="236920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7" name="Freeform: Shape 2326">
              <a:extLst>
                <a:ext uri="{FF2B5EF4-FFF2-40B4-BE49-F238E27FC236}">
                  <a16:creationId xmlns:a16="http://schemas.microsoft.com/office/drawing/2014/main" id="{1287EA58-DD9F-16A1-A9F5-E68E56C56502}"/>
                </a:ext>
              </a:extLst>
            </p:cNvPr>
            <p:cNvSpPr/>
            <p:nvPr/>
          </p:nvSpPr>
          <p:spPr>
            <a:xfrm rot="-2700486">
              <a:off x="5368532" y="273398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8" name="Freeform: Shape 2327">
              <a:extLst>
                <a:ext uri="{FF2B5EF4-FFF2-40B4-BE49-F238E27FC236}">
                  <a16:creationId xmlns:a16="http://schemas.microsoft.com/office/drawing/2014/main" id="{987A0710-808C-0AB3-6158-CB9A3AFF581F}"/>
                </a:ext>
              </a:extLst>
            </p:cNvPr>
            <p:cNvSpPr/>
            <p:nvPr/>
          </p:nvSpPr>
          <p:spPr>
            <a:xfrm rot="-2700000">
              <a:off x="5222524" y="288006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9" name="Freeform: Shape 2328">
              <a:extLst>
                <a:ext uri="{FF2B5EF4-FFF2-40B4-BE49-F238E27FC236}">
                  <a16:creationId xmlns:a16="http://schemas.microsoft.com/office/drawing/2014/main" id="{93298C2B-0A0E-FAA7-89DB-430D75E70D64}"/>
                </a:ext>
              </a:extLst>
            </p:cNvPr>
            <p:cNvSpPr/>
            <p:nvPr/>
          </p:nvSpPr>
          <p:spPr>
            <a:xfrm rot="-2700000">
              <a:off x="5295529" y="280700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0" name="Freeform: Shape 2329">
              <a:extLst>
                <a:ext uri="{FF2B5EF4-FFF2-40B4-BE49-F238E27FC236}">
                  <a16:creationId xmlns:a16="http://schemas.microsoft.com/office/drawing/2014/main" id="{3D02FCED-FB60-6728-550C-5FB71F995394}"/>
                </a:ext>
              </a:extLst>
            </p:cNvPr>
            <p:cNvSpPr/>
            <p:nvPr/>
          </p:nvSpPr>
          <p:spPr>
            <a:xfrm rot="-2700000">
              <a:off x="5076533" y="30260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1" name="Freeform: Shape 2330">
              <a:extLst>
                <a:ext uri="{FF2B5EF4-FFF2-40B4-BE49-F238E27FC236}">
                  <a16:creationId xmlns:a16="http://schemas.microsoft.com/office/drawing/2014/main" id="{053094C4-938E-27A8-E9BA-AF126EC12F45}"/>
                </a:ext>
              </a:extLst>
            </p:cNvPr>
            <p:cNvSpPr/>
            <p:nvPr/>
          </p:nvSpPr>
          <p:spPr>
            <a:xfrm rot="-2700000">
              <a:off x="5149529" y="295306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2" name="Freeform: Shape 2331">
              <a:extLst>
                <a:ext uri="{FF2B5EF4-FFF2-40B4-BE49-F238E27FC236}">
                  <a16:creationId xmlns:a16="http://schemas.microsoft.com/office/drawing/2014/main" id="{BD869B82-D04F-184E-B9DF-C9D8B3F2E3FB}"/>
                </a:ext>
              </a:extLst>
            </p:cNvPr>
            <p:cNvSpPr/>
            <p:nvPr/>
          </p:nvSpPr>
          <p:spPr>
            <a:xfrm rot="-2700000">
              <a:off x="5587490" y="251502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3" name="Freeform: Shape 2332">
              <a:extLst>
                <a:ext uri="{FF2B5EF4-FFF2-40B4-BE49-F238E27FC236}">
                  <a16:creationId xmlns:a16="http://schemas.microsoft.com/office/drawing/2014/main" id="{EB99B64D-4F97-08B5-3551-D8D8FEAD230D}"/>
                </a:ext>
              </a:extLst>
            </p:cNvPr>
            <p:cNvSpPr/>
            <p:nvPr/>
          </p:nvSpPr>
          <p:spPr>
            <a:xfrm rot="-2700000">
              <a:off x="5270554" y="292811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4" name="Freeform: Shape 2333">
              <a:extLst>
                <a:ext uri="{FF2B5EF4-FFF2-40B4-BE49-F238E27FC236}">
                  <a16:creationId xmlns:a16="http://schemas.microsoft.com/office/drawing/2014/main" id="{2ECCBCFA-E4A8-150F-7826-75142CDC3E1A}"/>
                </a:ext>
              </a:extLst>
            </p:cNvPr>
            <p:cNvSpPr/>
            <p:nvPr/>
          </p:nvSpPr>
          <p:spPr>
            <a:xfrm rot="-2700000">
              <a:off x="5781525" y="241725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5" name="Freeform: Shape 2334">
              <a:extLst>
                <a:ext uri="{FF2B5EF4-FFF2-40B4-BE49-F238E27FC236}">
                  <a16:creationId xmlns:a16="http://schemas.microsoft.com/office/drawing/2014/main" id="{A46E6370-BF8E-647D-D078-21E2F2B8D44F}"/>
                </a:ext>
              </a:extLst>
            </p:cNvPr>
            <p:cNvSpPr/>
            <p:nvPr/>
          </p:nvSpPr>
          <p:spPr>
            <a:xfrm rot="-2700000">
              <a:off x="5708527" y="249016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6" name="Freeform: Shape 2335">
              <a:extLst>
                <a:ext uri="{FF2B5EF4-FFF2-40B4-BE49-F238E27FC236}">
                  <a16:creationId xmlns:a16="http://schemas.microsoft.com/office/drawing/2014/main" id="{E47131F8-9219-2924-0A64-E9A313F6AAD0}"/>
                </a:ext>
              </a:extLst>
            </p:cNvPr>
            <p:cNvSpPr/>
            <p:nvPr/>
          </p:nvSpPr>
          <p:spPr>
            <a:xfrm rot="-2700486">
              <a:off x="5416562" y="27820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7" name="Freeform: Shape 2336">
              <a:extLst>
                <a:ext uri="{FF2B5EF4-FFF2-40B4-BE49-F238E27FC236}">
                  <a16:creationId xmlns:a16="http://schemas.microsoft.com/office/drawing/2014/main" id="{E1F98E70-C987-C4BD-89D3-A28F9D041109}"/>
                </a:ext>
              </a:extLst>
            </p:cNvPr>
            <p:cNvSpPr/>
            <p:nvPr/>
          </p:nvSpPr>
          <p:spPr>
            <a:xfrm rot="-2700000">
              <a:off x="5197570" y="300111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8" name="Freeform: Shape 2337">
              <a:extLst>
                <a:ext uri="{FF2B5EF4-FFF2-40B4-BE49-F238E27FC236}">
                  <a16:creationId xmlns:a16="http://schemas.microsoft.com/office/drawing/2014/main" id="{BCF4202E-9CFB-8F23-7516-7068B9B06475}"/>
                </a:ext>
              </a:extLst>
            </p:cNvPr>
            <p:cNvSpPr/>
            <p:nvPr/>
          </p:nvSpPr>
          <p:spPr>
            <a:xfrm rot="-2700000">
              <a:off x="5124570" y="30740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9" name="Freeform: Shape 2338">
              <a:extLst>
                <a:ext uri="{FF2B5EF4-FFF2-40B4-BE49-F238E27FC236}">
                  <a16:creationId xmlns:a16="http://schemas.microsoft.com/office/drawing/2014/main" id="{FDD321FE-08BA-6F9D-CC4E-11EAEAFA396E}"/>
                </a:ext>
              </a:extLst>
            </p:cNvPr>
            <p:cNvSpPr/>
            <p:nvPr/>
          </p:nvSpPr>
          <p:spPr>
            <a:xfrm rot="-2700000">
              <a:off x="5343551" y="28551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0" name="Freeform: Shape 2339">
              <a:extLst>
                <a:ext uri="{FF2B5EF4-FFF2-40B4-BE49-F238E27FC236}">
                  <a16:creationId xmlns:a16="http://schemas.microsoft.com/office/drawing/2014/main" id="{6BDE2CA0-E7F7-DA06-F702-15666EB42268}"/>
                </a:ext>
              </a:extLst>
            </p:cNvPr>
            <p:cNvSpPr/>
            <p:nvPr/>
          </p:nvSpPr>
          <p:spPr>
            <a:xfrm rot="-2700000">
              <a:off x="5854510" y="23441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1" name="Freeform: Shape 2340">
              <a:extLst>
                <a:ext uri="{FF2B5EF4-FFF2-40B4-BE49-F238E27FC236}">
                  <a16:creationId xmlns:a16="http://schemas.microsoft.com/office/drawing/2014/main" id="{EE376190-03F4-AC3C-59A2-89889476BAC7}"/>
                </a:ext>
              </a:extLst>
            </p:cNvPr>
            <p:cNvSpPr/>
            <p:nvPr/>
          </p:nvSpPr>
          <p:spPr>
            <a:xfrm rot="-2700000">
              <a:off x="5927500" y="227117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2" name="Freeform: Shape 2341">
              <a:extLst>
                <a:ext uri="{FF2B5EF4-FFF2-40B4-BE49-F238E27FC236}">
                  <a16:creationId xmlns:a16="http://schemas.microsoft.com/office/drawing/2014/main" id="{97B0FBC2-4037-EDCF-30D1-5F9A1C7514C2}"/>
                </a:ext>
              </a:extLst>
            </p:cNvPr>
            <p:cNvSpPr/>
            <p:nvPr/>
          </p:nvSpPr>
          <p:spPr>
            <a:xfrm rot="-2700000">
              <a:off x="5562539" y="26360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3" name="Freeform: Shape 2342">
              <a:extLst>
                <a:ext uri="{FF2B5EF4-FFF2-40B4-BE49-F238E27FC236}">
                  <a16:creationId xmlns:a16="http://schemas.microsoft.com/office/drawing/2014/main" id="{83DD512D-EC62-BF13-46FA-418763A1F30B}"/>
                </a:ext>
              </a:extLst>
            </p:cNvPr>
            <p:cNvSpPr/>
            <p:nvPr/>
          </p:nvSpPr>
          <p:spPr>
            <a:xfrm rot="-2700000">
              <a:off x="5489550" y="270905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4" name="Freeform: Shape 2343">
              <a:extLst>
                <a:ext uri="{FF2B5EF4-FFF2-40B4-BE49-F238E27FC236}">
                  <a16:creationId xmlns:a16="http://schemas.microsoft.com/office/drawing/2014/main" id="{FFBC2DF1-89DB-3443-7110-062FFE795F5E}"/>
                </a:ext>
              </a:extLst>
            </p:cNvPr>
            <p:cNvSpPr/>
            <p:nvPr/>
          </p:nvSpPr>
          <p:spPr>
            <a:xfrm rot="-2700000">
              <a:off x="5635525" y="256306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5" name="Freeform: Shape 2344">
              <a:extLst>
                <a:ext uri="{FF2B5EF4-FFF2-40B4-BE49-F238E27FC236}">
                  <a16:creationId xmlns:a16="http://schemas.microsoft.com/office/drawing/2014/main" id="{C9EFAC30-958E-7006-CC25-C53FDD8C3F81}"/>
                </a:ext>
              </a:extLst>
            </p:cNvPr>
            <p:cNvSpPr/>
            <p:nvPr/>
          </p:nvSpPr>
          <p:spPr>
            <a:xfrm rot="-2700000">
              <a:off x="5245602" y="304914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6" name="Freeform: Shape 2345">
              <a:extLst>
                <a:ext uri="{FF2B5EF4-FFF2-40B4-BE49-F238E27FC236}">
                  <a16:creationId xmlns:a16="http://schemas.microsoft.com/office/drawing/2014/main" id="{F69DB5DD-8441-A5C6-D050-D2C332476CAA}"/>
                </a:ext>
              </a:extLst>
            </p:cNvPr>
            <p:cNvSpPr/>
            <p:nvPr/>
          </p:nvSpPr>
          <p:spPr>
            <a:xfrm rot="-2700000">
              <a:off x="6121524" y="21732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7" name="Freeform: Shape 2346">
              <a:extLst>
                <a:ext uri="{FF2B5EF4-FFF2-40B4-BE49-F238E27FC236}">
                  <a16:creationId xmlns:a16="http://schemas.microsoft.com/office/drawing/2014/main" id="{D34995AD-B06F-76B5-9DBD-D44CCD91FB4D}"/>
                </a:ext>
              </a:extLst>
            </p:cNvPr>
            <p:cNvSpPr/>
            <p:nvPr/>
          </p:nvSpPr>
          <p:spPr>
            <a:xfrm rot="-2700000">
              <a:off x="6194524" y="21002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8" name="Freeform: Shape 2347">
              <a:extLst>
                <a:ext uri="{FF2B5EF4-FFF2-40B4-BE49-F238E27FC236}">
                  <a16:creationId xmlns:a16="http://schemas.microsoft.com/office/drawing/2014/main" id="{D5A4368A-3960-18AC-B447-69CA18BC01D4}"/>
                </a:ext>
              </a:extLst>
            </p:cNvPr>
            <p:cNvSpPr/>
            <p:nvPr/>
          </p:nvSpPr>
          <p:spPr>
            <a:xfrm rot="-2700000">
              <a:off x="6048536" y="224621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9" name="Freeform: Shape 2348">
              <a:extLst>
                <a:ext uri="{FF2B5EF4-FFF2-40B4-BE49-F238E27FC236}">
                  <a16:creationId xmlns:a16="http://schemas.microsoft.com/office/drawing/2014/main" id="{0A2E90B9-0705-D05F-2DE3-1CB5031ABF16}"/>
                </a:ext>
              </a:extLst>
            </p:cNvPr>
            <p:cNvSpPr/>
            <p:nvPr/>
          </p:nvSpPr>
          <p:spPr>
            <a:xfrm rot="-2700000">
              <a:off x="5829562" y="246528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0" name="Freeform: Shape 2349">
              <a:extLst>
                <a:ext uri="{FF2B5EF4-FFF2-40B4-BE49-F238E27FC236}">
                  <a16:creationId xmlns:a16="http://schemas.microsoft.com/office/drawing/2014/main" id="{41DC5803-F105-4470-B466-9217C87B65FF}"/>
                </a:ext>
              </a:extLst>
            </p:cNvPr>
            <p:cNvSpPr/>
            <p:nvPr/>
          </p:nvSpPr>
          <p:spPr>
            <a:xfrm rot="-2700000">
              <a:off x="6267511" y="202724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1" name="Freeform: Shape 2350">
              <a:extLst>
                <a:ext uri="{FF2B5EF4-FFF2-40B4-BE49-F238E27FC236}">
                  <a16:creationId xmlns:a16="http://schemas.microsoft.com/office/drawing/2014/main" id="{9D032E22-1E0F-7DF6-083B-C5E76D48922C}"/>
                </a:ext>
              </a:extLst>
            </p:cNvPr>
            <p:cNvSpPr/>
            <p:nvPr/>
          </p:nvSpPr>
          <p:spPr>
            <a:xfrm rot="-2700000">
              <a:off x="5172606" y="31221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2" name="Freeform: Shape 2351">
              <a:extLst>
                <a:ext uri="{FF2B5EF4-FFF2-40B4-BE49-F238E27FC236}">
                  <a16:creationId xmlns:a16="http://schemas.microsoft.com/office/drawing/2014/main" id="{7FC79ED1-E14D-F0CE-5A9B-ED47064943F1}"/>
                </a:ext>
              </a:extLst>
            </p:cNvPr>
            <p:cNvSpPr/>
            <p:nvPr/>
          </p:nvSpPr>
          <p:spPr>
            <a:xfrm rot="-2700000">
              <a:off x="5902547" y="239221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3" name="Freeform: Shape 2352">
              <a:extLst>
                <a:ext uri="{FF2B5EF4-FFF2-40B4-BE49-F238E27FC236}">
                  <a16:creationId xmlns:a16="http://schemas.microsoft.com/office/drawing/2014/main" id="{41F22E15-BD87-4D7C-749D-128CA12433E4}"/>
                </a:ext>
              </a:extLst>
            </p:cNvPr>
            <p:cNvSpPr/>
            <p:nvPr/>
          </p:nvSpPr>
          <p:spPr>
            <a:xfrm rot="-2700000">
              <a:off x="5975542" y="23192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4" name="Freeform: Shape 2353">
              <a:extLst>
                <a:ext uri="{FF2B5EF4-FFF2-40B4-BE49-F238E27FC236}">
                  <a16:creationId xmlns:a16="http://schemas.microsoft.com/office/drawing/2014/main" id="{957C9E31-70E3-6183-DB33-0A6F8B34EDAF}"/>
                </a:ext>
              </a:extLst>
            </p:cNvPr>
            <p:cNvSpPr/>
            <p:nvPr/>
          </p:nvSpPr>
          <p:spPr>
            <a:xfrm rot="-2700000">
              <a:off x="5683562" y="261109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5" name="Freeform: Shape 2354">
              <a:extLst>
                <a:ext uri="{FF2B5EF4-FFF2-40B4-BE49-F238E27FC236}">
                  <a16:creationId xmlns:a16="http://schemas.microsoft.com/office/drawing/2014/main" id="{46570FD8-2F6E-6F65-7DF7-4664AF48A741}"/>
                </a:ext>
              </a:extLst>
            </p:cNvPr>
            <p:cNvSpPr/>
            <p:nvPr/>
          </p:nvSpPr>
          <p:spPr>
            <a:xfrm rot="-2700000">
              <a:off x="5318593" y="297614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6" name="Freeform: Shape 2355">
              <a:extLst>
                <a:ext uri="{FF2B5EF4-FFF2-40B4-BE49-F238E27FC236}">
                  <a16:creationId xmlns:a16="http://schemas.microsoft.com/office/drawing/2014/main" id="{6E5E1634-9D23-19AA-86D7-B56BD3F428D9}"/>
                </a:ext>
              </a:extLst>
            </p:cNvPr>
            <p:cNvSpPr/>
            <p:nvPr/>
          </p:nvSpPr>
          <p:spPr>
            <a:xfrm rot="-2700000">
              <a:off x="5610571" y="268409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7" name="Freeform: Shape 2356">
              <a:extLst>
                <a:ext uri="{FF2B5EF4-FFF2-40B4-BE49-F238E27FC236}">
                  <a16:creationId xmlns:a16="http://schemas.microsoft.com/office/drawing/2014/main" id="{7C4F5BC7-C80C-8DFD-94CE-23C0B8275C2B}"/>
                </a:ext>
              </a:extLst>
            </p:cNvPr>
            <p:cNvSpPr/>
            <p:nvPr/>
          </p:nvSpPr>
          <p:spPr>
            <a:xfrm rot="-2700000">
              <a:off x="5537586" y="27570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8" name="Freeform: Shape 2357">
              <a:extLst>
                <a:ext uri="{FF2B5EF4-FFF2-40B4-BE49-F238E27FC236}">
                  <a16:creationId xmlns:a16="http://schemas.microsoft.com/office/drawing/2014/main" id="{BAC6B3C2-3322-F7D5-E692-53407A4B732F}"/>
                </a:ext>
              </a:extLst>
            </p:cNvPr>
            <p:cNvSpPr/>
            <p:nvPr/>
          </p:nvSpPr>
          <p:spPr>
            <a:xfrm rot="-2700000">
              <a:off x="5391583" y="29031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9" name="Freeform: Shape 2358">
              <a:extLst>
                <a:ext uri="{FF2B5EF4-FFF2-40B4-BE49-F238E27FC236}">
                  <a16:creationId xmlns:a16="http://schemas.microsoft.com/office/drawing/2014/main" id="{D6399429-E67C-1A07-DCFE-ED5198CF1154}"/>
                </a:ext>
              </a:extLst>
            </p:cNvPr>
            <p:cNvSpPr/>
            <p:nvPr/>
          </p:nvSpPr>
          <p:spPr>
            <a:xfrm rot="-2700000">
              <a:off x="5464584" y="28301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0" name="Freeform: Shape 2359">
              <a:extLst>
                <a:ext uri="{FF2B5EF4-FFF2-40B4-BE49-F238E27FC236}">
                  <a16:creationId xmlns:a16="http://schemas.microsoft.com/office/drawing/2014/main" id="{84C5109B-F34E-4469-7785-ED71A6AD8C1E}"/>
                </a:ext>
              </a:extLst>
            </p:cNvPr>
            <p:cNvSpPr/>
            <p:nvPr/>
          </p:nvSpPr>
          <p:spPr>
            <a:xfrm rot="-2700000">
              <a:off x="5756559" y="253819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1" name="Freeform: Shape 2360">
              <a:extLst>
                <a:ext uri="{FF2B5EF4-FFF2-40B4-BE49-F238E27FC236}">
                  <a16:creationId xmlns:a16="http://schemas.microsoft.com/office/drawing/2014/main" id="{2C10FCD5-E6C1-0C1F-2D1A-A20A22DD98ED}"/>
                </a:ext>
              </a:extLst>
            </p:cNvPr>
            <p:cNvSpPr/>
            <p:nvPr/>
          </p:nvSpPr>
          <p:spPr>
            <a:xfrm rot="-2700000">
              <a:off x="6096564" y="229425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2" name="Freeform: Shape 2361">
              <a:extLst>
                <a:ext uri="{FF2B5EF4-FFF2-40B4-BE49-F238E27FC236}">
                  <a16:creationId xmlns:a16="http://schemas.microsoft.com/office/drawing/2014/main" id="{6D9B4FD3-AE85-BD99-07B6-E77BE11D68F7}"/>
                </a:ext>
              </a:extLst>
            </p:cNvPr>
            <p:cNvSpPr/>
            <p:nvPr/>
          </p:nvSpPr>
          <p:spPr>
            <a:xfrm rot="-2700000">
              <a:off x="6169565" y="222126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3" name="Freeform: Shape 2362">
              <a:extLst>
                <a:ext uri="{FF2B5EF4-FFF2-40B4-BE49-F238E27FC236}">
                  <a16:creationId xmlns:a16="http://schemas.microsoft.com/office/drawing/2014/main" id="{08D3CB09-B7A0-D6CB-9A13-8E9C99AE0E38}"/>
                </a:ext>
              </a:extLst>
            </p:cNvPr>
            <p:cNvSpPr/>
            <p:nvPr/>
          </p:nvSpPr>
          <p:spPr>
            <a:xfrm rot="-2700000">
              <a:off x="6242556" y="214827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4" name="Freeform: Shape 2363">
              <a:extLst>
                <a:ext uri="{FF2B5EF4-FFF2-40B4-BE49-F238E27FC236}">
                  <a16:creationId xmlns:a16="http://schemas.microsoft.com/office/drawing/2014/main" id="{882B7BC6-A09D-27B5-EDE6-DFBA002BA66D}"/>
                </a:ext>
              </a:extLst>
            </p:cNvPr>
            <p:cNvSpPr/>
            <p:nvPr/>
          </p:nvSpPr>
          <p:spPr>
            <a:xfrm rot="-2700000">
              <a:off x="6023572" y="236724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5" name="Freeform: Shape 2364">
              <a:extLst>
                <a:ext uri="{FF2B5EF4-FFF2-40B4-BE49-F238E27FC236}">
                  <a16:creationId xmlns:a16="http://schemas.microsoft.com/office/drawing/2014/main" id="{E0DEC6E7-C6E4-3918-228D-3C1855851837}"/>
                </a:ext>
              </a:extLst>
            </p:cNvPr>
            <p:cNvSpPr/>
            <p:nvPr/>
          </p:nvSpPr>
          <p:spPr>
            <a:xfrm rot="-2700000">
              <a:off x="5658600" y="273221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6" name="Freeform: Shape 2365">
              <a:extLst>
                <a:ext uri="{FF2B5EF4-FFF2-40B4-BE49-F238E27FC236}">
                  <a16:creationId xmlns:a16="http://schemas.microsoft.com/office/drawing/2014/main" id="{776AAC5A-94D4-F11C-8112-54BDB7C7DEEF}"/>
                </a:ext>
              </a:extLst>
            </p:cNvPr>
            <p:cNvSpPr/>
            <p:nvPr/>
          </p:nvSpPr>
          <p:spPr>
            <a:xfrm rot="-2700000">
              <a:off x="5366628" y="302418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7" name="Freeform: Shape 2366">
              <a:extLst>
                <a:ext uri="{FF2B5EF4-FFF2-40B4-BE49-F238E27FC236}">
                  <a16:creationId xmlns:a16="http://schemas.microsoft.com/office/drawing/2014/main" id="{3AA2F2D3-742C-C187-BA0D-1D6504CAF028}"/>
                </a:ext>
              </a:extLst>
            </p:cNvPr>
            <p:cNvSpPr/>
            <p:nvPr/>
          </p:nvSpPr>
          <p:spPr>
            <a:xfrm rot="-2700000">
              <a:off x="5293639" y="30971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8" name="Freeform: Shape 2367">
              <a:extLst>
                <a:ext uri="{FF2B5EF4-FFF2-40B4-BE49-F238E27FC236}">
                  <a16:creationId xmlns:a16="http://schemas.microsoft.com/office/drawing/2014/main" id="{9B147A9E-55D7-B995-2410-B44FEBCD46E2}"/>
                </a:ext>
              </a:extLst>
            </p:cNvPr>
            <p:cNvSpPr/>
            <p:nvPr/>
          </p:nvSpPr>
          <p:spPr>
            <a:xfrm rot="-2700000">
              <a:off x="5439620" y="295119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9" name="Freeform: Shape 2368">
              <a:extLst>
                <a:ext uri="{FF2B5EF4-FFF2-40B4-BE49-F238E27FC236}">
                  <a16:creationId xmlns:a16="http://schemas.microsoft.com/office/drawing/2014/main" id="{7AFEEF73-6435-E087-C619-7DC938E52AA4}"/>
                </a:ext>
              </a:extLst>
            </p:cNvPr>
            <p:cNvSpPr/>
            <p:nvPr/>
          </p:nvSpPr>
          <p:spPr>
            <a:xfrm rot="-2700000">
              <a:off x="6315553" y="20752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0" name="Freeform: Shape 2369">
              <a:extLst>
                <a:ext uri="{FF2B5EF4-FFF2-40B4-BE49-F238E27FC236}">
                  <a16:creationId xmlns:a16="http://schemas.microsoft.com/office/drawing/2014/main" id="{5ECEBF0C-2AFF-D608-B333-09C25F40C545}"/>
                </a:ext>
              </a:extLst>
            </p:cNvPr>
            <p:cNvSpPr/>
            <p:nvPr/>
          </p:nvSpPr>
          <p:spPr>
            <a:xfrm rot="-2700000">
              <a:off x="6388541" y="200228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1" name="Freeform: Shape 2370">
              <a:extLst>
                <a:ext uri="{FF2B5EF4-FFF2-40B4-BE49-F238E27FC236}">
                  <a16:creationId xmlns:a16="http://schemas.microsoft.com/office/drawing/2014/main" id="{60B0DB0A-6ECE-8037-F2DE-1C7D72A7935F}"/>
                </a:ext>
              </a:extLst>
            </p:cNvPr>
            <p:cNvSpPr/>
            <p:nvPr/>
          </p:nvSpPr>
          <p:spPr>
            <a:xfrm rot="-2700000">
              <a:off x="5731595" y="265922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2" name="Freeform: Shape 2371">
              <a:extLst>
                <a:ext uri="{FF2B5EF4-FFF2-40B4-BE49-F238E27FC236}">
                  <a16:creationId xmlns:a16="http://schemas.microsoft.com/office/drawing/2014/main" id="{467F977C-BADA-F103-A6AE-3CA0C02E6D54}"/>
                </a:ext>
              </a:extLst>
            </p:cNvPr>
            <p:cNvSpPr/>
            <p:nvPr/>
          </p:nvSpPr>
          <p:spPr>
            <a:xfrm rot="-2700000">
              <a:off x="5585611" y="280520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3" name="Freeform: Shape 2372">
              <a:extLst>
                <a:ext uri="{FF2B5EF4-FFF2-40B4-BE49-F238E27FC236}">
                  <a16:creationId xmlns:a16="http://schemas.microsoft.com/office/drawing/2014/main" id="{543A470F-5D60-3E94-EC85-BF60F0F9EA32}"/>
                </a:ext>
              </a:extLst>
            </p:cNvPr>
            <p:cNvSpPr/>
            <p:nvPr/>
          </p:nvSpPr>
          <p:spPr>
            <a:xfrm rot="-2700000">
              <a:off x="5804594" y="258623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4" name="Freeform: Shape 2373">
              <a:extLst>
                <a:ext uri="{FF2B5EF4-FFF2-40B4-BE49-F238E27FC236}">
                  <a16:creationId xmlns:a16="http://schemas.microsoft.com/office/drawing/2014/main" id="{B028E08E-10AA-40A4-A805-A16842FFB190}"/>
                </a:ext>
              </a:extLst>
            </p:cNvPr>
            <p:cNvSpPr/>
            <p:nvPr/>
          </p:nvSpPr>
          <p:spPr>
            <a:xfrm rot="-2700000">
              <a:off x="5512616" y="28782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5" name="Freeform: Shape 2374">
              <a:extLst>
                <a:ext uri="{FF2B5EF4-FFF2-40B4-BE49-F238E27FC236}">
                  <a16:creationId xmlns:a16="http://schemas.microsoft.com/office/drawing/2014/main" id="{1708876F-08AB-04A1-2466-BF749F5D8AFE}"/>
                </a:ext>
              </a:extLst>
            </p:cNvPr>
            <p:cNvSpPr/>
            <p:nvPr/>
          </p:nvSpPr>
          <p:spPr>
            <a:xfrm rot="-2700000">
              <a:off x="5950577" y="244024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6" name="Freeform: Shape 2375">
              <a:extLst>
                <a:ext uri="{FF2B5EF4-FFF2-40B4-BE49-F238E27FC236}">
                  <a16:creationId xmlns:a16="http://schemas.microsoft.com/office/drawing/2014/main" id="{8B0E17D8-47C9-1F68-64FA-A21C724FE264}"/>
                </a:ext>
              </a:extLst>
            </p:cNvPr>
            <p:cNvSpPr/>
            <p:nvPr/>
          </p:nvSpPr>
          <p:spPr>
            <a:xfrm rot="-2700000">
              <a:off x="5877597" y="251333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7" name="Freeform: Shape 2376">
              <a:extLst>
                <a:ext uri="{FF2B5EF4-FFF2-40B4-BE49-F238E27FC236}">
                  <a16:creationId xmlns:a16="http://schemas.microsoft.com/office/drawing/2014/main" id="{B180FA1B-3231-FC08-A4EF-9E82D9B4D906}"/>
                </a:ext>
              </a:extLst>
            </p:cNvPr>
            <p:cNvSpPr/>
            <p:nvPr/>
          </p:nvSpPr>
          <p:spPr>
            <a:xfrm rot="-2700000">
              <a:off x="6509577" y="19773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8" name="Freeform: Shape 2377">
              <a:extLst>
                <a:ext uri="{FF2B5EF4-FFF2-40B4-BE49-F238E27FC236}">
                  <a16:creationId xmlns:a16="http://schemas.microsoft.com/office/drawing/2014/main" id="{C21DA86A-A65B-599B-653D-697A21DD79A8}"/>
                </a:ext>
              </a:extLst>
            </p:cNvPr>
            <p:cNvSpPr/>
            <p:nvPr/>
          </p:nvSpPr>
          <p:spPr>
            <a:xfrm rot="-2700000">
              <a:off x="6436582" y="205032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9" name="Freeform: Shape 2378">
              <a:extLst>
                <a:ext uri="{FF2B5EF4-FFF2-40B4-BE49-F238E27FC236}">
                  <a16:creationId xmlns:a16="http://schemas.microsoft.com/office/drawing/2014/main" id="{E423A9A8-8638-535A-9A4A-56895C51A788}"/>
                </a:ext>
              </a:extLst>
            </p:cNvPr>
            <p:cNvSpPr/>
            <p:nvPr/>
          </p:nvSpPr>
          <p:spPr>
            <a:xfrm rot="-2700000">
              <a:off x="6290588" y="219631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0" name="Freeform: Shape 2379">
              <a:extLst>
                <a:ext uri="{FF2B5EF4-FFF2-40B4-BE49-F238E27FC236}">
                  <a16:creationId xmlns:a16="http://schemas.microsoft.com/office/drawing/2014/main" id="{65C19876-D063-FA1E-C51D-709F2D13E7D4}"/>
                </a:ext>
              </a:extLst>
            </p:cNvPr>
            <p:cNvSpPr/>
            <p:nvPr/>
          </p:nvSpPr>
          <p:spPr>
            <a:xfrm rot="-2700000">
              <a:off x="5487657" y="299922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1" name="Freeform: Shape 2380">
              <a:extLst>
                <a:ext uri="{FF2B5EF4-FFF2-40B4-BE49-F238E27FC236}">
                  <a16:creationId xmlns:a16="http://schemas.microsoft.com/office/drawing/2014/main" id="{55F9EB6D-55C0-018D-F60E-D6941A60F632}"/>
                </a:ext>
              </a:extLst>
            </p:cNvPr>
            <p:cNvSpPr/>
            <p:nvPr/>
          </p:nvSpPr>
          <p:spPr>
            <a:xfrm rot="-2700000">
              <a:off x="5706642" y="278025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2" name="Freeform: Shape 2381">
              <a:extLst>
                <a:ext uri="{FF2B5EF4-FFF2-40B4-BE49-F238E27FC236}">
                  <a16:creationId xmlns:a16="http://schemas.microsoft.com/office/drawing/2014/main" id="{6408494E-A2CB-129A-A123-BF8CA0F61DD9}"/>
                </a:ext>
              </a:extLst>
            </p:cNvPr>
            <p:cNvSpPr/>
            <p:nvPr/>
          </p:nvSpPr>
          <p:spPr>
            <a:xfrm rot="-2700000">
              <a:off x="6363589" y="212331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3" name="Freeform: Shape 2382">
              <a:extLst>
                <a:ext uri="{FF2B5EF4-FFF2-40B4-BE49-F238E27FC236}">
                  <a16:creationId xmlns:a16="http://schemas.microsoft.com/office/drawing/2014/main" id="{99B7D769-2411-13CC-5F5F-080519C0724C}"/>
                </a:ext>
              </a:extLst>
            </p:cNvPr>
            <p:cNvSpPr/>
            <p:nvPr/>
          </p:nvSpPr>
          <p:spPr>
            <a:xfrm rot="-2700000">
              <a:off x="5414660" y="30722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4" name="Freeform: Shape 2383">
              <a:extLst>
                <a:ext uri="{FF2B5EF4-FFF2-40B4-BE49-F238E27FC236}">
                  <a16:creationId xmlns:a16="http://schemas.microsoft.com/office/drawing/2014/main" id="{EE9CAE6A-D93E-9CE7-68F7-9156E9DCA40B}"/>
                </a:ext>
              </a:extLst>
            </p:cNvPr>
            <p:cNvSpPr/>
            <p:nvPr/>
          </p:nvSpPr>
          <p:spPr>
            <a:xfrm rot="-2700000">
              <a:off x="6217574" y="226921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5" name="Freeform: Shape 2384">
              <a:extLst>
                <a:ext uri="{FF2B5EF4-FFF2-40B4-BE49-F238E27FC236}">
                  <a16:creationId xmlns:a16="http://schemas.microsoft.com/office/drawing/2014/main" id="{F07D022B-25B5-7F9B-2D95-56D3B3A37546}"/>
                </a:ext>
              </a:extLst>
            </p:cNvPr>
            <p:cNvSpPr/>
            <p:nvPr/>
          </p:nvSpPr>
          <p:spPr>
            <a:xfrm>
              <a:off x="5346971" y="3127921"/>
              <a:ext cx="41059" cy="40504"/>
            </a:xfrm>
            <a:custGeom>
              <a:avLst/>
              <a:gdLst>
                <a:gd name="connsiteX0" fmla="*/ 36498 w 41059"/>
                <a:gd name="connsiteY0" fmla="*/ 0 h 40504"/>
                <a:gd name="connsiteX1" fmla="*/ 0 w 41059"/>
                <a:gd name="connsiteY1" fmla="*/ 36498 h 40504"/>
                <a:gd name="connsiteX2" fmla="*/ 4007 w 41059"/>
                <a:gd name="connsiteY2" fmla="*/ 40504 h 40504"/>
                <a:gd name="connsiteX3" fmla="*/ 5355 w 41059"/>
                <a:gd name="connsiteY3" fmla="*/ 40266 h 40504"/>
                <a:gd name="connsiteX4" fmla="*/ 41059 w 41059"/>
                <a:gd name="connsiteY4" fmla="*/ 4561 h 40504"/>
                <a:gd name="connsiteX5" fmla="*/ 36498 w 41059"/>
                <a:gd name="connsiteY5" fmla="*/ 0 h 4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059" h="40504">
                  <a:moveTo>
                    <a:pt x="36498" y="0"/>
                  </a:moveTo>
                  <a:lnTo>
                    <a:pt x="0" y="36498"/>
                  </a:lnTo>
                  <a:lnTo>
                    <a:pt x="4007" y="40504"/>
                  </a:lnTo>
                  <a:cubicBezTo>
                    <a:pt x="4458" y="40427"/>
                    <a:pt x="4903" y="40343"/>
                    <a:pt x="5355" y="40266"/>
                  </a:cubicBezTo>
                  <a:lnTo>
                    <a:pt x="41059" y="4561"/>
                  </a:lnTo>
                  <a:lnTo>
                    <a:pt x="36498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6" name="Freeform: Shape 2385">
              <a:extLst>
                <a:ext uri="{FF2B5EF4-FFF2-40B4-BE49-F238E27FC236}">
                  <a16:creationId xmlns:a16="http://schemas.microsoft.com/office/drawing/2014/main" id="{648DDEB4-574C-29C1-98E4-C9BAA71C134F}"/>
                </a:ext>
              </a:extLst>
            </p:cNvPr>
            <p:cNvSpPr/>
            <p:nvPr/>
          </p:nvSpPr>
          <p:spPr>
            <a:xfrm rot="-2700000">
              <a:off x="6071629" y="241538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7" name="Freeform: Shape 2386">
              <a:extLst>
                <a:ext uri="{FF2B5EF4-FFF2-40B4-BE49-F238E27FC236}">
                  <a16:creationId xmlns:a16="http://schemas.microsoft.com/office/drawing/2014/main" id="{1901D1BC-8D47-BD2E-0488-9F636676A49E}"/>
                </a:ext>
              </a:extLst>
            </p:cNvPr>
            <p:cNvSpPr/>
            <p:nvPr/>
          </p:nvSpPr>
          <p:spPr>
            <a:xfrm rot="-2700000">
              <a:off x="5633641" y="285324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8" name="Freeform: Shape 2387">
              <a:extLst>
                <a:ext uri="{FF2B5EF4-FFF2-40B4-BE49-F238E27FC236}">
                  <a16:creationId xmlns:a16="http://schemas.microsoft.com/office/drawing/2014/main" id="{C87AF694-63A5-8AC0-431E-B3A05AB991CC}"/>
                </a:ext>
              </a:extLst>
            </p:cNvPr>
            <p:cNvSpPr/>
            <p:nvPr/>
          </p:nvSpPr>
          <p:spPr>
            <a:xfrm rot="-2700000">
              <a:off x="5852631" y="263426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9" name="Freeform: Shape 2388">
              <a:extLst>
                <a:ext uri="{FF2B5EF4-FFF2-40B4-BE49-F238E27FC236}">
                  <a16:creationId xmlns:a16="http://schemas.microsoft.com/office/drawing/2014/main" id="{99C61EBD-0A49-19B0-6445-AA0C89EA331A}"/>
                </a:ext>
              </a:extLst>
            </p:cNvPr>
            <p:cNvSpPr/>
            <p:nvPr/>
          </p:nvSpPr>
          <p:spPr>
            <a:xfrm rot="-2700000">
              <a:off x="6144586" y="23422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0" name="Freeform: Shape 2389">
              <a:extLst>
                <a:ext uri="{FF2B5EF4-FFF2-40B4-BE49-F238E27FC236}">
                  <a16:creationId xmlns:a16="http://schemas.microsoft.com/office/drawing/2014/main" id="{DE8411F4-9289-9463-8F45-39AEAAD77BB8}"/>
                </a:ext>
              </a:extLst>
            </p:cNvPr>
            <p:cNvSpPr/>
            <p:nvPr/>
          </p:nvSpPr>
          <p:spPr>
            <a:xfrm rot="-2700000">
              <a:off x="5560658" y="292624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1" name="Freeform: Shape 2390">
              <a:extLst>
                <a:ext uri="{FF2B5EF4-FFF2-40B4-BE49-F238E27FC236}">
                  <a16:creationId xmlns:a16="http://schemas.microsoft.com/office/drawing/2014/main" id="{F1443237-A3D4-A733-FFF4-2E3909884DA8}"/>
                </a:ext>
              </a:extLst>
            </p:cNvPr>
            <p:cNvSpPr/>
            <p:nvPr/>
          </p:nvSpPr>
          <p:spPr>
            <a:xfrm rot="-2700000">
              <a:off x="5998606" y="248818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2" name="Freeform: Shape 2391">
              <a:extLst>
                <a:ext uri="{FF2B5EF4-FFF2-40B4-BE49-F238E27FC236}">
                  <a16:creationId xmlns:a16="http://schemas.microsoft.com/office/drawing/2014/main" id="{9AB8170C-2E11-45BF-259E-35CB5275B1A7}"/>
                </a:ext>
              </a:extLst>
            </p:cNvPr>
            <p:cNvSpPr/>
            <p:nvPr/>
          </p:nvSpPr>
          <p:spPr>
            <a:xfrm rot="-2700000">
              <a:off x="5779638" y="270726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3" name="Freeform: Shape 2392">
              <a:extLst>
                <a:ext uri="{FF2B5EF4-FFF2-40B4-BE49-F238E27FC236}">
                  <a16:creationId xmlns:a16="http://schemas.microsoft.com/office/drawing/2014/main" id="{2D2A2F8E-BCA9-9B1D-B1B4-75E8870D316A}"/>
                </a:ext>
              </a:extLst>
            </p:cNvPr>
            <p:cNvSpPr/>
            <p:nvPr/>
          </p:nvSpPr>
          <p:spPr>
            <a:xfrm rot="-2700000">
              <a:off x="5925624" y="256127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4" name="Freeform: Shape 2393">
              <a:extLst>
                <a:ext uri="{FF2B5EF4-FFF2-40B4-BE49-F238E27FC236}">
                  <a16:creationId xmlns:a16="http://schemas.microsoft.com/office/drawing/2014/main" id="{4F8FA3DD-BBB1-5BF2-D3D0-122924FD4AC2}"/>
                </a:ext>
              </a:extLst>
            </p:cNvPr>
            <p:cNvSpPr/>
            <p:nvPr/>
          </p:nvSpPr>
          <p:spPr>
            <a:xfrm rot="-2700000">
              <a:off x="6046655" y="253631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5" name="Freeform: Shape 2394">
              <a:extLst>
                <a:ext uri="{FF2B5EF4-FFF2-40B4-BE49-F238E27FC236}">
                  <a16:creationId xmlns:a16="http://schemas.microsoft.com/office/drawing/2014/main" id="{9A2D2FD6-4513-845D-FA53-AE41A013B2C5}"/>
                </a:ext>
              </a:extLst>
            </p:cNvPr>
            <p:cNvSpPr/>
            <p:nvPr/>
          </p:nvSpPr>
          <p:spPr>
            <a:xfrm rot="-2700000">
              <a:off x="6192642" y="239033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6" name="Freeform: Shape 2395">
              <a:extLst>
                <a:ext uri="{FF2B5EF4-FFF2-40B4-BE49-F238E27FC236}">
                  <a16:creationId xmlns:a16="http://schemas.microsoft.com/office/drawing/2014/main" id="{778C7A28-3121-A355-B267-30BD8233D908}"/>
                </a:ext>
              </a:extLst>
            </p:cNvPr>
            <p:cNvSpPr/>
            <p:nvPr/>
          </p:nvSpPr>
          <p:spPr>
            <a:xfrm rot="-2700000">
              <a:off x="6265664" y="231743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7" name="Freeform: Shape 2396">
              <a:extLst>
                <a:ext uri="{FF2B5EF4-FFF2-40B4-BE49-F238E27FC236}">
                  <a16:creationId xmlns:a16="http://schemas.microsoft.com/office/drawing/2014/main" id="{361EA2BF-45BC-C012-0943-2F2EA8CD88C6}"/>
                </a:ext>
              </a:extLst>
            </p:cNvPr>
            <p:cNvSpPr/>
            <p:nvPr/>
          </p:nvSpPr>
          <p:spPr>
            <a:xfrm rot="-2700000">
              <a:off x="6557616" y="202536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8" name="Freeform: Shape 2397">
              <a:extLst>
                <a:ext uri="{FF2B5EF4-FFF2-40B4-BE49-F238E27FC236}">
                  <a16:creationId xmlns:a16="http://schemas.microsoft.com/office/drawing/2014/main" id="{C64BF9A3-0A01-8DF9-4970-17ADE3DCCDEB}"/>
                </a:ext>
              </a:extLst>
            </p:cNvPr>
            <p:cNvSpPr/>
            <p:nvPr/>
          </p:nvSpPr>
          <p:spPr>
            <a:xfrm rot="-2700000">
              <a:off x="5973662" y="260931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9" name="Freeform: Shape 2398">
              <a:extLst>
                <a:ext uri="{FF2B5EF4-FFF2-40B4-BE49-F238E27FC236}">
                  <a16:creationId xmlns:a16="http://schemas.microsoft.com/office/drawing/2014/main" id="{1332E251-2751-2290-C764-5A1FDC297C0F}"/>
                </a:ext>
              </a:extLst>
            </p:cNvPr>
            <p:cNvSpPr/>
            <p:nvPr/>
          </p:nvSpPr>
          <p:spPr>
            <a:xfrm rot="-2700000">
              <a:off x="5608698" y="29742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0" name="Freeform: Shape 2399">
              <a:extLst>
                <a:ext uri="{FF2B5EF4-FFF2-40B4-BE49-F238E27FC236}">
                  <a16:creationId xmlns:a16="http://schemas.microsoft.com/office/drawing/2014/main" id="{65A83D3B-B746-5F88-4EA7-70A9521A6F82}"/>
                </a:ext>
              </a:extLst>
            </p:cNvPr>
            <p:cNvSpPr/>
            <p:nvPr/>
          </p:nvSpPr>
          <p:spPr>
            <a:xfrm rot="-2700000">
              <a:off x="6338632" y="224434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1" name="Freeform: Shape 2400">
              <a:extLst>
                <a:ext uri="{FF2B5EF4-FFF2-40B4-BE49-F238E27FC236}">
                  <a16:creationId xmlns:a16="http://schemas.microsoft.com/office/drawing/2014/main" id="{DA60010C-E1F2-47DA-D9E5-41B39982C1EE}"/>
                </a:ext>
              </a:extLst>
            </p:cNvPr>
            <p:cNvSpPr/>
            <p:nvPr/>
          </p:nvSpPr>
          <p:spPr>
            <a:xfrm rot="-2700000">
              <a:off x="5900673" y="26823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2" name="Freeform: Shape 2401">
              <a:extLst>
                <a:ext uri="{FF2B5EF4-FFF2-40B4-BE49-F238E27FC236}">
                  <a16:creationId xmlns:a16="http://schemas.microsoft.com/office/drawing/2014/main" id="{629CAD28-7EB4-914E-BCF8-BF26CB1F6041}"/>
                </a:ext>
              </a:extLst>
            </p:cNvPr>
            <p:cNvSpPr/>
            <p:nvPr/>
          </p:nvSpPr>
          <p:spPr>
            <a:xfrm rot="-2700000">
              <a:off x="6484621" y="20983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3" name="Freeform: Shape 2402">
              <a:extLst>
                <a:ext uri="{FF2B5EF4-FFF2-40B4-BE49-F238E27FC236}">
                  <a16:creationId xmlns:a16="http://schemas.microsoft.com/office/drawing/2014/main" id="{0C1AC4F6-36EC-54C7-35B2-5E37CF02E08A}"/>
                </a:ext>
              </a:extLst>
            </p:cNvPr>
            <p:cNvSpPr/>
            <p:nvPr/>
          </p:nvSpPr>
          <p:spPr>
            <a:xfrm rot="-2700000">
              <a:off x="6411626" y="21713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4" name="Freeform: Shape 2403">
              <a:extLst>
                <a:ext uri="{FF2B5EF4-FFF2-40B4-BE49-F238E27FC236}">
                  <a16:creationId xmlns:a16="http://schemas.microsoft.com/office/drawing/2014/main" id="{2310FBFA-49D8-41C7-B739-487319BFE154}"/>
                </a:ext>
              </a:extLst>
            </p:cNvPr>
            <p:cNvSpPr/>
            <p:nvPr/>
          </p:nvSpPr>
          <p:spPr>
            <a:xfrm rot="-2700000">
              <a:off x="5535698" y="30472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5" name="Freeform: Shape 2404">
              <a:extLst>
                <a:ext uri="{FF2B5EF4-FFF2-40B4-BE49-F238E27FC236}">
                  <a16:creationId xmlns:a16="http://schemas.microsoft.com/office/drawing/2014/main" id="{75C9EE77-8177-9388-5974-A54A52B10A8B}"/>
                </a:ext>
              </a:extLst>
            </p:cNvPr>
            <p:cNvSpPr/>
            <p:nvPr/>
          </p:nvSpPr>
          <p:spPr>
            <a:xfrm rot="-2700000">
              <a:off x="6119638" y="246322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6" name="Freeform: Shape 2405">
              <a:extLst>
                <a:ext uri="{FF2B5EF4-FFF2-40B4-BE49-F238E27FC236}">
                  <a16:creationId xmlns:a16="http://schemas.microsoft.com/office/drawing/2014/main" id="{6AF56871-9389-6CD5-8CD9-C8EF08CBB782}"/>
                </a:ext>
              </a:extLst>
            </p:cNvPr>
            <p:cNvSpPr/>
            <p:nvPr/>
          </p:nvSpPr>
          <p:spPr>
            <a:xfrm rot="-2700000">
              <a:off x="6167687" y="251136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7" name="Freeform: Shape 2406">
              <a:extLst>
                <a:ext uri="{FF2B5EF4-FFF2-40B4-BE49-F238E27FC236}">
                  <a16:creationId xmlns:a16="http://schemas.microsoft.com/office/drawing/2014/main" id="{F6E1D9F6-3A0B-F001-5761-83C6C840AB74}"/>
                </a:ext>
              </a:extLst>
            </p:cNvPr>
            <p:cNvSpPr/>
            <p:nvPr/>
          </p:nvSpPr>
          <p:spPr>
            <a:xfrm rot="-2700486">
              <a:off x="6313641" y="236525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8" name="Freeform: Shape 2407">
              <a:extLst>
                <a:ext uri="{FF2B5EF4-FFF2-40B4-BE49-F238E27FC236}">
                  <a16:creationId xmlns:a16="http://schemas.microsoft.com/office/drawing/2014/main" id="{45A4F5EE-29A7-2988-A150-82773100BC58}"/>
                </a:ext>
              </a:extLst>
            </p:cNvPr>
            <p:cNvSpPr/>
            <p:nvPr/>
          </p:nvSpPr>
          <p:spPr>
            <a:xfrm rot="-2700000">
              <a:off x="6386638" y="22922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9" name="Freeform: Shape 2408">
              <a:extLst>
                <a:ext uri="{FF2B5EF4-FFF2-40B4-BE49-F238E27FC236}">
                  <a16:creationId xmlns:a16="http://schemas.microsoft.com/office/drawing/2014/main" id="{E26F9B1F-C2F1-75C1-B269-3EB5477B5648}"/>
                </a:ext>
              </a:extLst>
            </p:cNvPr>
            <p:cNvSpPr/>
            <p:nvPr/>
          </p:nvSpPr>
          <p:spPr>
            <a:xfrm rot="-2700000">
              <a:off x="6240653" y="24382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0" name="Freeform: Shape 2409">
              <a:extLst>
                <a:ext uri="{FF2B5EF4-FFF2-40B4-BE49-F238E27FC236}">
                  <a16:creationId xmlns:a16="http://schemas.microsoft.com/office/drawing/2014/main" id="{48ACD394-3FE3-7A07-2D11-D5300D32EF8C}"/>
                </a:ext>
              </a:extLst>
            </p:cNvPr>
            <p:cNvSpPr/>
            <p:nvPr/>
          </p:nvSpPr>
          <p:spPr>
            <a:xfrm rot="-2700000">
              <a:off x="6021700" y="265734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1" name="Freeform: Shape 2410">
              <a:extLst>
                <a:ext uri="{FF2B5EF4-FFF2-40B4-BE49-F238E27FC236}">
                  <a16:creationId xmlns:a16="http://schemas.microsoft.com/office/drawing/2014/main" id="{F3762D34-0B6F-2FE1-F0A0-91AF37F12439}"/>
                </a:ext>
              </a:extLst>
            </p:cNvPr>
            <p:cNvSpPr/>
            <p:nvPr/>
          </p:nvSpPr>
          <p:spPr>
            <a:xfrm rot="-2700000">
              <a:off x="6605650" y="207340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2" name="Freeform: Shape 2411">
              <a:extLst>
                <a:ext uri="{FF2B5EF4-FFF2-40B4-BE49-F238E27FC236}">
                  <a16:creationId xmlns:a16="http://schemas.microsoft.com/office/drawing/2014/main" id="{B43B150D-3D8D-FCEA-B391-15C59806657D}"/>
                </a:ext>
              </a:extLst>
            </p:cNvPr>
            <p:cNvSpPr/>
            <p:nvPr/>
          </p:nvSpPr>
          <p:spPr>
            <a:xfrm rot="-2700000">
              <a:off x="6532651" y="214639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3" name="Freeform: Shape 2412">
              <a:extLst>
                <a:ext uri="{FF2B5EF4-FFF2-40B4-BE49-F238E27FC236}">
                  <a16:creationId xmlns:a16="http://schemas.microsoft.com/office/drawing/2014/main" id="{AF26487B-4D53-3515-FF68-DCA019CC4FFC}"/>
                </a:ext>
              </a:extLst>
            </p:cNvPr>
            <p:cNvSpPr/>
            <p:nvPr/>
          </p:nvSpPr>
          <p:spPr>
            <a:xfrm rot="-2700000">
              <a:off x="6459661" y="221938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4" name="Freeform: Shape 2413">
              <a:extLst>
                <a:ext uri="{FF2B5EF4-FFF2-40B4-BE49-F238E27FC236}">
                  <a16:creationId xmlns:a16="http://schemas.microsoft.com/office/drawing/2014/main" id="{1C9C81E5-6A43-FE93-6028-570C14CA9ECD}"/>
                </a:ext>
              </a:extLst>
            </p:cNvPr>
            <p:cNvSpPr/>
            <p:nvPr/>
          </p:nvSpPr>
          <p:spPr>
            <a:xfrm rot="-2700000">
              <a:off x="6094692" y="258436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5" name="Freeform: Shape 2414">
              <a:extLst>
                <a:ext uri="{FF2B5EF4-FFF2-40B4-BE49-F238E27FC236}">
                  <a16:creationId xmlns:a16="http://schemas.microsoft.com/office/drawing/2014/main" id="{DDE06259-81A8-0329-DC17-07FB24506968}"/>
                </a:ext>
              </a:extLst>
            </p:cNvPr>
            <p:cNvSpPr/>
            <p:nvPr/>
          </p:nvSpPr>
          <p:spPr>
            <a:xfrm rot="-2700000">
              <a:off x="6653687" y="21214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6" name="Freeform: Shape 2415">
              <a:extLst>
                <a:ext uri="{FF2B5EF4-FFF2-40B4-BE49-F238E27FC236}">
                  <a16:creationId xmlns:a16="http://schemas.microsoft.com/office/drawing/2014/main" id="{23ABB91E-C50F-2D97-C494-4EF98D028744}"/>
                </a:ext>
              </a:extLst>
            </p:cNvPr>
            <p:cNvSpPr/>
            <p:nvPr/>
          </p:nvSpPr>
          <p:spPr>
            <a:xfrm rot="-2700000">
              <a:off x="6142729" y="263238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7" name="Freeform: Shape 2416">
              <a:extLst>
                <a:ext uri="{FF2B5EF4-FFF2-40B4-BE49-F238E27FC236}">
                  <a16:creationId xmlns:a16="http://schemas.microsoft.com/office/drawing/2014/main" id="{8937D93D-07D2-8558-B2FC-72CA3BEA98DB}"/>
                </a:ext>
              </a:extLst>
            </p:cNvPr>
            <p:cNvSpPr/>
            <p:nvPr/>
          </p:nvSpPr>
          <p:spPr>
            <a:xfrm rot="-2700486">
              <a:off x="6361678" y="24132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8" name="Freeform: Shape 2417">
              <a:extLst>
                <a:ext uri="{FF2B5EF4-FFF2-40B4-BE49-F238E27FC236}">
                  <a16:creationId xmlns:a16="http://schemas.microsoft.com/office/drawing/2014/main" id="{30AB6EC9-EE8F-9D72-DDFA-6DB6DD883807}"/>
                </a:ext>
              </a:extLst>
            </p:cNvPr>
            <p:cNvSpPr/>
            <p:nvPr/>
          </p:nvSpPr>
          <p:spPr>
            <a:xfrm rot="-2700000">
              <a:off x="6288695" y="24863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9" name="Freeform: Shape 2418">
              <a:extLst>
                <a:ext uri="{FF2B5EF4-FFF2-40B4-BE49-F238E27FC236}">
                  <a16:creationId xmlns:a16="http://schemas.microsoft.com/office/drawing/2014/main" id="{98B54FF5-8B75-2A5D-E530-B5A6F93AA6BA}"/>
                </a:ext>
              </a:extLst>
            </p:cNvPr>
            <p:cNvSpPr/>
            <p:nvPr/>
          </p:nvSpPr>
          <p:spPr>
            <a:xfrm rot="-2700000">
              <a:off x="6580693" y="219443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0" name="Freeform: Shape 2419">
              <a:extLst>
                <a:ext uri="{FF2B5EF4-FFF2-40B4-BE49-F238E27FC236}">
                  <a16:creationId xmlns:a16="http://schemas.microsoft.com/office/drawing/2014/main" id="{071A1960-3E10-7ABE-0D89-3C2BDD30DAAE}"/>
                </a:ext>
              </a:extLst>
            </p:cNvPr>
            <p:cNvSpPr/>
            <p:nvPr/>
          </p:nvSpPr>
          <p:spPr>
            <a:xfrm>
              <a:off x="6076273" y="2688081"/>
              <a:ext cx="39820" cy="38181"/>
            </a:xfrm>
            <a:custGeom>
              <a:avLst/>
              <a:gdLst>
                <a:gd name="connsiteX0" fmla="*/ 35253 w 39820"/>
                <a:gd name="connsiteY0" fmla="*/ 0 h 38181"/>
                <a:gd name="connsiteX1" fmla="*/ 0 w 39820"/>
                <a:gd name="connsiteY1" fmla="*/ 35259 h 38181"/>
                <a:gd name="connsiteX2" fmla="*/ 6200 w 39820"/>
                <a:gd name="connsiteY2" fmla="*/ 38182 h 38181"/>
                <a:gd name="connsiteX3" fmla="*/ 39821 w 39820"/>
                <a:gd name="connsiteY3" fmla="*/ 4561 h 38181"/>
                <a:gd name="connsiteX4" fmla="*/ 35253 w 39820"/>
                <a:gd name="connsiteY4" fmla="*/ 0 h 3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820" h="38181">
                  <a:moveTo>
                    <a:pt x="35253" y="0"/>
                  </a:moveTo>
                  <a:lnTo>
                    <a:pt x="0" y="35259"/>
                  </a:lnTo>
                  <a:cubicBezTo>
                    <a:pt x="2065" y="36246"/>
                    <a:pt x="4142" y="37137"/>
                    <a:pt x="6200" y="38182"/>
                  </a:cubicBezTo>
                  <a:lnTo>
                    <a:pt x="39821" y="4561"/>
                  </a:lnTo>
                  <a:lnTo>
                    <a:pt x="35253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1" name="Freeform: Shape 2420">
              <a:extLst>
                <a:ext uri="{FF2B5EF4-FFF2-40B4-BE49-F238E27FC236}">
                  <a16:creationId xmlns:a16="http://schemas.microsoft.com/office/drawing/2014/main" id="{8AEE40EB-16F1-1CDC-4F49-F5BED7E5ADFC}"/>
                </a:ext>
              </a:extLst>
            </p:cNvPr>
            <p:cNvSpPr/>
            <p:nvPr/>
          </p:nvSpPr>
          <p:spPr>
            <a:xfrm rot="-2700000">
              <a:off x="6507698" y="226742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2" name="Freeform: Shape 2421">
              <a:extLst>
                <a:ext uri="{FF2B5EF4-FFF2-40B4-BE49-F238E27FC236}">
                  <a16:creationId xmlns:a16="http://schemas.microsoft.com/office/drawing/2014/main" id="{26124DB5-1A27-E69A-CBCF-FF760D0687F3}"/>
                </a:ext>
              </a:extLst>
            </p:cNvPr>
            <p:cNvSpPr/>
            <p:nvPr/>
          </p:nvSpPr>
          <p:spPr>
            <a:xfrm rot="-2700000">
              <a:off x="6215719" y="25593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3" name="Freeform: Shape 2422">
              <a:extLst>
                <a:ext uri="{FF2B5EF4-FFF2-40B4-BE49-F238E27FC236}">
                  <a16:creationId xmlns:a16="http://schemas.microsoft.com/office/drawing/2014/main" id="{33E4A23E-5CBC-2060-1990-2E92208CA46B}"/>
                </a:ext>
              </a:extLst>
            </p:cNvPr>
            <p:cNvSpPr/>
            <p:nvPr/>
          </p:nvSpPr>
          <p:spPr>
            <a:xfrm rot="-2700000">
              <a:off x="6434675" y="23403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4" name="Freeform: Shape 2423">
              <a:extLst>
                <a:ext uri="{FF2B5EF4-FFF2-40B4-BE49-F238E27FC236}">
                  <a16:creationId xmlns:a16="http://schemas.microsoft.com/office/drawing/2014/main" id="{72EA9EB0-C5A7-6A57-9652-0E35E96E297F}"/>
                </a:ext>
              </a:extLst>
            </p:cNvPr>
            <p:cNvSpPr/>
            <p:nvPr/>
          </p:nvSpPr>
          <p:spPr>
            <a:xfrm rot="-2700486">
              <a:off x="6409712" y="24613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5" name="Freeform: Shape 2424">
              <a:extLst>
                <a:ext uri="{FF2B5EF4-FFF2-40B4-BE49-F238E27FC236}">
                  <a16:creationId xmlns:a16="http://schemas.microsoft.com/office/drawing/2014/main" id="{7312B325-A651-A25A-8A4B-3894B7E76653}"/>
                </a:ext>
              </a:extLst>
            </p:cNvPr>
            <p:cNvSpPr/>
            <p:nvPr/>
          </p:nvSpPr>
          <p:spPr>
            <a:xfrm>
              <a:off x="6134991" y="2736114"/>
              <a:ext cx="29136" cy="28626"/>
            </a:xfrm>
            <a:custGeom>
              <a:avLst/>
              <a:gdLst>
                <a:gd name="connsiteX0" fmla="*/ 24575 w 29136"/>
                <a:gd name="connsiteY0" fmla="*/ 0 h 28626"/>
                <a:gd name="connsiteX1" fmla="*/ 0 w 29136"/>
                <a:gd name="connsiteY1" fmla="*/ 24575 h 28626"/>
                <a:gd name="connsiteX2" fmla="*/ 5071 w 29136"/>
                <a:gd name="connsiteY2" fmla="*/ 28627 h 28626"/>
                <a:gd name="connsiteX3" fmla="*/ 29136 w 29136"/>
                <a:gd name="connsiteY3" fmla="*/ 4561 h 28626"/>
                <a:gd name="connsiteX4" fmla="*/ 24575 w 29136"/>
                <a:gd name="connsiteY4" fmla="*/ 0 h 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36" h="28626">
                  <a:moveTo>
                    <a:pt x="24575" y="0"/>
                  </a:moveTo>
                  <a:lnTo>
                    <a:pt x="0" y="24575"/>
                  </a:lnTo>
                  <a:cubicBezTo>
                    <a:pt x="1690" y="25936"/>
                    <a:pt x="3394" y="27220"/>
                    <a:pt x="5071" y="28627"/>
                  </a:cubicBezTo>
                  <a:lnTo>
                    <a:pt x="29136" y="4561"/>
                  </a:lnTo>
                  <a:lnTo>
                    <a:pt x="24575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6" name="Freeform: Shape 2425">
              <a:extLst>
                <a:ext uri="{FF2B5EF4-FFF2-40B4-BE49-F238E27FC236}">
                  <a16:creationId xmlns:a16="http://schemas.microsoft.com/office/drawing/2014/main" id="{15938C2A-421D-6D79-0BFB-C7DD1C4C2523}"/>
                </a:ext>
              </a:extLst>
            </p:cNvPr>
            <p:cNvSpPr/>
            <p:nvPr/>
          </p:nvSpPr>
          <p:spPr>
            <a:xfrm rot="-2700000">
              <a:off x="6701722" y="21694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7" name="Freeform: Shape 2426">
              <a:extLst>
                <a:ext uri="{FF2B5EF4-FFF2-40B4-BE49-F238E27FC236}">
                  <a16:creationId xmlns:a16="http://schemas.microsoft.com/office/drawing/2014/main" id="{96276B91-ED3A-4785-989C-6DA87A5195D4}"/>
                </a:ext>
              </a:extLst>
            </p:cNvPr>
            <p:cNvSpPr/>
            <p:nvPr/>
          </p:nvSpPr>
          <p:spPr>
            <a:xfrm rot="-2700000">
              <a:off x="6190763" y="26804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8" name="Freeform: Shape 2427">
              <a:extLst>
                <a:ext uri="{FF2B5EF4-FFF2-40B4-BE49-F238E27FC236}">
                  <a16:creationId xmlns:a16="http://schemas.microsoft.com/office/drawing/2014/main" id="{4D753F0D-29A8-E543-AC8C-21B7E3369E99}"/>
                </a:ext>
              </a:extLst>
            </p:cNvPr>
            <p:cNvSpPr/>
            <p:nvPr/>
          </p:nvSpPr>
          <p:spPr>
            <a:xfrm rot="-2700000">
              <a:off x="6482710" y="23883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9" name="Freeform: Shape 2428">
              <a:extLst>
                <a:ext uri="{FF2B5EF4-FFF2-40B4-BE49-F238E27FC236}">
                  <a16:creationId xmlns:a16="http://schemas.microsoft.com/office/drawing/2014/main" id="{EC944A13-B1FE-D90D-8794-64E5F1385B53}"/>
                </a:ext>
              </a:extLst>
            </p:cNvPr>
            <p:cNvSpPr/>
            <p:nvPr/>
          </p:nvSpPr>
          <p:spPr>
            <a:xfrm rot="-2700000">
              <a:off x="6628727" y="224247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0" name="Freeform: Shape 2429">
              <a:extLst>
                <a:ext uri="{FF2B5EF4-FFF2-40B4-BE49-F238E27FC236}">
                  <a16:creationId xmlns:a16="http://schemas.microsoft.com/office/drawing/2014/main" id="{0A6BEF6A-3C3C-40C8-0652-44EC1628B5D7}"/>
                </a:ext>
              </a:extLst>
            </p:cNvPr>
            <p:cNvSpPr/>
            <p:nvPr/>
          </p:nvSpPr>
          <p:spPr>
            <a:xfrm rot="-2700000">
              <a:off x="6263753" y="26074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1" name="Freeform: Shape 2430">
              <a:extLst>
                <a:ext uri="{FF2B5EF4-FFF2-40B4-BE49-F238E27FC236}">
                  <a16:creationId xmlns:a16="http://schemas.microsoft.com/office/drawing/2014/main" id="{6448942E-D389-3C39-82AF-49B93C73B92E}"/>
                </a:ext>
              </a:extLst>
            </p:cNvPr>
            <p:cNvSpPr/>
            <p:nvPr/>
          </p:nvSpPr>
          <p:spPr>
            <a:xfrm rot="-2700000">
              <a:off x="6555728" y="231546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2" name="Freeform: Shape 2431">
              <a:extLst>
                <a:ext uri="{FF2B5EF4-FFF2-40B4-BE49-F238E27FC236}">
                  <a16:creationId xmlns:a16="http://schemas.microsoft.com/office/drawing/2014/main" id="{AD205E7E-B3EC-AC27-3BED-36A95C033339}"/>
                </a:ext>
              </a:extLst>
            </p:cNvPr>
            <p:cNvSpPr/>
            <p:nvPr/>
          </p:nvSpPr>
          <p:spPr>
            <a:xfrm rot="-2700000">
              <a:off x="6336725" y="25343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3" name="Freeform: Shape 2432">
              <a:extLst>
                <a:ext uri="{FF2B5EF4-FFF2-40B4-BE49-F238E27FC236}">
                  <a16:creationId xmlns:a16="http://schemas.microsoft.com/office/drawing/2014/main" id="{BEDB8B97-117C-92C9-3C88-F232118D0426}"/>
                </a:ext>
              </a:extLst>
            </p:cNvPr>
            <p:cNvSpPr/>
            <p:nvPr/>
          </p:nvSpPr>
          <p:spPr>
            <a:xfrm rot="-2700000">
              <a:off x="6530749" y="24363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4" name="Freeform: Shape 2433">
              <a:extLst>
                <a:ext uri="{FF2B5EF4-FFF2-40B4-BE49-F238E27FC236}">
                  <a16:creationId xmlns:a16="http://schemas.microsoft.com/office/drawing/2014/main" id="{09F6FDBB-689A-8545-774E-A583C97B23D7}"/>
                </a:ext>
              </a:extLst>
            </p:cNvPr>
            <p:cNvSpPr/>
            <p:nvPr/>
          </p:nvSpPr>
          <p:spPr>
            <a:xfrm>
              <a:off x="6183844" y="2784155"/>
              <a:ext cx="28323" cy="28665"/>
            </a:xfrm>
            <a:custGeom>
              <a:avLst/>
              <a:gdLst>
                <a:gd name="connsiteX0" fmla="*/ 23762 w 28323"/>
                <a:gd name="connsiteY0" fmla="*/ 0 h 28665"/>
                <a:gd name="connsiteX1" fmla="*/ 0 w 28323"/>
                <a:gd name="connsiteY1" fmla="*/ 23762 h 28665"/>
                <a:gd name="connsiteX2" fmla="*/ 4219 w 28323"/>
                <a:gd name="connsiteY2" fmla="*/ 28665 h 28665"/>
                <a:gd name="connsiteX3" fmla="*/ 28323 w 28323"/>
                <a:gd name="connsiteY3" fmla="*/ 4561 h 28665"/>
                <a:gd name="connsiteX4" fmla="*/ 23762 w 28323"/>
                <a:gd name="connsiteY4" fmla="*/ 0 h 2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23" h="28665">
                  <a:moveTo>
                    <a:pt x="23762" y="0"/>
                  </a:moveTo>
                  <a:lnTo>
                    <a:pt x="0" y="23762"/>
                  </a:lnTo>
                  <a:cubicBezTo>
                    <a:pt x="1413" y="25375"/>
                    <a:pt x="2820" y="27014"/>
                    <a:pt x="4219" y="28665"/>
                  </a:cubicBezTo>
                  <a:lnTo>
                    <a:pt x="28323" y="4561"/>
                  </a:lnTo>
                  <a:lnTo>
                    <a:pt x="23762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5" name="Freeform: Shape 2434">
              <a:extLst>
                <a:ext uri="{FF2B5EF4-FFF2-40B4-BE49-F238E27FC236}">
                  <a16:creationId xmlns:a16="http://schemas.microsoft.com/office/drawing/2014/main" id="{AAA90BFE-8D27-8711-35E7-BDF48755FFC9}"/>
                </a:ext>
              </a:extLst>
            </p:cNvPr>
            <p:cNvSpPr/>
            <p:nvPr/>
          </p:nvSpPr>
          <p:spPr>
            <a:xfrm rot="-2700000">
              <a:off x="6749760" y="22175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6" name="Freeform: Shape 2435">
              <a:extLst>
                <a:ext uri="{FF2B5EF4-FFF2-40B4-BE49-F238E27FC236}">
                  <a16:creationId xmlns:a16="http://schemas.microsoft.com/office/drawing/2014/main" id="{6AB1DF8C-8AD9-4E06-3456-3F7C2DDEC81E}"/>
                </a:ext>
              </a:extLst>
            </p:cNvPr>
            <p:cNvSpPr/>
            <p:nvPr/>
          </p:nvSpPr>
          <p:spPr>
            <a:xfrm rot="-2700000">
              <a:off x="6238802" y="272847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7" name="Freeform: Shape 2436">
              <a:extLst>
                <a:ext uri="{FF2B5EF4-FFF2-40B4-BE49-F238E27FC236}">
                  <a16:creationId xmlns:a16="http://schemas.microsoft.com/office/drawing/2014/main" id="{A0315F29-64DD-D637-54F4-1C5B7B6FE70F}"/>
                </a:ext>
              </a:extLst>
            </p:cNvPr>
            <p:cNvSpPr/>
            <p:nvPr/>
          </p:nvSpPr>
          <p:spPr>
            <a:xfrm rot="-2700000">
              <a:off x="6311797" y="265547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8" name="Freeform: Shape 2437">
              <a:extLst>
                <a:ext uri="{FF2B5EF4-FFF2-40B4-BE49-F238E27FC236}">
                  <a16:creationId xmlns:a16="http://schemas.microsoft.com/office/drawing/2014/main" id="{0434CFAD-EF02-3479-82F1-3A6DEFEF9F87}"/>
                </a:ext>
              </a:extLst>
            </p:cNvPr>
            <p:cNvSpPr/>
            <p:nvPr/>
          </p:nvSpPr>
          <p:spPr>
            <a:xfrm rot="-2700000">
              <a:off x="6384817" y="258259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9" name="Freeform: Shape 2438">
              <a:extLst>
                <a:ext uri="{FF2B5EF4-FFF2-40B4-BE49-F238E27FC236}">
                  <a16:creationId xmlns:a16="http://schemas.microsoft.com/office/drawing/2014/main" id="{7DF61919-118A-9C8B-53D7-BB4EE1328975}"/>
                </a:ext>
              </a:extLst>
            </p:cNvPr>
            <p:cNvSpPr/>
            <p:nvPr/>
          </p:nvSpPr>
          <p:spPr>
            <a:xfrm rot="-2700486">
              <a:off x="6457751" y="250934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0" name="Freeform: Shape 2439">
              <a:extLst>
                <a:ext uri="{FF2B5EF4-FFF2-40B4-BE49-F238E27FC236}">
                  <a16:creationId xmlns:a16="http://schemas.microsoft.com/office/drawing/2014/main" id="{A824799A-3121-CFFE-D0DB-7A0BEB627708}"/>
                </a:ext>
              </a:extLst>
            </p:cNvPr>
            <p:cNvSpPr/>
            <p:nvPr/>
          </p:nvSpPr>
          <p:spPr>
            <a:xfrm rot="-2700000">
              <a:off x="6603771" y="236350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1" name="Freeform: Shape 2440">
              <a:extLst>
                <a:ext uri="{FF2B5EF4-FFF2-40B4-BE49-F238E27FC236}">
                  <a16:creationId xmlns:a16="http://schemas.microsoft.com/office/drawing/2014/main" id="{343B89EB-187E-43FF-0558-CB244086A358}"/>
                </a:ext>
              </a:extLst>
            </p:cNvPr>
            <p:cNvSpPr/>
            <p:nvPr/>
          </p:nvSpPr>
          <p:spPr>
            <a:xfrm rot="-2700000">
              <a:off x="6676727" y="229039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2" name="Freeform: Shape 2441">
              <a:extLst>
                <a:ext uri="{FF2B5EF4-FFF2-40B4-BE49-F238E27FC236}">
                  <a16:creationId xmlns:a16="http://schemas.microsoft.com/office/drawing/2014/main" id="{D5476A26-1FF9-8BE0-8F2C-AD2A9CEF40E3}"/>
                </a:ext>
              </a:extLst>
            </p:cNvPr>
            <p:cNvSpPr/>
            <p:nvPr/>
          </p:nvSpPr>
          <p:spPr>
            <a:xfrm rot="-2700000">
              <a:off x="6724762" y="233843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3" name="Freeform: Shape 2442">
              <a:extLst>
                <a:ext uri="{FF2B5EF4-FFF2-40B4-BE49-F238E27FC236}">
                  <a16:creationId xmlns:a16="http://schemas.microsoft.com/office/drawing/2014/main" id="{5CBEA292-EAA2-E944-131C-6B99B450F475}"/>
                </a:ext>
              </a:extLst>
            </p:cNvPr>
            <p:cNvSpPr/>
            <p:nvPr/>
          </p:nvSpPr>
          <p:spPr>
            <a:xfrm rot="-2700000">
              <a:off x="6578788" y="24844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4" name="Freeform: Shape 2443">
              <a:extLst>
                <a:ext uri="{FF2B5EF4-FFF2-40B4-BE49-F238E27FC236}">
                  <a16:creationId xmlns:a16="http://schemas.microsoft.com/office/drawing/2014/main" id="{65564967-8F2E-ACDA-E5E8-F115071D1582}"/>
                </a:ext>
              </a:extLst>
            </p:cNvPr>
            <p:cNvSpPr/>
            <p:nvPr/>
          </p:nvSpPr>
          <p:spPr>
            <a:xfrm rot="-2700000">
              <a:off x="6651806" y="241153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5" name="Freeform: Shape 2444">
              <a:extLst>
                <a:ext uri="{FF2B5EF4-FFF2-40B4-BE49-F238E27FC236}">
                  <a16:creationId xmlns:a16="http://schemas.microsoft.com/office/drawing/2014/main" id="{0C023FB3-7897-9DCF-FA39-266D86DBADD0}"/>
                </a:ext>
              </a:extLst>
            </p:cNvPr>
            <p:cNvSpPr/>
            <p:nvPr/>
          </p:nvSpPr>
          <p:spPr>
            <a:xfrm rot="-2700000">
              <a:off x="6359832" y="27035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6" name="Freeform: Shape 2445">
              <a:extLst>
                <a:ext uri="{FF2B5EF4-FFF2-40B4-BE49-F238E27FC236}">
                  <a16:creationId xmlns:a16="http://schemas.microsoft.com/office/drawing/2014/main" id="{78598198-02E7-56B3-5AA9-5E9C367DE7D9}"/>
                </a:ext>
              </a:extLst>
            </p:cNvPr>
            <p:cNvSpPr/>
            <p:nvPr/>
          </p:nvSpPr>
          <p:spPr>
            <a:xfrm rot="-2700486">
              <a:off x="6505791" y="255738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7" name="Freeform: Shape 2446">
              <a:extLst>
                <a:ext uri="{FF2B5EF4-FFF2-40B4-BE49-F238E27FC236}">
                  <a16:creationId xmlns:a16="http://schemas.microsoft.com/office/drawing/2014/main" id="{3664A05E-2211-4630-DC87-EDD8D021C075}"/>
                </a:ext>
              </a:extLst>
            </p:cNvPr>
            <p:cNvSpPr/>
            <p:nvPr/>
          </p:nvSpPr>
          <p:spPr>
            <a:xfrm>
              <a:off x="6227129" y="2832195"/>
              <a:ext cx="33072" cy="33388"/>
            </a:xfrm>
            <a:custGeom>
              <a:avLst/>
              <a:gdLst>
                <a:gd name="connsiteX0" fmla="*/ 28511 w 33072"/>
                <a:gd name="connsiteY0" fmla="*/ 0 h 33388"/>
                <a:gd name="connsiteX1" fmla="*/ 0 w 33072"/>
                <a:gd name="connsiteY1" fmla="*/ 28517 h 33388"/>
                <a:gd name="connsiteX2" fmla="*/ 4252 w 33072"/>
                <a:gd name="connsiteY2" fmla="*/ 33388 h 33388"/>
                <a:gd name="connsiteX3" fmla="*/ 33072 w 33072"/>
                <a:gd name="connsiteY3" fmla="*/ 4568 h 33388"/>
                <a:gd name="connsiteX4" fmla="*/ 28511 w 33072"/>
                <a:gd name="connsiteY4" fmla="*/ 0 h 3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72" h="33388">
                  <a:moveTo>
                    <a:pt x="28511" y="0"/>
                  </a:moveTo>
                  <a:lnTo>
                    <a:pt x="0" y="28517"/>
                  </a:lnTo>
                  <a:cubicBezTo>
                    <a:pt x="1419" y="30137"/>
                    <a:pt x="2820" y="31795"/>
                    <a:pt x="4252" y="33388"/>
                  </a:cubicBezTo>
                  <a:lnTo>
                    <a:pt x="33072" y="4568"/>
                  </a:lnTo>
                  <a:lnTo>
                    <a:pt x="28511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8" name="Freeform: Shape 2447">
              <a:extLst>
                <a:ext uri="{FF2B5EF4-FFF2-40B4-BE49-F238E27FC236}">
                  <a16:creationId xmlns:a16="http://schemas.microsoft.com/office/drawing/2014/main" id="{F86CBFA6-E4FE-DF82-C6AA-B1B88415B6A2}"/>
                </a:ext>
              </a:extLst>
            </p:cNvPr>
            <p:cNvSpPr/>
            <p:nvPr/>
          </p:nvSpPr>
          <p:spPr>
            <a:xfrm rot="-2700000">
              <a:off x="6432852" y="263063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9" name="Freeform: Shape 2448">
              <a:extLst>
                <a:ext uri="{FF2B5EF4-FFF2-40B4-BE49-F238E27FC236}">
                  <a16:creationId xmlns:a16="http://schemas.microsoft.com/office/drawing/2014/main" id="{0210C9DC-B5CD-CA2A-5852-84BC9EF55422}"/>
                </a:ext>
              </a:extLst>
            </p:cNvPr>
            <p:cNvSpPr/>
            <p:nvPr/>
          </p:nvSpPr>
          <p:spPr>
            <a:xfrm>
              <a:off x="6803103" y="2248241"/>
              <a:ext cx="40620" cy="41059"/>
            </a:xfrm>
            <a:custGeom>
              <a:avLst/>
              <a:gdLst>
                <a:gd name="connsiteX0" fmla="*/ 0 w 40620"/>
                <a:gd name="connsiteY0" fmla="*/ 36498 h 41059"/>
                <a:gd name="connsiteX1" fmla="*/ 4561 w 40620"/>
                <a:gd name="connsiteY1" fmla="*/ 41059 h 41059"/>
                <a:gd name="connsiteX2" fmla="*/ 40621 w 40620"/>
                <a:gd name="connsiteY2" fmla="*/ 4994 h 41059"/>
                <a:gd name="connsiteX3" fmla="*/ 40169 w 40620"/>
                <a:gd name="connsiteY3" fmla="*/ 3671 h 41059"/>
                <a:gd name="connsiteX4" fmla="*/ 36498 w 40620"/>
                <a:gd name="connsiteY4" fmla="*/ 0 h 41059"/>
                <a:gd name="connsiteX5" fmla="*/ 0 w 40620"/>
                <a:gd name="connsiteY5" fmla="*/ 36498 h 4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20" h="41059">
                  <a:moveTo>
                    <a:pt x="0" y="36498"/>
                  </a:moveTo>
                  <a:lnTo>
                    <a:pt x="4561" y="41059"/>
                  </a:lnTo>
                  <a:lnTo>
                    <a:pt x="40621" y="4994"/>
                  </a:lnTo>
                  <a:cubicBezTo>
                    <a:pt x="40472" y="4548"/>
                    <a:pt x="40317" y="4110"/>
                    <a:pt x="40169" y="3671"/>
                  </a:cubicBezTo>
                  <a:lnTo>
                    <a:pt x="36498" y="0"/>
                  </a:lnTo>
                  <a:lnTo>
                    <a:pt x="0" y="36498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0" name="Freeform: Shape 2449">
              <a:extLst>
                <a:ext uri="{FF2B5EF4-FFF2-40B4-BE49-F238E27FC236}">
                  <a16:creationId xmlns:a16="http://schemas.microsoft.com/office/drawing/2014/main" id="{274ABD14-EE48-263D-60D0-B4F4258A0536}"/>
                </a:ext>
              </a:extLst>
            </p:cNvPr>
            <p:cNvSpPr/>
            <p:nvPr/>
          </p:nvSpPr>
          <p:spPr>
            <a:xfrm rot="-2700000">
              <a:off x="6286842" y="277650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1" name="Freeform: Shape 2450">
              <a:extLst>
                <a:ext uri="{FF2B5EF4-FFF2-40B4-BE49-F238E27FC236}">
                  <a16:creationId xmlns:a16="http://schemas.microsoft.com/office/drawing/2014/main" id="{0C9408D3-DAAE-1216-4C29-35C299EA047D}"/>
                </a:ext>
              </a:extLst>
            </p:cNvPr>
            <p:cNvSpPr/>
            <p:nvPr/>
          </p:nvSpPr>
          <p:spPr>
            <a:xfrm rot="-2700000">
              <a:off x="6626820" y="25324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2" name="Freeform: Shape 2451">
              <a:extLst>
                <a:ext uri="{FF2B5EF4-FFF2-40B4-BE49-F238E27FC236}">
                  <a16:creationId xmlns:a16="http://schemas.microsoft.com/office/drawing/2014/main" id="{F6857AF1-AE76-C701-1518-E6A028BB2B54}"/>
                </a:ext>
              </a:extLst>
            </p:cNvPr>
            <p:cNvSpPr/>
            <p:nvPr/>
          </p:nvSpPr>
          <p:spPr>
            <a:xfrm rot="-2700000">
              <a:off x="6699843" y="245957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3" name="Freeform: Shape 2452">
              <a:extLst>
                <a:ext uri="{FF2B5EF4-FFF2-40B4-BE49-F238E27FC236}">
                  <a16:creationId xmlns:a16="http://schemas.microsoft.com/office/drawing/2014/main" id="{E74823CB-0DD0-3B9B-6A4A-8E13EB085D55}"/>
                </a:ext>
              </a:extLst>
            </p:cNvPr>
            <p:cNvSpPr/>
            <p:nvPr/>
          </p:nvSpPr>
          <p:spPr>
            <a:xfrm rot="-2700000">
              <a:off x="6772799" y="23864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4" name="Freeform: Shape 2453">
              <a:extLst>
                <a:ext uri="{FF2B5EF4-FFF2-40B4-BE49-F238E27FC236}">
                  <a16:creationId xmlns:a16="http://schemas.microsoft.com/office/drawing/2014/main" id="{4A464AEE-91C4-1D4D-6D92-73CC123871CA}"/>
                </a:ext>
              </a:extLst>
            </p:cNvPr>
            <p:cNvSpPr/>
            <p:nvPr/>
          </p:nvSpPr>
          <p:spPr>
            <a:xfrm rot="-2700000">
              <a:off x="6334874" y="28245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5" name="Freeform: Shape 2454">
              <a:extLst>
                <a:ext uri="{FF2B5EF4-FFF2-40B4-BE49-F238E27FC236}">
                  <a16:creationId xmlns:a16="http://schemas.microsoft.com/office/drawing/2014/main" id="{EF6D6FF4-3A6D-21BE-E646-B1A366A13377}"/>
                </a:ext>
              </a:extLst>
            </p:cNvPr>
            <p:cNvSpPr/>
            <p:nvPr/>
          </p:nvSpPr>
          <p:spPr>
            <a:xfrm>
              <a:off x="6275815" y="2880229"/>
              <a:ext cx="32426" cy="31994"/>
            </a:xfrm>
            <a:custGeom>
              <a:avLst/>
              <a:gdLst>
                <a:gd name="connsiteX0" fmla="*/ 27865 w 32426"/>
                <a:gd name="connsiteY0" fmla="*/ 0 h 31994"/>
                <a:gd name="connsiteX1" fmla="*/ 0 w 32426"/>
                <a:gd name="connsiteY1" fmla="*/ 27865 h 31994"/>
                <a:gd name="connsiteX2" fmla="*/ 4994 w 32426"/>
                <a:gd name="connsiteY2" fmla="*/ 31995 h 31994"/>
                <a:gd name="connsiteX3" fmla="*/ 32427 w 32426"/>
                <a:gd name="connsiteY3" fmla="*/ 4555 h 31994"/>
                <a:gd name="connsiteX4" fmla="*/ 27865 w 32426"/>
                <a:gd name="connsiteY4" fmla="*/ 0 h 3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26" h="31994">
                  <a:moveTo>
                    <a:pt x="27865" y="0"/>
                  </a:moveTo>
                  <a:lnTo>
                    <a:pt x="0" y="27865"/>
                  </a:lnTo>
                  <a:cubicBezTo>
                    <a:pt x="1665" y="29240"/>
                    <a:pt x="3310" y="30653"/>
                    <a:pt x="4994" y="31995"/>
                  </a:cubicBezTo>
                  <a:lnTo>
                    <a:pt x="32427" y="4555"/>
                  </a:lnTo>
                  <a:lnTo>
                    <a:pt x="27865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6" name="Freeform: Shape 2455">
              <a:extLst>
                <a:ext uri="{FF2B5EF4-FFF2-40B4-BE49-F238E27FC236}">
                  <a16:creationId xmlns:a16="http://schemas.microsoft.com/office/drawing/2014/main" id="{1484B2FD-20BD-3F1A-34A3-3960E00AA1A3}"/>
                </a:ext>
              </a:extLst>
            </p:cNvPr>
            <p:cNvSpPr/>
            <p:nvPr/>
          </p:nvSpPr>
          <p:spPr>
            <a:xfrm rot="-2700000">
              <a:off x="6480868" y="267855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7" name="Freeform: Shape 2456">
              <a:extLst>
                <a:ext uri="{FF2B5EF4-FFF2-40B4-BE49-F238E27FC236}">
                  <a16:creationId xmlns:a16="http://schemas.microsoft.com/office/drawing/2014/main" id="{05199001-2FC7-30F5-D9BC-3D7CEF603627}"/>
                </a:ext>
              </a:extLst>
            </p:cNvPr>
            <p:cNvSpPr/>
            <p:nvPr/>
          </p:nvSpPr>
          <p:spPr>
            <a:xfrm rot="-2700000">
              <a:off x="6407864" y="275155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8" name="Freeform: Shape 2457">
              <a:extLst>
                <a:ext uri="{FF2B5EF4-FFF2-40B4-BE49-F238E27FC236}">
                  <a16:creationId xmlns:a16="http://schemas.microsoft.com/office/drawing/2014/main" id="{5D037581-7A80-FDA0-966A-5B259AD524DB}"/>
                </a:ext>
              </a:extLst>
            </p:cNvPr>
            <p:cNvSpPr/>
            <p:nvPr/>
          </p:nvSpPr>
          <p:spPr>
            <a:xfrm rot="-2700486">
              <a:off x="6553823" y="26054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9" name="Freeform: Shape 2458">
              <a:extLst>
                <a:ext uri="{FF2B5EF4-FFF2-40B4-BE49-F238E27FC236}">
                  <a16:creationId xmlns:a16="http://schemas.microsoft.com/office/drawing/2014/main" id="{AE70E287-9C0E-36CD-12A7-C8C11DF8EA3F}"/>
                </a:ext>
              </a:extLst>
            </p:cNvPr>
            <p:cNvSpPr/>
            <p:nvPr/>
          </p:nvSpPr>
          <p:spPr>
            <a:xfrm rot="-2700000">
              <a:off x="6382909" y="2872580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0" name="Freeform: Shape 2459">
              <a:extLst>
                <a:ext uri="{FF2B5EF4-FFF2-40B4-BE49-F238E27FC236}">
                  <a16:creationId xmlns:a16="http://schemas.microsoft.com/office/drawing/2014/main" id="{4B783907-344E-AB7A-1A83-9708A42D048E}"/>
                </a:ext>
              </a:extLst>
            </p:cNvPr>
            <p:cNvSpPr/>
            <p:nvPr/>
          </p:nvSpPr>
          <p:spPr>
            <a:xfrm rot="-2700000">
              <a:off x="6747845" y="250749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1" name="Freeform: Shape 2460">
              <a:extLst>
                <a:ext uri="{FF2B5EF4-FFF2-40B4-BE49-F238E27FC236}">
                  <a16:creationId xmlns:a16="http://schemas.microsoft.com/office/drawing/2014/main" id="{EED17BCF-D12C-64AF-4016-0E1D447A6F65}"/>
                </a:ext>
              </a:extLst>
            </p:cNvPr>
            <p:cNvSpPr/>
            <p:nvPr/>
          </p:nvSpPr>
          <p:spPr>
            <a:xfrm rot="-2700000">
              <a:off x="6455903" y="27995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2" name="Freeform: Shape 2461">
              <a:extLst>
                <a:ext uri="{FF2B5EF4-FFF2-40B4-BE49-F238E27FC236}">
                  <a16:creationId xmlns:a16="http://schemas.microsoft.com/office/drawing/2014/main" id="{B6A663A1-E612-01D7-41DB-BEF4440EE0E8}"/>
                </a:ext>
              </a:extLst>
            </p:cNvPr>
            <p:cNvSpPr/>
            <p:nvPr/>
          </p:nvSpPr>
          <p:spPr>
            <a:xfrm rot="-2700000">
              <a:off x="6674857" y="25804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3" name="Freeform: Shape 2462">
              <a:extLst>
                <a:ext uri="{FF2B5EF4-FFF2-40B4-BE49-F238E27FC236}">
                  <a16:creationId xmlns:a16="http://schemas.microsoft.com/office/drawing/2014/main" id="{3463181A-254B-13BC-05A4-19BE91AEA5FA}"/>
                </a:ext>
              </a:extLst>
            </p:cNvPr>
            <p:cNvSpPr/>
            <p:nvPr/>
          </p:nvSpPr>
          <p:spPr>
            <a:xfrm rot="-2700000">
              <a:off x="6528891" y="272658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4" name="Freeform: Shape 2463">
              <a:extLst>
                <a:ext uri="{FF2B5EF4-FFF2-40B4-BE49-F238E27FC236}">
                  <a16:creationId xmlns:a16="http://schemas.microsoft.com/office/drawing/2014/main" id="{992B0654-740F-048D-F34F-81F10BBF2C88}"/>
                </a:ext>
              </a:extLst>
            </p:cNvPr>
            <p:cNvSpPr/>
            <p:nvPr/>
          </p:nvSpPr>
          <p:spPr>
            <a:xfrm rot="-2700000">
              <a:off x="6601897" y="265359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5" name="Freeform: Shape 2464">
              <a:extLst>
                <a:ext uri="{FF2B5EF4-FFF2-40B4-BE49-F238E27FC236}">
                  <a16:creationId xmlns:a16="http://schemas.microsoft.com/office/drawing/2014/main" id="{5FB60546-4913-C62A-DCB0-63D2C3BCD76F}"/>
                </a:ext>
              </a:extLst>
            </p:cNvPr>
            <p:cNvSpPr/>
            <p:nvPr/>
          </p:nvSpPr>
          <p:spPr>
            <a:xfrm rot="-2700000">
              <a:off x="6820872" y="243461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6" name="Freeform: Shape 2465">
              <a:extLst>
                <a:ext uri="{FF2B5EF4-FFF2-40B4-BE49-F238E27FC236}">
                  <a16:creationId xmlns:a16="http://schemas.microsoft.com/office/drawing/2014/main" id="{5D2CD0CF-886D-3B5C-E770-1F22413CDA97}"/>
                </a:ext>
              </a:extLst>
            </p:cNvPr>
            <p:cNvSpPr/>
            <p:nvPr/>
          </p:nvSpPr>
          <p:spPr>
            <a:xfrm rot="-2700000">
              <a:off x="6430945" y="29206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7" name="Freeform: Shape 2466">
              <a:extLst>
                <a:ext uri="{FF2B5EF4-FFF2-40B4-BE49-F238E27FC236}">
                  <a16:creationId xmlns:a16="http://schemas.microsoft.com/office/drawing/2014/main" id="{21D09F2E-7524-AD39-701B-D05F4D8E247E}"/>
                </a:ext>
              </a:extLst>
            </p:cNvPr>
            <p:cNvSpPr/>
            <p:nvPr/>
          </p:nvSpPr>
          <p:spPr>
            <a:xfrm rot="-2700000">
              <a:off x="6722920" y="262864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0 w 51620"/>
                <a:gd name="connsiteY1" fmla="*/ 0 h 6451"/>
                <a:gd name="connsiteX2" fmla="*/ 51620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0" y="0"/>
                  </a:lnTo>
                  <a:lnTo>
                    <a:pt x="51620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8" name="Freeform: Shape 2467">
              <a:extLst>
                <a:ext uri="{FF2B5EF4-FFF2-40B4-BE49-F238E27FC236}">
                  <a16:creationId xmlns:a16="http://schemas.microsoft.com/office/drawing/2014/main" id="{7FDD0C7B-B2D8-6FBC-40E2-09CA43DFE2C3}"/>
                </a:ext>
              </a:extLst>
            </p:cNvPr>
            <p:cNvSpPr/>
            <p:nvPr/>
          </p:nvSpPr>
          <p:spPr>
            <a:xfrm rot="-2700000">
              <a:off x="6649931" y="270163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9" name="Freeform: Shape 2468">
              <a:extLst>
                <a:ext uri="{FF2B5EF4-FFF2-40B4-BE49-F238E27FC236}">
                  <a16:creationId xmlns:a16="http://schemas.microsoft.com/office/drawing/2014/main" id="{7110CD17-83D0-67AB-AD37-0BB8494931AE}"/>
                </a:ext>
              </a:extLst>
            </p:cNvPr>
            <p:cNvSpPr/>
            <p:nvPr/>
          </p:nvSpPr>
          <p:spPr>
            <a:xfrm rot="-2700000">
              <a:off x="6503944" y="284762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0" name="Freeform: Shape 2469">
              <a:extLst>
                <a:ext uri="{FF2B5EF4-FFF2-40B4-BE49-F238E27FC236}">
                  <a16:creationId xmlns:a16="http://schemas.microsoft.com/office/drawing/2014/main" id="{1C623ABD-E699-C527-8214-851594731C44}"/>
                </a:ext>
              </a:extLst>
            </p:cNvPr>
            <p:cNvSpPr/>
            <p:nvPr/>
          </p:nvSpPr>
          <p:spPr>
            <a:xfrm rot="-2700000">
              <a:off x="6795921" y="255565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1" name="Freeform: Shape 2470">
              <a:extLst>
                <a:ext uri="{FF2B5EF4-FFF2-40B4-BE49-F238E27FC236}">
                  <a16:creationId xmlns:a16="http://schemas.microsoft.com/office/drawing/2014/main" id="{FDAAD7E8-B060-ACBE-B456-F85E25B58709}"/>
                </a:ext>
              </a:extLst>
            </p:cNvPr>
            <p:cNvSpPr/>
            <p:nvPr/>
          </p:nvSpPr>
          <p:spPr>
            <a:xfrm rot="-2700000">
              <a:off x="6576935" y="277463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2" name="Freeform: Shape 2471">
              <a:extLst>
                <a:ext uri="{FF2B5EF4-FFF2-40B4-BE49-F238E27FC236}">
                  <a16:creationId xmlns:a16="http://schemas.microsoft.com/office/drawing/2014/main" id="{53870065-0FB6-8853-C749-94862164FE61}"/>
                </a:ext>
              </a:extLst>
            </p:cNvPr>
            <p:cNvSpPr/>
            <p:nvPr/>
          </p:nvSpPr>
          <p:spPr>
            <a:xfrm>
              <a:off x="6485615" y="2951347"/>
              <a:ext cx="39736" cy="35175"/>
            </a:xfrm>
            <a:custGeom>
              <a:avLst/>
              <a:gdLst>
                <a:gd name="connsiteX0" fmla="*/ 35175 w 39736"/>
                <a:gd name="connsiteY0" fmla="*/ 0 h 35175"/>
                <a:gd name="connsiteX1" fmla="*/ 0 w 39736"/>
                <a:gd name="connsiteY1" fmla="*/ 35175 h 35175"/>
                <a:gd name="connsiteX2" fmla="*/ 9439 w 39736"/>
                <a:gd name="connsiteY2" fmla="*/ 34859 h 35175"/>
                <a:gd name="connsiteX3" fmla="*/ 39737 w 39736"/>
                <a:gd name="connsiteY3" fmla="*/ 4561 h 35175"/>
                <a:gd name="connsiteX4" fmla="*/ 35175 w 39736"/>
                <a:gd name="connsiteY4" fmla="*/ 0 h 3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6" h="35175">
                  <a:moveTo>
                    <a:pt x="35175" y="0"/>
                  </a:moveTo>
                  <a:lnTo>
                    <a:pt x="0" y="35175"/>
                  </a:lnTo>
                  <a:cubicBezTo>
                    <a:pt x="3161" y="35150"/>
                    <a:pt x="6297" y="34982"/>
                    <a:pt x="9439" y="34859"/>
                  </a:cubicBezTo>
                  <a:lnTo>
                    <a:pt x="39737" y="4561"/>
                  </a:lnTo>
                  <a:lnTo>
                    <a:pt x="35175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3" name="Freeform: Shape 2472">
              <a:extLst>
                <a:ext uri="{FF2B5EF4-FFF2-40B4-BE49-F238E27FC236}">
                  <a16:creationId xmlns:a16="http://schemas.microsoft.com/office/drawing/2014/main" id="{C4D6102A-B9C1-C78C-FB28-173ADAE5E5A9}"/>
                </a:ext>
              </a:extLst>
            </p:cNvPr>
            <p:cNvSpPr/>
            <p:nvPr/>
          </p:nvSpPr>
          <p:spPr>
            <a:xfrm rot="-2700000">
              <a:off x="6551977" y="289565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4" name="Freeform: Shape 2473">
              <a:extLst>
                <a:ext uri="{FF2B5EF4-FFF2-40B4-BE49-F238E27FC236}">
                  <a16:creationId xmlns:a16="http://schemas.microsoft.com/office/drawing/2014/main" id="{9C9900AF-3FED-82AA-BC57-546C0DCF68DD}"/>
                </a:ext>
              </a:extLst>
            </p:cNvPr>
            <p:cNvSpPr/>
            <p:nvPr/>
          </p:nvSpPr>
          <p:spPr>
            <a:xfrm rot="-2700000">
              <a:off x="6624974" y="282266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0 w 51620"/>
                <a:gd name="connsiteY1" fmla="*/ 0 h 6451"/>
                <a:gd name="connsiteX2" fmla="*/ 51620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0" y="0"/>
                  </a:lnTo>
                  <a:lnTo>
                    <a:pt x="51620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5" name="Freeform: Shape 2474">
              <a:extLst>
                <a:ext uri="{FF2B5EF4-FFF2-40B4-BE49-F238E27FC236}">
                  <a16:creationId xmlns:a16="http://schemas.microsoft.com/office/drawing/2014/main" id="{EFF2B8E7-D1D2-C23D-D9B6-5BA810B300F3}"/>
                </a:ext>
              </a:extLst>
            </p:cNvPr>
            <p:cNvSpPr/>
            <p:nvPr/>
          </p:nvSpPr>
          <p:spPr>
            <a:xfrm rot="-2700000">
              <a:off x="6770963" y="2676681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6" name="Freeform: Shape 2475">
              <a:extLst>
                <a:ext uri="{FF2B5EF4-FFF2-40B4-BE49-F238E27FC236}">
                  <a16:creationId xmlns:a16="http://schemas.microsoft.com/office/drawing/2014/main" id="{1D438FF1-2AC5-1FD4-2651-2464D1C25E85}"/>
                </a:ext>
              </a:extLst>
            </p:cNvPr>
            <p:cNvSpPr/>
            <p:nvPr/>
          </p:nvSpPr>
          <p:spPr>
            <a:xfrm rot="-2700000">
              <a:off x="6697970" y="274967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7" name="Freeform: Shape 2476">
              <a:extLst>
                <a:ext uri="{FF2B5EF4-FFF2-40B4-BE49-F238E27FC236}">
                  <a16:creationId xmlns:a16="http://schemas.microsoft.com/office/drawing/2014/main" id="{CB56395E-77EE-0686-B5D9-A4F9914099F5}"/>
                </a:ext>
              </a:extLst>
            </p:cNvPr>
            <p:cNvSpPr/>
            <p:nvPr/>
          </p:nvSpPr>
          <p:spPr>
            <a:xfrm rot="-2700000">
              <a:off x="6673006" y="28707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8" name="Freeform: Shape 2477">
              <a:extLst>
                <a:ext uri="{FF2B5EF4-FFF2-40B4-BE49-F238E27FC236}">
                  <a16:creationId xmlns:a16="http://schemas.microsoft.com/office/drawing/2014/main" id="{2898CE7D-C341-ABDC-4C38-4FC8275DA0BC}"/>
                </a:ext>
              </a:extLst>
            </p:cNvPr>
            <p:cNvSpPr/>
            <p:nvPr/>
          </p:nvSpPr>
          <p:spPr>
            <a:xfrm rot="-2700000">
              <a:off x="6746001" y="279770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79" name="Freeform: Shape 2478">
            <a:extLst>
              <a:ext uri="{FF2B5EF4-FFF2-40B4-BE49-F238E27FC236}">
                <a16:creationId xmlns:a16="http://schemas.microsoft.com/office/drawing/2014/main" id="{456B3D49-FD38-1DB5-F956-B806710BA0CD}"/>
              </a:ext>
            </a:extLst>
          </p:cNvPr>
          <p:cNvSpPr/>
          <p:nvPr/>
        </p:nvSpPr>
        <p:spPr>
          <a:xfrm flipH="1">
            <a:off x="7996046" y="3808929"/>
            <a:ext cx="946139" cy="964599"/>
          </a:xfrm>
          <a:custGeom>
            <a:avLst/>
            <a:gdLst>
              <a:gd name="connsiteX0" fmla="*/ 243440 w 483886"/>
              <a:gd name="connsiteY0" fmla="*/ 483887 h 483886"/>
              <a:gd name="connsiteX1" fmla="*/ 240446 w 483886"/>
              <a:gd name="connsiteY1" fmla="*/ 483887 h 483886"/>
              <a:gd name="connsiteX2" fmla="*/ 0 w 483886"/>
              <a:gd name="connsiteY2" fmla="*/ 243440 h 483886"/>
              <a:gd name="connsiteX3" fmla="*/ 0 w 483886"/>
              <a:gd name="connsiteY3" fmla="*/ 240447 h 483886"/>
              <a:gd name="connsiteX4" fmla="*/ 240446 w 483886"/>
              <a:gd name="connsiteY4" fmla="*/ 0 h 483886"/>
              <a:gd name="connsiteX5" fmla="*/ 243440 w 483886"/>
              <a:gd name="connsiteY5" fmla="*/ 0 h 483886"/>
              <a:gd name="connsiteX6" fmla="*/ 483887 w 483886"/>
              <a:gd name="connsiteY6" fmla="*/ 240447 h 483886"/>
              <a:gd name="connsiteX7" fmla="*/ 483887 w 483886"/>
              <a:gd name="connsiteY7" fmla="*/ 243440 h 483886"/>
              <a:gd name="connsiteX8" fmla="*/ 243440 w 483886"/>
              <a:gd name="connsiteY8" fmla="*/ 483887 h 48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3886" h="483886">
                <a:moveTo>
                  <a:pt x="243440" y="483887"/>
                </a:moveTo>
                <a:lnTo>
                  <a:pt x="240446" y="483887"/>
                </a:lnTo>
                <a:cubicBezTo>
                  <a:pt x="107655" y="483887"/>
                  <a:pt x="0" y="376238"/>
                  <a:pt x="0" y="243440"/>
                </a:cubicBezTo>
                <a:lnTo>
                  <a:pt x="0" y="240447"/>
                </a:lnTo>
                <a:cubicBezTo>
                  <a:pt x="0" y="107655"/>
                  <a:pt x="107649" y="0"/>
                  <a:pt x="240446" y="0"/>
                </a:cubicBezTo>
                <a:lnTo>
                  <a:pt x="243440" y="0"/>
                </a:lnTo>
                <a:cubicBezTo>
                  <a:pt x="376232" y="0"/>
                  <a:pt x="483887" y="107649"/>
                  <a:pt x="483887" y="240447"/>
                </a:cubicBezTo>
                <a:lnTo>
                  <a:pt x="483887" y="243440"/>
                </a:lnTo>
                <a:cubicBezTo>
                  <a:pt x="483887" y="376238"/>
                  <a:pt x="376238" y="483887"/>
                  <a:pt x="243440" y="483887"/>
                </a:cubicBezTo>
                <a:close/>
              </a:path>
            </a:pathLst>
          </a:custGeom>
          <a:solidFill>
            <a:srgbClr val="7351DE"/>
          </a:solidFill>
          <a:ln w="64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1EE8E154-8E98-4FA4-0EC5-47DED97BEC34}"/>
              </a:ext>
            </a:extLst>
          </p:cNvPr>
          <p:cNvGrpSpPr/>
          <p:nvPr/>
        </p:nvGrpSpPr>
        <p:grpSpPr>
          <a:xfrm flipH="1">
            <a:off x="5895987" y="1575633"/>
            <a:ext cx="4718517" cy="2802945"/>
            <a:chOff x="2501266" y="1817907"/>
            <a:chExt cx="4718517" cy="2802945"/>
          </a:xfrm>
        </p:grpSpPr>
        <p:sp>
          <p:nvSpPr>
            <p:cNvPr id="65" name="s82d66eb6f8c484e9aa22bd2dca7771c">
              <a:extLst>
                <a:ext uri="{FF2B5EF4-FFF2-40B4-BE49-F238E27FC236}">
                  <a16:creationId xmlns:a16="http://schemas.microsoft.com/office/drawing/2014/main" id="{A6666FF8-58F7-5904-9E06-516CE60D90A1}"/>
                </a:ext>
              </a:extLst>
            </p:cNvPr>
            <p:cNvSpPr/>
            <p:nvPr/>
          </p:nvSpPr>
          <p:spPr>
            <a:xfrm flipH="1">
              <a:off x="2501266" y="1817907"/>
              <a:ext cx="4392451" cy="2802945"/>
            </a:xfrm>
            <a:custGeom>
              <a:avLst/>
              <a:gdLst>
                <a:gd name="connsiteX0" fmla="*/ 3771227 w 3832801"/>
                <a:gd name="connsiteY0" fmla="*/ 734352 h 3122346"/>
                <a:gd name="connsiteX1" fmla="*/ 3195501 w 3832801"/>
                <a:gd name="connsiteY1" fmla="*/ 122293 h 3122346"/>
                <a:gd name="connsiteX2" fmla="*/ 637329 w 3832801"/>
                <a:gd name="connsiteY2" fmla="*/ 122293 h 3122346"/>
                <a:gd name="connsiteX3" fmla="*/ 61603 w 3832801"/>
                <a:gd name="connsiteY3" fmla="*/ 734352 h 3122346"/>
                <a:gd name="connsiteX4" fmla="*/ 61603 w 3832801"/>
                <a:gd name="connsiteY4" fmla="*/ 1865237 h 3122346"/>
                <a:gd name="connsiteX5" fmla="*/ 637329 w 3832801"/>
                <a:gd name="connsiteY5" fmla="*/ 2477296 h 3122346"/>
                <a:gd name="connsiteX6" fmla="*/ 1144449 w 3832801"/>
                <a:gd name="connsiteY6" fmla="*/ 2562302 h 3122346"/>
                <a:gd name="connsiteX7" fmla="*/ 904361 w 3832801"/>
                <a:gd name="connsiteY7" fmla="*/ 2984544 h 3122346"/>
                <a:gd name="connsiteX8" fmla="*/ 1479091 w 3832801"/>
                <a:gd name="connsiteY8" fmla="*/ 2948430 h 3122346"/>
                <a:gd name="connsiteX9" fmla="*/ 2035884 w 3832801"/>
                <a:gd name="connsiteY9" fmla="*/ 2598663 h 3122346"/>
                <a:gd name="connsiteX10" fmla="*/ 3195501 w 3832801"/>
                <a:gd name="connsiteY10" fmla="*/ 2477296 h 3122346"/>
                <a:gd name="connsiteX11" fmla="*/ 3771227 w 3832801"/>
                <a:gd name="connsiteY11" fmla="*/ 1865237 h 3122346"/>
                <a:gd name="connsiteX12" fmla="*/ 3771227 w 3832801"/>
                <a:gd name="connsiteY12" fmla="*/ 734352 h 3122346"/>
                <a:gd name="connsiteX0" fmla="*/ 3771227 w 3832801"/>
                <a:gd name="connsiteY0" fmla="*/ 734352 h 2948551"/>
                <a:gd name="connsiteX1" fmla="*/ 3195501 w 3832801"/>
                <a:gd name="connsiteY1" fmla="*/ 122293 h 2948551"/>
                <a:gd name="connsiteX2" fmla="*/ 637329 w 3832801"/>
                <a:gd name="connsiteY2" fmla="*/ 122293 h 2948551"/>
                <a:gd name="connsiteX3" fmla="*/ 61603 w 3832801"/>
                <a:gd name="connsiteY3" fmla="*/ 734352 h 2948551"/>
                <a:gd name="connsiteX4" fmla="*/ 61603 w 3832801"/>
                <a:gd name="connsiteY4" fmla="*/ 1865237 h 2948551"/>
                <a:gd name="connsiteX5" fmla="*/ 637329 w 3832801"/>
                <a:gd name="connsiteY5" fmla="*/ 2477296 h 2948551"/>
                <a:gd name="connsiteX6" fmla="*/ 1144449 w 3832801"/>
                <a:gd name="connsiteY6" fmla="*/ 2562302 h 2948551"/>
                <a:gd name="connsiteX7" fmla="*/ 1479091 w 3832801"/>
                <a:gd name="connsiteY7" fmla="*/ 2948430 h 2948551"/>
                <a:gd name="connsiteX8" fmla="*/ 2035884 w 3832801"/>
                <a:gd name="connsiteY8" fmla="*/ 2598663 h 2948551"/>
                <a:gd name="connsiteX9" fmla="*/ 3195501 w 3832801"/>
                <a:gd name="connsiteY9" fmla="*/ 2477296 h 2948551"/>
                <a:gd name="connsiteX10" fmla="*/ 3771227 w 3832801"/>
                <a:gd name="connsiteY10" fmla="*/ 1865237 h 2948551"/>
                <a:gd name="connsiteX11" fmla="*/ 3771227 w 3832801"/>
                <a:gd name="connsiteY11" fmla="*/ 734352 h 2948551"/>
                <a:gd name="connsiteX0" fmla="*/ 3771227 w 3832801"/>
                <a:gd name="connsiteY0" fmla="*/ 734352 h 2602309"/>
                <a:gd name="connsiteX1" fmla="*/ 3195501 w 3832801"/>
                <a:gd name="connsiteY1" fmla="*/ 122293 h 2602309"/>
                <a:gd name="connsiteX2" fmla="*/ 637329 w 3832801"/>
                <a:gd name="connsiteY2" fmla="*/ 122293 h 2602309"/>
                <a:gd name="connsiteX3" fmla="*/ 61603 w 3832801"/>
                <a:gd name="connsiteY3" fmla="*/ 734352 h 2602309"/>
                <a:gd name="connsiteX4" fmla="*/ 61603 w 3832801"/>
                <a:gd name="connsiteY4" fmla="*/ 1865237 h 2602309"/>
                <a:gd name="connsiteX5" fmla="*/ 637329 w 3832801"/>
                <a:gd name="connsiteY5" fmla="*/ 2477296 h 2602309"/>
                <a:gd name="connsiteX6" fmla="*/ 1144449 w 3832801"/>
                <a:gd name="connsiteY6" fmla="*/ 2562302 h 2602309"/>
                <a:gd name="connsiteX7" fmla="*/ 2035884 w 3832801"/>
                <a:gd name="connsiteY7" fmla="*/ 2598663 h 2602309"/>
                <a:gd name="connsiteX8" fmla="*/ 3195501 w 3832801"/>
                <a:gd name="connsiteY8" fmla="*/ 2477296 h 2602309"/>
                <a:gd name="connsiteX9" fmla="*/ 3771227 w 3832801"/>
                <a:gd name="connsiteY9" fmla="*/ 1865237 h 2602309"/>
                <a:gd name="connsiteX10" fmla="*/ 3771227 w 3832801"/>
                <a:gd name="connsiteY10" fmla="*/ 734352 h 2602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32801" h="2602309">
                  <a:moveTo>
                    <a:pt x="3771227" y="734352"/>
                  </a:moveTo>
                  <a:cubicBezTo>
                    <a:pt x="3701010" y="460129"/>
                    <a:pt x="3491279" y="212560"/>
                    <a:pt x="3195501" y="122293"/>
                  </a:cubicBezTo>
                  <a:cubicBezTo>
                    <a:pt x="2573742" y="-40764"/>
                    <a:pt x="1259126" y="-40764"/>
                    <a:pt x="637329" y="122293"/>
                  </a:cubicBezTo>
                  <a:cubicBezTo>
                    <a:pt x="341590" y="212560"/>
                    <a:pt x="131858" y="460165"/>
                    <a:pt x="61603" y="734352"/>
                  </a:cubicBezTo>
                  <a:cubicBezTo>
                    <a:pt x="-20534" y="1107172"/>
                    <a:pt x="-20534" y="1492453"/>
                    <a:pt x="61603" y="1865237"/>
                  </a:cubicBezTo>
                  <a:cubicBezTo>
                    <a:pt x="131858" y="2139460"/>
                    <a:pt x="341551" y="2387030"/>
                    <a:pt x="637329" y="2477296"/>
                  </a:cubicBezTo>
                  <a:cubicBezTo>
                    <a:pt x="776690" y="2513833"/>
                    <a:pt x="951045" y="2542110"/>
                    <a:pt x="1144449" y="2562302"/>
                  </a:cubicBezTo>
                  <a:cubicBezTo>
                    <a:pt x="1377541" y="2582530"/>
                    <a:pt x="1694042" y="2612831"/>
                    <a:pt x="2035884" y="2598663"/>
                  </a:cubicBezTo>
                  <a:cubicBezTo>
                    <a:pt x="2479034" y="2592520"/>
                    <a:pt x="2910225" y="2552135"/>
                    <a:pt x="3195501" y="2477296"/>
                  </a:cubicBezTo>
                  <a:cubicBezTo>
                    <a:pt x="3491279" y="2387030"/>
                    <a:pt x="3700972" y="2139460"/>
                    <a:pt x="3771227" y="1865237"/>
                  </a:cubicBezTo>
                  <a:cubicBezTo>
                    <a:pt x="3853326" y="1492453"/>
                    <a:pt x="3853326" y="1107172"/>
                    <a:pt x="3771227" y="7343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937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>
                <a:solidFill>
                  <a:schemeClr val="lt1"/>
                </a:solidFill>
              </a:endParaRPr>
            </a:p>
          </p:txBody>
        </p:sp>
        <p:sp>
          <p:nvSpPr>
            <p:cNvPr id="2487" name="Freeform: Shape 2486">
              <a:extLst>
                <a:ext uri="{FF2B5EF4-FFF2-40B4-BE49-F238E27FC236}">
                  <a16:creationId xmlns:a16="http://schemas.microsoft.com/office/drawing/2014/main" id="{2F8D2937-5070-EF8A-D062-DA3605F19134}"/>
                </a:ext>
              </a:extLst>
            </p:cNvPr>
            <p:cNvSpPr/>
            <p:nvPr/>
          </p:nvSpPr>
          <p:spPr>
            <a:xfrm rot="19199499" flipH="1">
              <a:off x="6805606" y="3023003"/>
              <a:ext cx="414177" cy="379159"/>
            </a:xfrm>
            <a:custGeom>
              <a:avLst/>
              <a:gdLst>
                <a:gd name="connsiteX0" fmla="*/ 260448 w 414177"/>
                <a:gd name="connsiteY0" fmla="*/ 0 h 379159"/>
                <a:gd name="connsiteX1" fmla="*/ 414177 w 414177"/>
                <a:gd name="connsiteY1" fmla="*/ 183153 h 379159"/>
                <a:gd name="connsiteX2" fmla="*/ 350251 w 414177"/>
                <a:gd name="connsiteY2" fmla="*/ 222790 h 379159"/>
                <a:gd name="connsiteX3" fmla="*/ 0 w 414177"/>
                <a:gd name="connsiteY3" fmla="*/ 379159 h 379159"/>
                <a:gd name="connsiteX4" fmla="*/ 238368 w 414177"/>
                <a:gd name="connsiteY4" fmla="*/ 42115 h 37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4177" h="379159">
                  <a:moveTo>
                    <a:pt x="260448" y="0"/>
                  </a:moveTo>
                  <a:lnTo>
                    <a:pt x="414177" y="183153"/>
                  </a:lnTo>
                  <a:lnTo>
                    <a:pt x="350251" y="222790"/>
                  </a:lnTo>
                  <a:cubicBezTo>
                    <a:pt x="218838" y="298777"/>
                    <a:pt x="95439" y="357541"/>
                    <a:pt x="0" y="379159"/>
                  </a:cubicBezTo>
                  <a:cubicBezTo>
                    <a:pt x="0" y="379159"/>
                    <a:pt x="123607" y="246922"/>
                    <a:pt x="238368" y="42115"/>
                  </a:cubicBezTo>
                  <a:close/>
                </a:path>
              </a:pathLst>
            </a:custGeom>
            <a:solidFill>
              <a:schemeClr val="bg1"/>
            </a:solidFill>
            <a:ln w="90869" cap="flat">
              <a:noFill/>
              <a:prstDash val="solid"/>
              <a:miter/>
            </a:ln>
            <a:effectLst>
              <a:outerShdw blurRad="25400" dist="38100" dir="10800000" algn="r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488" name="TextBox 2487">
            <a:extLst>
              <a:ext uri="{FF2B5EF4-FFF2-40B4-BE49-F238E27FC236}">
                <a16:creationId xmlns:a16="http://schemas.microsoft.com/office/drawing/2014/main" id="{B1622034-3B4F-1CC0-DE07-2077699253AB}"/>
              </a:ext>
            </a:extLst>
          </p:cNvPr>
          <p:cNvSpPr txBox="1"/>
          <p:nvPr/>
        </p:nvSpPr>
        <p:spPr>
          <a:xfrm flipH="1">
            <a:off x="6701710" y="2087470"/>
            <a:ext cx="3433138" cy="1852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b="1" i="0" dirty="0">
                <a:solidFill>
                  <a:srgbClr val="000000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Ahhh, a human! </a:t>
            </a:r>
            <a:r>
              <a:rPr lang="en-US" i="0" dirty="0">
                <a:solidFill>
                  <a:srgbClr val="000000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Looks like your company caught on to my harmful social media bot antics. They call me fake, but I was just trying to make some cache cash...</a:t>
            </a:r>
          </a:p>
        </p:txBody>
      </p:sp>
      <p:sp>
        <p:nvSpPr>
          <p:cNvPr id="2240" name="Trapezoid 2239">
            <a:extLst>
              <a:ext uri="{FF2B5EF4-FFF2-40B4-BE49-F238E27FC236}">
                <a16:creationId xmlns:a16="http://schemas.microsoft.com/office/drawing/2014/main" id="{7E664CE2-61F2-CC99-E78E-F361835B5A62}"/>
              </a:ext>
            </a:extLst>
          </p:cNvPr>
          <p:cNvSpPr/>
          <p:nvPr/>
        </p:nvSpPr>
        <p:spPr>
          <a:xfrm rot="10800000">
            <a:off x="2917014" y="4244700"/>
            <a:ext cx="2311693" cy="1354714"/>
          </a:xfrm>
          <a:prstGeom prst="trapezoid">
            <a:avLst>
              <a:gd name="adj" fmla="val 7019"/>
            </a:avLst>
          </a:prstGeom>
          <a:solidFill>
            <a:srgbClr val="9DA4B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41" name="Trapezoid 2240">
            <a:extLst>
              <a:ext uri="{FF2B5EF4-FFF2-40B4-BE49-F238E27FC236}">
                <a16:creationId xmlns:a16="http://schemas.microsoft.com/office/drawing/2014/main" id="{E49D5A46-03A7-49F6-9E62-A10533C010B8}"/>
              </a:ext>
            </a:extLst>
          </p:cNvPr>
          <p:cNvSpPr/>
          <p:nvPr/>
        </p:nvSpPr>
        <p:spPr>
          <a:xfrm rot="10800000">
            <a:off x="2918348" y="4314548"/>
            <a:ext cx="2311693" cy="1277825"/>
          </a:xfrm>
          <a:prstGeom prst="trapezoid">
            <a:avLst>
              <a:gd name="adj" fmla="val 7019"/>
            </a:avLst>
          </a:prstGeom>
          <a:solidFill>
            <a:srgbClr val="B3BAC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0" name="Oval 2249">
            <a:extLst>
              <a:ext uri="{FF2B5EF4-FFF2-40B4-BE49-F238E27FC236}">
                <a16:creationId xmlns:a16="http://schemas.microsoft.com/office/drawing/2014/main" id="{9D346669-B1C1-F50F-3416-E14A4136AA51}"/>
              </a:ext>
            </a:extLst>
          </p:cNvPr>
          <p:cNvSpPr/>
          <p:nvPr/>
        </p:nvSpPr>
        <p:spPr>
          <a:xfrm>
            <a:off x="3889260" y="4678052"/>
            <a:ext cx="369868" cy="369868"/>
          </a:xfrm>
          <a:prstGeom prst="ellipse">
            <a:avLst/>
          </a:prstGeom>
          <a:solidFill>
            <a:srgbClr val="9DA4B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47" name="Group 3146">
            <a:extLst>
              <a:ext uri="{FF2B5EF4-FFF2-40B4-BE49-F238E27FC236}">
                <a16:creationId xmlns:a16="http://schemas.microsoft.com/office/drawing/2014/main" id="{2A046144-A213-3DCD-9BE1-FE61BBCFDD90}"/>
              </a:ext>
            </a:extLst>
          </p:cNvPr>
          <p:cNvGrpSpPr/>
          <p:nvPr/>
        </p:nvGrpSpPr>
        <p:grpSpPr>
          <a:xfrm>
            <a:off x="5379064" y="4820175"/>
            <a:ext cx="741693" cy="662324"/>
            <a:chOff x="5468710" y="4789080"/>
            <a:chExt cx="741693" cy="662324"/>
          </a:xfrm>
          <a:effectLst>
            <a:outerShdw blurRad="1143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3148" name="Freeform: Shape 3147">
              <a:extLst>
                <a:ext uri="{FF2B5EF4-FFF2-40B4-BE49-F238E27FC236}">
                  <a16:creationId xmlns:a16="http://schemas.microsoft.com/office/drawing/2014/main" id="{37E605D8-D05F-8919-B176-AFA260B9476B}"/>
                </a:ext>
              </a:extLst>
            </p:cNvPr>
            <p:cNvSpPr/>
            <p:nvPr/>
          </p:nvSpPr>
          <p:spPr>
            <a:xfrm>
              <a:off x="5468732" y="4789080"/>
              <a:ext cx="741671" cy="662324"/>
            </a:xfrm>
            <a:custGeom>
              <a:avLst/>
              <a:gdLst>
                <a:gd name="connsiteX0" fmla="*/ 642938 w 785812"/>
                <a:gd name="connsiteY0" fmla="*/ 85725 h 701830"/>
                <a:gd name="connsiteX1" fmla="*/ 571500 w 785812"/>
                <a:gd name="connsiteY1" fmla="*/ 104992 h 701830"/>
                <a:gd name="connsiteX2" fmla="*/ 571500 w 785812"/>
                <a:gd name="connsiteY2" fmla="*/ 0 h 701830"/>
                <a:gd name="connsiteX3" fmla="*/ 0 w 785812"/>
                <a:gd name="connsiteY3" fmla="*/ 0 h 701830"/>
                <a:gd name="connsiteX4" fmla="*/ 0 w 785812"/>
                <a:gd name="connsiteY4" fmla="*/ 576651 h 701830"/>
                <a:gd name="connsiteX5" fmla="*/ 125180 w 785812"/>
                <a:gd name="connsiteY5" fmla="*/ 701831 h 701830"/>
                <a:gd name="connsiteX6" fmla="*/ 446320 w 785812"/>
                <a:gd name="connsiteY6" fmla="*/ 701831 h 701830"/>
                <a:gd name="connsiteX7" fmla="*/ 571500 w 785812"/>
                <a:gd name="connsiteY7" fmla="*/ 576651 h 701830"/>
                <a:gd name="connsiteX8" fmla="*/ 571500 w 785812"/>
                <a:gd name="connsiteY8" fmla="*/ 352208 h 701830"/>
                <a:gd name="connsiteX9" fmla="*/ 642938 w 785812"/>
                <a:gd name="connsiteY9" fmla="*/ 371475 h 701830"/>
                <a:gd name="connsiteX10" fmla="*/ 785813 w 785812"/>
                <a:gd name="connsiteY10" fmla="*/ 228600 h 701830"/>
                <a:gd name="connsiteX11" fmla="*/ 642938 w 785812"/>
                <a:gd name="connsiteY11" fmla="*/ 85725 h 701830"/>
                <a:gd name="connsiteX12" fmla="*/ 642938 w 785812"/>
                <a:gd name="connsiteY12" fmla="*/ 285750 h 701830"/>
                <a:gd name="connsiteX13" fmla="*/ 585788 w 785812"/>
                <a:gd name="connsiteY13" fmla="*/ 228600 h 701830"/>
                <a:gd name="connsiteX14" fmla="*/ 642938 w 785812"/>
                <a:gd name="connsiteY14" fmla="*/ 171450 h 701830"/>
                <a:gd name="connsiteX15" fmla="*/ 700088 w 785812"/>
                <a:gd name="connsiteY15" fmla="*/ 228600 h 701830"/>
                <a:gd name="connsiteX16" fmla="*/ 642938 w 785812"/>
                <a:gd name="connsiteY16" fmla="*/ 285750 h 70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5812" h="701830">
                  <a:moveTo>
                    <a:pt x="642938" y="85725"/>
                  </a:moveTo>
                  <a:cubicBezTo>
                    <a:pt x="616884" y="85725"/>
                    <a:pt x="592531" y="92812"/>
                    <a:pt x="571500" y="104992"/>
                  </a:cubicBezTo>
                  <a:lnTo>
                    <a:pt x="571500" y="0"/>
                  </a:lnTo>
                  <a:lnTo>
                    <a:pt x="0" y="0"/>
                  </a:lnTo>
                  <a:lnTo>
                    <a:pt x="0" y="576651"/>
                  </a:lnTo>
                  <a:cubicBezTo>
                    <a:pt x="0" y="645788"/>
                    <a:pt x="56043" y="701831"/>
                    <a:pt x="125180" y="701831"/>
                  </a:cubicBezTo>
                  <a:lnTo>
                    <a:pt x="446320" y="701831"/>
                  </a:lnTo>
                  <a:cubicBezTo>
                    <a:pt x="515457" y="701831"/>
                    <a:pt x="571500" y="645788"/>
                    <a:pt x="571500" y="576651"/>
                  </a:cubicBezTo>
                  <a:lnTo>
                    <a:pt x="571500" y="352208"/>
                  </a:lnTo>
                  <a:cubicBezTo>
                    <a:pt x="592531" y="364388"/>
                    <a:pt x="616884" y="371475"/>
                    <a:pt x="642938" y="371475"/>
                  </a:cubicBezTo>
                  <a:cubicBezTo>
                    <a:pt x="721847" y="371475"/>
                    <a:pt x="785813" y="307510"/>
                    <a:pt x="785813" y="228600"/>
                  </a:cubicBezTo>
                  <a:cubicBezTo>
                    <a:pt x="785813" y="149690"/>
                    <a:pt x="721847" y="85725"/>
                    <a:pt x="642938" y="85725"/>
                  </a:cubicBezTo>
                  <a:close/>
                  <a:moveTo>
                    <a:pt x="642938" y="285750"/>
                  </a:moveTo>
                  <a:cubicBezTo>
                    <a:pt x="611376" y="285750"/>
                    <a:pt x="585788" y="260161"/>
                    <a:pt x="585788" y="228600"/>
                  </a:cubicBezTo>
                  <a:cubicBezTo>
                    <a:pt x="585788" y="197039"/>
                    <a:pt x="611376" y="171450"/>
                    <a:pt x="642938" y="171450"/>
                  </a:cubicBezTo>
                  <a:cubicBezTo>
                    <a:pt x="674498" y="171450"/>
                    <a:pt x="700088" y="197039"/>
                    <a:pt x="700088" y="228600"/>
                  </a:cubicBezTo>
                  <a:cubicBezTo>
                    <a:pt x="700088" y="260161"/>
                    <a:pt x="674498" y="285750"/>
                    <a:pt x="642938" y="285750"/>
                  </a:cubicBezTo>
                  <a:close/>
                </a:path>
              </a:pathLst>
            </a:custGeom>
            <a:gradFill flip="none" rotWithShape="1">
              <a:gsLst>
                <a:gs pos="10000">
                  <a:srgbClr val="E6ACC5"/>
                </a:gs>
                <a:gs pos="7000">
                  <a:srgbClr val="C8477E"/>
                </a:gs>
                <a:gs pos="8000">
                  <a:srgbClr val="C8477E"/>
                </a:gs>
              </a:gsLst>
              <a:lin ang="5400000" scaled="1"/>
              <a:tileRect/>
            </a:gradFill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pic>
          <p:nvPicPr>
            <p:cNvPr id="3149" name="Graphic 3148" descr="Heart with solid fill">
              <a:extLst>
                <a:ext uri="{FF2B5EF4-FFF2-40B4-BE49-F238E27FC236}">
                  <a16:creationId xmlns:a16="http://schemas.microsoft.com/office/drawing/2014/main" id="{56C0B42A-77C2-C62B-426F-801DDC6170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68710" y="4871189"/>
              <a:ext cx="531573" cy="531507"/>
            </a:xfrm>
            <a:prstGeom prst="rect">
              <a:avLst/>
            </a:prstGeom>
            <a:effectLst/>
          </p:spPr>
        </p:pic>
        <p:grpSp>
          <p:nvGrpSpPr>
            <p:cNvPr id="3150" name="s3abeabbfb0c4440b0bafd78132ce143">
              <a:extLst>
                <a:ext uri="{FF2B5EF4-FFF2-40B4-BE49-F238E27FC236}">
                  <a16:creationId xmlns:a16="http://schemas.microsoft.com/office/drawing/2014/main" id="{82461139-7705-7211-FF77-60037EC2B8D5}"/>
                </a:ext>
              </a:extLst>
            </p:cNvPr>
            <p:cNvGrpSpPr/>
            <p:nvPr/>
          </p:nvGrpSpPr>
          <p:grpSpPr>
            <a:xfrm>
              <a:off x="5634055" y="5058309"/>
              <a:ext cx="207205" cy="300140"/>
              <a:chOff x="9930785" y="1881207"/>
              <a:chExt cx="516584" cy="748378"/>
            </a:xfrm>
            <a:solidFill>
              <a:srgbClr val="48B28F"/>
            </a:solidFill>
            <a:effectLst/>
          </p:grpSpPr>
          <p:sp>
            <p:nvSpPr>
              <p:cNvPr id="3151" name="Freeform: Shape 3150">
                <a:extLst>
                  <a:ext uri="{FF2B5EF4-FFF2-40B4-BE49-F238E27FC236}">
                    <a16:creationId xmlns:a16="http://schemas.microsoft.com/office/drawing/2014/main" id="{1E87EDEA-0160-188C-EA9D-1E463B127F92}"/>
                  </a:ext>
                </a:extLst>
              </p:cNvPr>
              <p:cNvSpPr/>
              <p:nvPr/>
            </p:nvSpPr>
            <p:spPr>
              <a:xfrm>
                <a:off x="10003514" y="1881207"/>
                <a:ext cx="367429" cy="245224"/>
              </a:xfrm>
              <a:custGeom>
                <a:avLst/>
                <a:gdLst>
                  <a:gd name="connsiteX0" fmla="*/ 21828 w 367430"/>
                  <a:gd name="connsiteY0" fmla="*/ 245222 h 245222"/>
                  <a:gd name="connsiteX1" fmla="*/ 349241 w 367430"/>
                  <a:gd name="connsiteY1" fmla="*/ 245222 h 245222"/>
                  <a:gd name="connsiteX2" fmla="*/ 367431 w 367430"/>
                  <a:gd name="connsiteY2" fmla="*/ 224207 h 245222"/>
                  <a:gd name="connsiteX3" fmla="*/ 316500 w 367430"/>
                  <a:gd name="connsiteY3" fmla="*/ 79201 h 245222"/>
                  <a:gd name="connsiteX4" fmla="*/ 343784 w 367430"/>
                  <a:gd name="connsiteY4" fmla="*/ 32968 h 245222"/>
                  <a:gd name="connsiteX5" fmla="*/ 338327 w 367430"/>
                  <a:gd name="connsiteY5" fmla="*/ 3546 h 245222"/>
                  <a:gd name="connsiteX6" fmla="*/ 312862 w 367430"/>
                  <a:gd name="connsiteY6" fmla="*/ 9851 h 245222"/>
                  <a:gd name="connsiteX7" fmla="*/ 287396 w 367430"/>
                  <a:gd name="connsiteY7" fmla="*/ 51881 h 245222"/>
                  <a:gd name="connsiteX8" fmla="*/ 183715 w 367430"/>
                  <a:gd name="connsiteY8" fmla="*/ 14054 h 245222"/>
                  <a:gd name="connsiteX9" fmla="*/ 80034 w 367430"/>
                  <a:gd name="connsiteY9" fmla="*/ 51881 h 245222"/>
                  <a:gd name="connsiteX10" fmla="*/ 54569 w 367430"/>
                  <a:gd name="connsiteY10" fmla="*/ 9851 h 245222"/>
                  <a:gd name="connsiteX11" fmla="*/ 29103 w 367430"/>
                  <a:gd name="connsiteY11" fmla="*/ 3546 h 245222"/>
                  <a:gd name="connsiteX12" fmla="*/ 23647 w 367430"/>
                  <a:gd name="connsiteY12" fmla="*/ 32968 h 245222"/>
                  <a:gd name="connsiteX13" fmla="*/ 50931 w 367430"/>
                  <a:gd name="connsiteY13" fmla="*/ 79201 h 245222"/>
                  <a:gd name="connsiteX14" fmla="*/ 0 w 367430"/>
                  <a:gd name="connsiteY14" fmla="*/ 224207 h 245222"/>
                  <a:gd name="connsiteX15" fmla="*/ 21828 w 367430"/>
                  <a:gd name="connsiteY15" fmla="*/ 245222 h 245222"/>
                  <a:gd name="connsiteX16" fmla="*/ 216457 w 367430"/>
                  <a:gd name="connsiteY16" fmla="*/ 125435 h 245222"/>
                  <a:gd name="connsiteX17" fmla="*/ 252836 w 367430"/>
                  <a:gd name="connsiteY17" fmla="*/ 125435 h 245222"/>
                  <a:gd name="connsiteX18" fmla="*/ 252836 w 367430"/>
                  <a:gd name="connsiteY18" fmla="*/ 167466 h 245222"/>
                  <a:gd name="connsiteX19" fmla="*/ 216457 w 367430"/>
                  <a:gd name="connsiteY19" fmla="*/ 167466 h 245222"/>
                  <a:gd name="connsiteX20" fmla="*/ 216457 w 367430"/>
                  <a:gd name="connsiteY20" fmla="*/ 125435 h 245222"/>
                  <a:gd name="connsiteX21" fmla="*/ 118233 w 367430"/>
                  <a:gd name="connsiteY21" fmla="*/ 125435 h 245222"/>
                  <a:gd name="connsiteX22" fmla="*/ 154612 w 367430"/>
                  <a:gd name="connsiteY22" fmla="*/ 125435 h 245222"/>
                  <a:gd name="connsiteX23" fmla="*/ 154612 w 367430"/>
                  <a:gd name="connsiteY23" fmla="*/ 167466 h 245222"/>
                  <a:gd name="connsiteX24" fmla="*/ 118233 w 367430"/>
                  <a:gd name="connsiteY24" fmla="*/ 167466 h 245222"/>
                  <a:gd name="connsiteX25" fmla="*/ 118233 w 367430"/>
                  <a:gd name="connsiteY25" fmla="*/ 125435 h 245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67430" h="245222">
                    <a:moveTo>
                      <a:pt x="21828" y="245222"/>
                    </a:moveTo>
                    <a:lnTo>
                      <a:pt x="349241" y="245222"/>
                    </a:lnTo>
                    <a:cubicBezTo>
                      <a:pt x="358336" y="245222"/>
                      <a:pt x="367431" y="236816"/>
                      <a:pt x="367431" y="224207"/>
                    </a:cubicBezTo>
                    <a:cubicBezTo>
                      <a:pt x="367431" y="167466"/>
                      <a:pt x="347422" y="117029"/>
                      <a:pt x="316500" y="79201"/>
                    </a:cubicBezTo>
                    <a:lnTo>
                      <a:pt x="343784" y="32968"/>
                    </a:lnTo>
                    <a:cubicBezTo>
                      <a:pt x="349241" y="22460"/>
                      <a:pt x="347422" y="9851"/>
                      <a:pt x="338327" y="3546"/>
                    </a:cubicBezTo>
                    <a:cubicBezTo>
                      <a:pt x="329232" y="-2758"/>
                      <a:pt x="318319" y="-657"/>
                      <a:pt x="312862" y="9851"/>
                    </a:cubicBezTo>
                    <a:lnTo>
                      <a:pt x="287396" y="51881"/>
                    </a:lnTo>
                    <a:cubicBezTo>
                      <a:pt x="258293" y="28765"/>
                      <a:pt x="221914" y="14054"/>
                      <a:pt x="183715" y="14054"/>
                    </a:cubicBezTo>
                    <a:cubicBezTo>
                      <a:pt x="145517" y="14054"/>
                      <a:pt x="109138" y="28765"/>
                      <a:pt x="80034" y="51881"/>
                    </a:cubicBezTo>
                    <a:lnTo>
                      <a:pt x="54569" y="9851"/>
                    </a:lnTo>
                    <a:cubicBezTo>
                      <a:pt x="49112" y="-657"/>
                      <a:pt x="38198" y="-2758"/>
                      <a:pt x="29103" y="3546"/>
                    </a:cubicBezTo>
                    <a:cubicBezTo>
                      <a:pt x="20009" y="9851"/>
                      <a:pt x="18190" y="22460"/>
                      <a:pt x="23647" y="32968"/>
                    </a:cubicBezTo>
                    <a:lnTo>
                      <a:pt x="50931" y="79201"/>
                    </a:lnTo>
                    <a:cubicBezTo>
                      <a:pt x="20009" y="117029"/>
                      <a:pt x="0" y="167466"/>
                      <a:pt x="0" y="224207"/>
                    </a:cubicBezTo>
                    <a:cubicBezTo>
                      <a:pt x="3638" y="236816"/>
                      <a:pt x="12733" y="245222"/>
                      <a:pt x="21828" y="245222"/>
                    </a:cubicBezTo>
                    <a:close/>
                    <a:moveTo>
                      <a:pt x="216457" y="125435"/>
                    </a:moveTo>
                    <a:lnTo>
                      <a:pt x="252836" y="125435"/>
                    </a:lnTo>
                    <a:lnTo>
                      <a:pt x="252836" y="167466"/>
                    </a:lnTo>
                    <a:lnTo>
                      <a:pt x="216457" y="167466"/>
                    </a:lnTo>
                    <a:lnTo>
                      <a:pt x="216457" y="125435"/>
                    </a:lnTo>
                    <a:close/>
                    <a:moveTo>
                      <a:pt x="118233" y="125435"/>
                    </a:moveTo>
                    <a:lnTo>
                      <a:pt x="154612" y="125435"/>
                    </a:lnTo>
                    <a:lnTo>
                      <a:pt x="154612" y="167466"/>
                    </a:lnTo>
                    <a:lnTo>
                      <a:pt x="118233" y="167466"/>
                    </a:lnTo>
                    <a:lnTo>
                      <a:pt x="118233" y="125435"/>
                    </a:lnTo>
                    <a:close/>
                  </a:path>
                </a:pathLst>
              </a:custGeom>
              <a:solidFill>
                <a:srgbClr val="E6ACC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152" name="Freeform: Shape 3151">
                <a:extLst>
                  <a:ext uri="{FF2B5EF4-FFF2-40B4-BE49-F238E27FC236}">
                    <a16:creationId xmlns:a16="http://schemas.microsoft.com/office/drawing/2014/main" id="{0B96353F-9406-34D8-9C89-83C3A8DCD5DD}"/>
                  </a:ext>
                </a:extLst>
              </p:cNvPr>
              <p:cNvSpPr/>
              <p:nvPr/>
            </p:nvSpPr>
            <p:spPr>
              <a:xfrm>
                <a:off x="9930785" y="2140177"/>
                <a:ext cx="516584" cy="489408"/>
              </a:xfrm>
              <a:custGeom>
                <a:avLst/>
                <a:gdLst>
                  <a:gd name="connsiteX0" fmla="*/ 47293 w 516585"/>
                  <a:gd name="connsiteY0" fmla="*/ 273199 h 428711"/>
                  <a:gd name="connsiteX1" fmla="*/ 76396 w 516585"/>
                  <a:gd name="connsiteY1" fmla="*/ 260590 h 428711"/>
                  <a:gd name="connsiteX2" fmla="*/ 76396 w 516585"/>
                  <a:gd name="connsiteY2" fmla="*/ 308925 h 428711"/>
                  <a:gd name="connsiteX3" fmla="*/ 112776 w 516585"/>
                  <a:gd name="connsiteY3" fmla="*/ 350955 h 428711"/>
                  <a:gd name="connsiteX4" fmla="*/ 134603 w 516585"/>
                  <a:gd name="connsiteY4" fmla="*/ 350955 h 428711"/>
                  <a:gd name="connsiteX5" fmla="*/ 134603 w 516585"/>
                  <a:gd name="connsiteY5" fmla="*/ 407697 h 428711"/>
                  <a:gd name="connsiteX6" fmla="*/ 152793 w 516585"/>
                  <a:gd name="connsiteY6" fmla="*/ 428712 h 428711"/>
                  <a:gd name="connsiteX7" fmla="*/ 170983 w 516585"/>
                  <a:gd name="connsiteY7" fmla="*/ 407697 h 428711"/>
                  <a:gd name="connsiteX8" fmla="*/ 170983 w 516585"/>
                  <a:gd name="connsiteY8" fmla="*/ 350955 h 428711"/>
                  <a:gd name="connsiteX9" fmla="*/ 343784 w 516585"/>
                  <a:gd name="connsiteY9" fmla="*/ 350955 h 428711"/>
                  <a:gd name="connsiteX10" fmla="*/ 343784 w 516585"/>
                  <a:gd name="connsiteY10" fmla="*/ 407697 h 428711"/>
                  <a:gd name="connsiteX11" fmla="*/ 361974 w 516585"/>
                  <a:gd name="connsiteY11" fmla="*/ 428712 h 428711"/>
                  <a:gd name="connsiteX12" fmla="*/ 380163 w 516585"/>
                  <a:gd name="connsiteY12" fmla="*/ 407697 h 428711"/>
                  <a:gd name="connsiteX13" fmla="*/ 380163 w 516585"/>
                  <a:gd name="connsiteY13" fmla="*/ 350955 h 428711"/>
                  <a:gd name="connsiteX14" fmla="*/ 403810 w 516585"/>
                  <a:gd name="connsiteY14" fmla="*/ 350955 h 428711"/>
                  <a:gd name="connsiteX15" fmla="*/ 440189 w 516585"/>
                  <a:gd name="connsiteY15" fmla="*/ 308925 h 428711"/>
                  <a:gd name="connsiteX16" fmla="*/ 440189 w 516585"/>
                  <a:gd name="connsiteY16" fmla="*/ 260590 h 428711"/>
                  <a:gd name="connsiteX17" fmla="*/ 469293 w 516585"/>
                  <a:gd name="connsiteY17" fmla="*/ 273199 h 428711"/>
                  <a:gd name="connsiteX18" fmla="*/ 469293 w 516585"/>
                  <a:gd name="connsiteY18" fmla="*/ 273199 h 428711"/>
                  <a:gd name="connsiteX19" fmla="*/ 516586 w 516585"/>
                  <a:gd name="connsiteY19" fmla="*/ 218559 h 428711"/>
                  <a:gd name="connsiteX20" fmla="*/ 516586 w 516585"/>
                  <a:gd name="connsiteY20" fmla="*/ 88264 h 428711"/>
                  <a:gd name="connsiteX21" fmla="*/ 469293 w 516585"/>
                  <a:gd name="connsiteY21" fmla="*/ 33624 h 428711"/>
                  <a:gd name="connsiteX22" fmla="*/ 469293 w 516585"/>
                  <a:gd name="connsiteY22" fmla="*/ 33624 h 428711"/>
                  <a:gd name="connsiteX23" fmla="*/ 440189 w 516585"/>
                  <a:gd name="connsiteY23" fmla="*/ 46234 h 428711"/>
                  <a:gd name="connsiteX24" fmla="*/ 440189 w 516585"/>
                  <a:gd name="connsiteY24" fmla="*/ 0 h 428711"/>
                  <a:gd name="connsiteX25" fmla="*/ 422000 w 516585"/>
                  <a:gd name="connsiteY25" fmla="*/ 4203 h 428711"/>
                  <a:gd name="connsiteX26" fmla="*/ 94586 w 516585"/>
                  <a:gd name="connsiteY26" fmla="*/ 4203 h 428711"/>
                  <a:gd name="connsiteX27" fmla="*/ 76396 w 516585"/>
                  <a:gd name="connsiteY27" fmla="*/ 0 h 428711"/>
                  <a:gd name="connsiteX28" fmla="*/ 76396 w 516585"/>
                  <a:gd name="connsiteY28" fmla="*/ 46234 h 428711"/>
                  <a:gd name="connsiteX29" fmla="*/ 47293 w 516585"/>
                  <a:gd name="connsiteY29" fmla="*/ 33624 h 428711"/>
                  <a:gd name="connsiteX30" fmla="*/ 0 w 516585"/>
                  <a:gd name="connsiteY30" fmla="*/ 88264 h 428711"/>
                  <a:gd name="connsiteX31" fmla="*/ 0 w 516585"/>
                  <a:gd name="connsiteY31" fmla="*/ 218559 h 428711"/>
                  <a:gd name="connsiteX32" fmla="*/ 47293 w 516585"/>
                  <a:gd name="connsiteY32" fmla="*/ 273199 h 428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16585" h="428711">
                    <a:moveTo>
                      <a:pt x="47293" y="273199"/>
                    </a:moveTo>
                    <a:cubicBezTo>
                      <a:pt x="58207" y="273199"/>
                      <a:pt x="67302" y="268996"/>
                      <a:pt x="76396" y="260590"/>
                    </a:cubicBezTo>
                    <a:lnTo>
                      <a:pt x="76396" y="308925"/>
                    </a:lnTo>
                    <a:cubicBezTo>
                      <a:pt x="76396" y="332042"/>
                      <a:pt x="92767" y="350955"/>
                      <a:pt x="112776" y="350955"/>
                    </a:cubicBezTo>
                    <a:lnTo>
                      <a:pt x="134603" y="350955"/>
                    </a:lnTo>
                    <a:lnTo>
                      <a:pt x="134603" y="407697"/>
                    </a:lnTo>
                    <a:cubicBezTo>
                      <a:pt x="134603" y="420306"/>
                      <a:pt x="143698" y="428712"/>
                      <a:pt x="152793" y="428712"/>
                    </a:cubicBezTo>
                    <a:cubicBezTo>
                      <a:pt x="163707" y="428712"/>
                      <a:pt x="170983" y="420306"/>
                      <a:pt x="170983" y="407697"/>
                    </a:cubicBezTo>
                    <a:lnTo>
                      <a:pt x="170983" y="350955"/>
                    </a:lnTo>
                    <a:lnTo>
                      <a:pt x="343784" y="350955"/>
                    </a:lnTo>
                    <a:lnTo>
                      <a:pt x="343784" y="407697"/>
                    </a:lnTo>
                    <a:cubicBezTo>
                      <a:pt x="343784" y="420306"/>
                      <a:pt x="352879" y="428712"/>
                      <a:pt x="361974" y="428712"/>
                    </a:cubicBezTo>
                    <a:cubicBezTo>
                      <a:pt x="372888" y="428712"/>
                      <a:pt x="380163" y="420306"/>
                      <a:pt x="380163" y="407697"/>
                    </a:cubicBezTo>
                    <a:lnTo>
                      <a:pt x="380163" y="350955"/>
                    </a:lnTo>
                    <a:lnTo>
                      <a:pt x="403810" y="350955"/>
                    </a:lnTo>
                    <a:cubicBezTo>
                      <a:pt x="423819" y="350955"/>
                      <a:pt x="440189" y="332042"/>
                      <a:pt x="440189" y="308925"/>
                    </a:cubicBezTo>
                    <a:lnTo>
                      <a:pt x="440189" y="260590"/>
                    </a:lnTo>
                    <a:cubicBezTo>
                      <a:pt x="447465" y="266894"/>
                      <a:pt x="458379" y="273199"/>
                      <a:pt x="469293" y="273199"/>
                    </a:cubicBezTo>
                    <a:lnTo>
                      <a:pt x="469293" y="273199"/>
                    </a:lnTo>
                    <a:cubicBezTo>
                      <a:pt x="494758" y="273199"/>
                      <a:pt x="516586" y="247980"/>
                      <a:pt x="516586" y="218559"/>
                    </a:cubicBezTo>
                    <a:lnTo>
                      <a:pt x="516586" y="88264"/>
                    </a:lnTo>
                    <a:cubicBezTo>
                      <a:pt x="516586" y="58843"/>
                      <a:pt x="494758" y="33624"/>
                      <a:pt x="469293" y="33624"/>
                    </a:cubicBezTo>
                    <a:lnTo>
                      <a:pt x="469293" y="33624"/>
                    </a:lnTo>
                    <a:cubicBezTo>
                      <a:pt x="458379" y="33624"/>
                      <a:pt x="449284" y="37828"/>
                      <a:pt x="440189" y="46234"/>
                    </a:cubicBezTo>
                    <a:lnTo>
                      <a:pt x="440189" y="0"/>
                    </a:lnTo>
                    <a:cubicBezTo>
                      <a:pt x="434732" y="2102"/>
                      <a:pt x="427456" y="4203"/>
                      <a:pt x="422000" y="4203"/>
                    </a:cubicBezTo>
                    <a:lnTo>
                      <a:pt x="94586" y="4203"/>
                    </a:lnTo>
                    <a:cubicBezTo>
                      <a:pt x="87310" y="4203"/>
                      <a:pt x="81853" y="2102"/>
                      <a:pt x="76396" y="0"/>
                    </a:cubicBezTo>
                    <a:lnTo>
                      <a:pt x="76396" y="46234"/>
                    </a:lnTo>
                    <a:cubicBezTo>
                      <a:pt x="69121" y="39929"/>
                      <a:pt x="58207" y="33624"/>
                      <a:pt x="47293" y="33624"/>
                    </a:cubicBezTo>
                    <a:cubicBezTo>
                      <a:pt x="21828" y="33624"/>
                      <a:pt x="0" y="58843"/>
                      <a:pt x="0" y="88264"/>
                    </a:cubicBezTo>
                    <a:lnTo>
                      <a:pt x="0" y="218559"/>
                    </a:lnTo>
                    <a:cubicBezTo>
                      <a:pt x="0" y="247980"/>
                      <a:pt x="21828" y="273199"/>
                      <a:pt x="47293" y="273199"/>
                    </a:cubicBezTo>
                    <a:close/>
                  </a:path>
                </a:pathLst>
              </a:custGeom>
              <a:solidFill>
                <a:srgbClr val="E6ACC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3330" name="Group 3329">
            <a:extLst>
              <a:ext uri="{FF2B5EF4-FFF2-40B4-BE49-F238E27FC236}">
                <a16:creationId xmlns:a16="http://schemas.microsoft.com/office/drawing/2014/main" id="{3D64C25F-0C89-FEA6-722D-A10E4B0CCBBC}"/>
              </a:ext>
            </a:extLst>
          </p:cNvPr>
          <p:cNvGrpSpPr/>
          <p:nvPr/>
        </p:nvGrpSpPr>
        <p:grpSpPr>
          <a:xfrm>
            <a:off x="1590404" y="4466971"/>
            <a:ext cx="1218621" cy="1002987"/>
            <a:chOff x="6221199" y="4642648"/>
            <a:chExt cx="1218621" cy="1002987"/>
          </a:xfrm>
        </p:grpSpPr>
        <p:grpSp>
          <p:nvGrpSpPr>
            <p:cNvPr id="3331" name="Group 3330">
              <a:extLst>
                <a:ext uri="{FF2B5EF4-FFF2-40B4-BE49-F238E27FC236}">
                  <a16:creationId xmlns:a16="http://schemas.microsoft.com/office/drawing/2014/main" id="{F9D2A391-D4B5-93D7-9D02-0DAF352A80BC}"/>
                </a:ext>
              </a:extLst>
            </p:cNvPr>
            <p:cNvGrpSpPr/>
            <p:nvPr/>
          </p:nvGrpSpPr>
          <p:grpSpPr>
            <a:xfrm>
              <a:off x="6221199" y="4642648"/>
              <a:ext cx="1218621" cy="1002085"/>
              <a:chOff x="-1246359" y="-2141977"/>
              <a:chExt cx="1564767" cy="1286725"/>
            </a:xfrm>
            <a:effectLst>
              <a:outerShdw blurRad="114300" dist="38100" dir="5400000" algn="t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3334" name="Graphic 112" descr="Open book with table lamp, books, pen and pencil">
                <a:extLst>
                  <a:ext uri="{FF2B5EF4-FFF2-40B4-BE49-F238E27FC236}">
                    <a16:creationId xmlns:a16="http://schemas.microsoft.com/office/drawing/2014/main" id="{4870B0DB-5197-B120-14AC-CDB6CBE2F13D}"/>
                  </a:ext>
                </a:extLst>
              </p:cNvPr>
              <p:cNvGrpSpPr/>
              <p:nvPr/>
            </p:nvGrpSpPr>
            <p:grpSpPr>
              <a:xfrm>
                <a:off x="-1182065" y="-1227348"/>
                <a:ext cx="1500473" cy="372096"/>
                <a:chOff x="-1182065" y="-1227348"/>
                <a:chExt cx="1500473" cy="372096"/>
              </a:xfrm>
            </p:grpSpPr>
            <p:sp>
              <p:nvSpPr>
                <p:cNvPr id="3350" name="Freeform: Shape 3349">
                  <a:extLst>
                    <a:ext uri="{FF2B5EF4-FFF2-40B4-BE49-F238E27FC236}">
                      <a16:creationId xmlns:a16="http://schemas.microsoft.com/office/drawing/2014/main" id="{3040343B-0388-A8D5-A598-505C8B710FD4}"/>
                    </a:ext>
                  </a:extLst>
                </p:cNvPr>
                <p:cNvSpPr/>
                <p:nvPr/>
              </p:nvSpPr>
              <p:spPr>
                <a:xfrm>
                  <a:off x="-469997" y="-1192422"/>
                  <a:ext cx="724111" cy="300037"/>
                </a:xfrm>
                <a:custGeom>
                  <a:avLst/>
                  <a:gdLst>
                    <a:gd name="connsiteX0" fmla="*/ 724112 w 724111"/>
                    <a:gd name="connsiteY0" fmla="*/ 300038 h 300037"/>
                    <a:gd name="connsiteX1" fmla="*/ 140796 w 724111"/>
                    <a:gd name="connsiteY1" fmla="*/ 300038 h 300037"/>
                    <a:gd name="connsiteX2" fmla="*/ 0 w 724111"/>
                    <a:gd name="connsiteY2" fmla="*/ 148947 h 300037"/>
                    <a:gd name="connsiteX3" fmla="*/ 0 w 724111"/>
                    <a:gd name="connsiteY3" fmla="*/ 148947 h 300037"/>
                    <a:gd name="connsiteX4" fmla="*/ 141861 w 724111"/>
                    <a:gd name="connsiteY4" fmla="*/ 0 h 300037"/>
                    <a:gd name="connsiteX5" fmla="*/ 724112 w 724111"/>
                    <a:gd name="connsiteY5" fmla="*/ 2072 h 300037"/>
                    <a:gd name="connsiteX6" fmla="*/ 724112 w 724111"/>
                    <a:gd name="connsiteY6" fmla="*/ 300038 h 300037"/>
                    <a:gd name="connsiteX7" fmla="*/ 724112 w 724111"/>
                    <a:gd name="connsiteY7" fmla="*/ 300038 h 30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4111" h="300037">
                      <a:moveTo>
                        <a:pt x="724112" y="300038"/>
                      </a:moveTo>
                      <a:lnTo>
                        <a:pt x="140796" y="300038"/>
                      </a:lnTo>
                      <a:cubicBezTo>
                        <a:pt x="62451" y="300038"/>
                        <a:pt x="0" y="231214"/>
                        <a:pt x="0" y="148947"/>
                      </a:cubicBezTo>
                      <a:lnTo>
                        <a:pt x="0" y="148947"/>
                      </a:lnTo>
                      <a:cubicBezTo>
                        <a:pt x="0" y="66687"/>
                        <a:pt x="63515" y="0"/>
                        <a:pt x="141861" y="0"/>
                      </a:cubicBezTo>
                      <a:lnTo>
                        <a:pt x="724112" y="2072"/>
                      </a:lnTo>
                      <a:lnTo>
                        <a:pt x="724112" y="300038"/>
                      </a:lnTo>
                      <a:lnTo>
                        <a:pt x="724112" y="3000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51" name="Freeform: Shape 3350">
                  <a:extLst>
                    <a:ext uri="{FF2B5EF4-FFF2-40B4-BE49-F238E27FC236}">
                      <a16:creationId xmlns:a16="http://schemas.microsoft.com/office/drawing/2014/main" id="{49FDBB54-899C-7AFF-33B4-0085B7F6754C}"/>
                    </a:ext>
                  </a:extLst>
                </p:cNvPr>
                <p:cNvSpPr/>
                <p:nvPr/>
              </p:nvSpPr>
              <p:spPr>
                <a:xfrm>
                  <a:off x="-1182065" y="-1227277"/>
                  <a:ext cx="1500473" cy="371503"/>
                </a:xfrm>
                <a:custGeom>
                  <a:avLst/>
                  <a:gdLst>
                    <a:gd name="connsiteX0" fmla="*/ 907542 w 1500473"/>
                    <a:gd name="connsiteY0" fmla="*/ 314354 h 371503"/>
                    <a:gd name="connsiteX1" fmla="*/ 779948 w 1500473"/>
                    <a:gd name="connsiteY1" fmla="*/ 183952 h 371503"/>
                    <a:gd name="connsiteX2" fmla="*/ 908507 w 1500473"/>
                    <a:gd name="connsiteY2" fmla="*/ 55393 h 371503"/>
                    <a:gd name="connsiteX3" fmla="*/ 1500473 w 1500473"/>
                    <a:gd name="connsiteY3" fmla="*/ 57179 h 371503"/>
                    <a:gd name="connsiteX4" fmla="*/ 1500452 w 1500473"/>
                    <a:gd name="connsiteY4" fmla="*/ 0 h 371503"/>
                    <a:gd name="connsiteX5" fmla="*/ 185752 w 1500473"/>
                    <a:gd name="connsiteY5" fmla="*/ 0 h 371503"/>
                    <a:gd name="connsiteX6" fmla="*/ 0 w 1500473"/>
                    <a:gd name="connsiteY6" fmla="*/ 185752 h 371503"/>
                    <a:gd name="connsiteX7" fmla="*/ 0 w 1500473"/>
                    <a:gd name="connsiteY7" fmla="*/ 185752 h 371503"/>
                    <a:gd name="connsiteX8" fmla="*/ 185759 w 1500473"/>
                    <a:gd name="connsiteY8" fmla="*/ 371504 h 371503"/>
                    <a:gd name="connsiteX9" fmla="*/ 1500459 w 1500473"/>
                    <a:gd name="connsiteY9" fmla="*/ 371504 h 371503"/>
                    <a:gd name="connsiteX10" fmla="*/ 1500466 w 1500473"/>
                    <a:gd name="connsiteY10" fmla="*/ 314346 h 371503"/>
                    <a:gd name="connsiteX11" fmla="*/ 907542 w 1500473"/>
                    <a:gd name="connsiteY11" fmla="*/ 314354 h 371503"/>
                    <a:gd name="connsiteX12" fmla="*/ 907542 w 1500473"/>
                    <a:gd name="connsiteY12" fmla="*/ 314354 h 3715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00473" h="371503">
                      <a:moveTo>
                        <a:pt x="907542" y="314354"/>
                      </a:moveTo>
                      <a:cubicBezTo>
                        <a:pt x="836540" y="314354"/>
                        <a:pt x="779948" y="254953"/>
                        <a:pt x="779948" y="183952"/>
                      </a:cubicBezTo>
                      <a:cubicBezTo>
                        <a:pt x="779948" y="112950"/>
                        <a:pt x="837505" y="55393"/>
                        <a:pt x="908507" y="55393"/>
                      </a:cubicBezTo>
                      <a:lnTo>
                        <a:pt x="1500473" y="57179"/>
                      </a:lnTo>
                      <a:lnTo>
                        <a:pt x="1500452" y="0"/>
                      </a:lnTo>
                      <a:lnTo>
                        <a:pt x="185752" y="0"/>
                      </a:lnTo>
                      <a:cubicBezTo>
                        <a:pt x="83161" y="0"/>
                        <a:pt x="0" y="83160"/>
                        <a:pt x="0" y="185752"/>
                      </a:cubicBezTo>
                      <a:lnTo>
                        <a:pt x="0" y="185752"/>
                      </a:lnTo>
                      <a:cubicBezTo>
                        <a:pt x="0" y="288343"/>
                        <a:pt x="83168" y="371504"/>
                        <a:pt x="185759" y="371504"/>
                      </a:cubicBezTo>
                      <a:lnTo>
                        <a:pt x="1500459" y="371504"/>
                      </a:lnTo>
                      <a:lnTo>
                        <a:pt x="1500466" y="314346"/>
                      </a:lnTo>
                      <a:lnTo>
                        <a:pt x="907542" y="314354"/>
                      </a:lnTo>
                      <a:lnTo>
                        <a:pt x="907542" y="314354"/>
                      </a:lnTo>
                      <a:close/>
                    </a:path>
                  </a:pathLst>
                </a:custGeom>
                <a:solidFill>
                  <a:srgbClr val="C8477E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3352" name="Freeform: Shape 3351">
                  <a:extLst>
                    <a:ext uri="{FF2B5EF4-FFF2-40B4-BE49-F238E27FC236}">
                      <a16:creationId xmlns:a16="http://schemas.microsoft.com/office/drawing/2014/main" id="{C57E778B-FDA5-1C4A-0748-75933708DAE5}"/>
                    </a:ext>
                  </a:extLst>
                </p:cNvPr>
                <p:cNvSpPr/>
                <p:nvPr/>
              </p:nvSpPr>
              <p:spPr>
                <a:xfrm>
                  <a:off x="-274523" y="-1118306"/>
                  <a:ext cx="528637" cy="10715"/>
                </a:xfrm>
                <a:custGeom>
                  <a:avLst/>
                  <a:gdLst>
                    <a:gd name="connsiteX0" fmla="*/ 0 w 528637"/>
                    <a:gd name="connsiteY0" fmla="*/ 0 h 10715"/>
                    <a:gd name="connsiteX1" fmla="*/ 528638 w 528637"/>
                    <a:gd name="connsiteY1" fmla="*/ 0 h 10715"/>
                    <a:gd name="connsiteX2" fmla="*/ 528638 w 528637"/>
                    <a:gd name="connsiteY2" fmla="*/ 10716 h 10715"/>
                    <a:gd name="connsiteX3" fmla="*/ 0 w 528637"/>
                    <a:gd name="connsiteY3" fmla="*/ 10716 h 1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8637" h="10715">
                      <a:moveTo>
                        <a:pt x="0" y="0"/>
                      </a:moveTo>
                      <a:lnTo>
                        <a:pt x="528638" y="0"/>
                      </a:lnTo>
                      <a:lnTo>
                        <a:pt x="528638" y="10716"/>
                      </a:lnTo>
                      <a:lnTo>
                        <a:pt x="0" y="10716"/>
                      </a:ln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53" name="Freeform: Shape 3352">
                  <a:extLst>
                    <a:ext uri="{FF2B5EF4-FFF2-40B4-BE49-F238E27FC236}">
                      <a16:creationId xmlns:a16="http://schemas.microsoft.com/office/drawing/2014/main" id="{61667EE1-F7C3-961E-07A0-FF148AF9A003}"/>
                    </a:ext>
                  </a:extLst>
                </p:cNvPr>
                <p:cNvSpPr/>
                <p:nvPr/>
              </p:nvSpPr>
              <p:spPr>
                <a:xfrm>
                  <a:off x="-274523" y="-1082587"/>
                  <a:ext cx="435768" cy="10715"/>
                </a:xfrm>
                <a:custGeom>
                  <a:avLst/>
                  <a:gdLst>
                    <a:gd name="connsiteX0" fmla="*/ 0 w 435768"/>
                    <a:gd name="connsiteY0" fmla="*/ 0 h 10715"/>
                    <a:gd name="connsiteX1" fmla="*/ 435769 w 435768"/>
                    <a:gd name="connsiteY1" fmla="*/ 0 h 10715"/>
                    <a:gd name="connsiteX2" fmla="*/ 435769 w 435768"/>
                    <a:gd name="connsiteY2" fmla="*/ 10716 h 10715"/>
                    <a:gd name="connsiteX3" fmla="*/ 0 w 435768"/>
                    <a:gd name="connsiteY3" fmla="*/ 10716 h 1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768" h="10715">
                      <a:moveTo>
                        <a:pt x="0" y="0"/>
                      </a:moveTo>
                      <a:lnTo>
                        <a:pt x="435769" y="0"/>
                      </a:lnTo>
                      <a:lnTo>
                        <a:pt x="435769" y="10716"/>
                      </a:lnTo>
                      <a:lnTo>
                        <a:pt x="0" y="10716"/>
                      </a:ln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54" name="Freeform: Shape 3353">
                  <a:extLst>
                    <a:ext uri="{FF2B5EF4-FFF2-40B4-BE49-F238E27FC236}">
                      <a16:creationId xmlns:a16="http://schemas.microsoft.com/office/drawing/2014/main" id="{275919C7-DA7C-1B5A-EFF2-E4053D02BA41}"/>
                    </a:ext>
                  </a:extLst>
                </p:cNvPr>
                <p:cNvSpPr/>
                <p:nvPr/>
              </p:nvSpPr>
              <p:spPr>
                <a:xfrm>
                  <a:off x="-274523" y="-1011150"/>
                  <a:ext cx="307181" cy="10715"/>
                </a:xfrm>
                <a:custGeom>
                  <a:avLst/>
                  <a:gdLst>
                    <a:gd name="connsiteX0" fmla="*/ 0 w 307181"/>
                    <a:gd name="connsiteY0" fmla="*/ 0 h 10715"/>
                    <a:gd name="connsiteX1" fmla="*/ 307181 w 307181"/>
                    <a:gd name="connsiteY1" fmla="*/ 0 h 10715"/>
                    <a:gd name="connsiteX2" fmla="*/ 307181 w 307181"/>
                    <a:gd name="connsiteY2" fmla="*/ 10716 h 10715"/>
                    <a:gd name="connsiteX3" fmla="*/ 0 w 307181"/>
                    <a:gd name="connsiteY3" fmla="*/ 10716 h 1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7181" h="10715">
                      <a:moveTo>
                        <a:pt x="0" y="0"/>
                      </a:moveTo>
                      <a:lnTo>
                        <a:pt x="307181" y="0"/>
                      </a:lnTo>
                      <a:lnTo>
                        <a:pt x="307181" y="10716"/>
                      </a:lnTo>
                      <a:lnTo>
                        <a:pt x="0" y="10716"/>
                      </a:ln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55" name="Freeform: Shape 3354">
                  <a:extLst>
                    <a:ext uri="{FF2B5EF4-FFF2-40B4-BE49-F238E27FC236}">
                      <a16:creationId xmlns:a16="http://schemas.microsoft.com/office/drawing/2014/main" id="{70C3A61A-F267-1C61-3A3F-DCDC8C89A06F}"/>
                    </a:ext>
                  </a:extLst>
                </p:cNvPr>
                <p:cNvSpPr/>
                <p:nvPr/>
              </p:nvSpPr>
              <p:spPr>
                <a:xfrm>
                  <a:off x="-895551" y="-1227348"/>
                  <a:ext cx="14287" cy="372096"/>
                </a:xfrm>
                <a:custGeom>
                  <a:avLst/>
                  <a:gdLst>
                    <a:gd name="connsiteX0" fmla="*/ 0 w 14287"/>
                    <a:gd name="connsiteY0" fmla="*/ 0 h 372096"/>
                    <a:gd name="connsiteX1" fmla="*/ 14287 w 14287"/>
                    <a:gd name="connsiteY1" fmla="*/ 0 h 372096"/>
                    <a:gd name="connsiteX2" fmla="*/ 14287 w 14287"/>
                    <a:gd name="connsiteY2" fmla="*/ 372096 h 372096"/>
                    <a:gd name="connsiteX3" fmla="*/ 0 w 14287"/>
                    <a:gd name="connsiteY3" fmla="*/ 372096 h 372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287" h="372096">
                      <a:moveTo>
                        <a:pt x="0" y="0"/>
                      </a:moveTo>
                      <a:lnTo>
                        <a:pt x="14287" y="0"/>
                      </a:lnTo>
                      <a:lnTo>
                        <a:pt x="14287" y="372096"/>
                      </a:lnTo>
                      <a:lnTo>
                        <a:pt x="0" y="372096"/>
                      </a:lnTo>
                      <a:close/>
                    </a:path>
                  </a:pathLst>
                </a:custGeom>
                <a:solidFill>
                  <a:srgbClr val="E6ACC5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3335" name="Graphic 112" descr="Open book with table lamp, books, pen and pencil">
                <a:extLst>
                  <a:ext uri="{FF2B5EF4-FFF2-40B4-BE49-F238E27FC236}">
                    <a16:creationId xmlns:a16="http://schemas.microsoft.com/office/drawing/2014/main" id="{575F619C-FE74-3FB8-58E7-2EBE0C5338CF}"/>
                  </a:ext>
                </a:extLst>
              </p:cNvPr>
              <p:cNvGrpSpPr/>
              <p:nvPr/>
            </p:nvGrpSpPr>
            <p:grpSpPr>
              <a:xfrm>
                <a:off x="-1246359" y="-1598652"/>
                <a:ext cx="1500473" cy="373852"/>
                <a:chOff x="-1246359" y="-1598652"/>
                <a:chExt cx="1500473" cy="373852"/>
              </a:xfrm>
            </p:grpSpPr>
            <p:sp>
              <p:nvSpPr>
                <p:cNvPr id="3343" name="Freeform: Shape 3342">
                  <a:extLst>
                    <a:ext uri="{FF2B5EF4-FFF2-40B4-BE49-F238E27FC236}">
                      <a16:creationId xmlns:a16="http://schemas.microsoft.com/office/drawing/2014/main" id="{BB7BF329-63BF-D52C-47D1-10F09BC6DA0A}"/>
                    </a:ext>
                  </a:extLst>
                </p:cNvPr>
                <p:cNvSpPr/>
                <p:nvPr/>
              </p:nvSpPr>
              <p:spPr>
                <a:xfrm>
                  <a:off x="-498080" y="-1563798"/>
                  <a:ext cx="687907" cy="300037"/>
                </a:xfrm>
                <a:custGeom>
                  <a:avLst/>
                  <a:gdLst>
                    <a:gd name="connsiteX0" fmla="*/ 687900 w 687907"/>
                    <a:gd name="connsiteY0" fmla="*/ 300038 h 300037"/>
                    <a:gd name="connsiteX1" fmla="*/ 133752 w 687907"/>
                    <a:gd name="connsiteY1" fmla="*/ 300038 h 300037"/>
                    <a:gd name="connsiteX2" fmla="*/ 0 w 687907"/>
                    <a:gd name="connsiteY2" fmla="*/ 148947 h 300037"/>
                    <a:gd name="connsiteX3" fmla="*/ 0 w 687907"/>
                    <a:gd name="connsiteY3" fmla="*/ 148947 h 300037"/>
                    <a:gd name="connsiteX4" fmla="*/ 134767 w 687907"/>
                    <a:gd name="connsiteY4" fmla="*/ 0 h 300037"/>
                    <a:gd name="connsiteX5" fmla="*/ 687908 w 687907"/>
                    <a:gd name="connsiteY5" fmla="*/ 1957 h 300037"/>
                    <a:gd name="connsiteX6" fmla="*/ 687908 w 687907"/>
                    <a:gd name="connsiteY6" fmla="*/ 300038 h 300037"/>
                    <a:gd name="connsiteX7" fmla="*/ 687900 w 687907"/>
                    <a:gd name="connsiteY7" fmla="*/ 300038 h 30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7907" h="300037">
                      <a:moveTo>
                        <a:pt x="687900" y="300038"/>
                      </a:moveTo>
                      <a:lnTo>
                        <a:pt x="133752" y="300038"/>
                      </a:lnTo>
                      <a:cubicBezTo>
                        <a:pt x="59322" y="300038"/>
                        <a:pt x="0" y="231215"/>
                        <a:pt x="0" y="148947"/>
                      </a:cubicBezTo>
                      <a:lnTo>
                        <a:pt x="0" y="148947"/>
                      </a:lnTo>
                      <a:cubicBezTo>
                        <a:pt x="0" y="66687"/>
                        <a:pt x="60336" y="0"/>
                        <a:pt x="134767" y="0"/>
                      </a:cubicBezTo>
                      <a:lnTo>
                        <a:pt x="687908" y="1957"/>
                      </a:lnTo>
                      <a:lnTo>
                        <a:pt x="687908" y="300038"/>
                      </a:lnTo>
                      <a:lnTo>
                        <a:pt x="687900" y="300038"/>
                      </a:lnTo>
                      <a:close/>
                    </a:path>
                  </a:pathLst>
                </a:custGeom>
                <a:solidFill>
                  <a:srgbClr val="E3E3E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44" name="Freeform: Shape 3343">
                  <a:extLst>
                    <a:ext uri="{FF2B5EF4-FFF2-40B4-BE49-F238E27FC236}">
                      <a16:creationId xmlns:a16="http://schemas.microsoft.com/office/drawing/2014/main" id="{625FA4CE-8F1C-6D51-A651-0F4C047F0464}"/>
                    </a:ext>
                  </a:extLst>
                </p:cNvPr>
                <p:cNvSpPr/>
                <p:nvPr/>
              </p:nvSpPr>
              <p:spPr>
                <a:xfrm>
                  <a:off x="-1246359" y="-1598652"/>
                  <a:ext cx="1500473" cy="371510"/>
                </a:xfrm>
                <a:custGeom>
                  <a:avLst/>
                  <a:gdLst>
                    <a:gd name="connsiteX0" fmla="*/ 907542 w 1500473"/>
                    <a:gd name="connsiteY0" fmla="*/ 314353 h 371510"/>
                    <a:gd name="connsiteX1" fmla="*/ 779948 w 1500473"/>
                    <a:gd name="connsiteY1" fmla="*/ 183952 h 371510"/>
                    <a:gd name="connsiteX2" fmla="*/ 908507 w 1500473"/>
                    <a:gd name="connsiteY2" fmla="*/ 55392 h 371510"/>
                    <a:gd name="connsiteX3" fmla="*/ 1500473 w 1500473"/>
                    <a:gd name="connsiteY3" fmla="*/ 57178 h 371510"/>
                    <a:gd name="connsiteX4" fmla="*/ 1500452 w 1500473"/>
                    <a:gd name="connsiteY4" fmla="*/ 0 h 371510"/>
                    <a:gd name="connsiteX5" fmla="*/ 185752 w 1500473"/>
                    <a:gd name="connsiteY5" fmla="*/ 0 h 371510"/>
                    <a:gd name="connsiteX6" fmla="*/ 0 w 1500473"/>
                    <a:gd name="connsiteY6" fmla="*/ 185751 h 371510"/>
                    <a:gd name="connsiteX7" fmla="*/ 0 w 1500473"/>
                    <a:gd name="connsiteY7" fmla="*/ 185751 h 371510"/>
                    <a:gd name="connsiteX8" fmla="*/ 185759 w 1500473"/>
                    <a:gd name="connsiteY8" fmla="*/ 371510 h 371510"/>
                    <a:gd name="connsiteX9" fmla="*/ 1500459 w 1500473"/>
                    <a:gd name="connsiteY9" fmla="*/ 371510 h 371510"/>
                    <a:gd name="connsiteX10" fmla="*/ 1500466 w 1500473"/>
                    <a:gd name="connsiteY10" fmla="*/ 314353 h 371510"/>
                    <a:gd name="connsiteX11" fmla="*/ 907542 w 1500473"/>
                    <a:gd name="connsiteY11" fmla="*/ 314353 h 371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00473" h="371510">
                      <a:moveTo>
                        <a:pt x="907542" y="314353"/>
                      </a:moveTo>
                      <a:cubicBezTo>
                        <a:pt x="836540" y="314353"/>
                        <a:pt x="779948" y="254953"/>
                        <a:pt x="779948" y="183952"/>
                      </a:cubicBezTo>
                      <a:cubicBezTo>
                        <a:pt x="779948" y="112950"/>
                        <a:pt x="837505" y="55392"/>
                        <a:pt x="908507" y="55392"/>
                      </a:cubicBezTo>
                      <a:lnTo>
                        <a:pt x="1500473" y="57178"/>
                      </a:lnTo>
                      <a:lnTo>
                        <a:pt x="1500452" y="0"/>
                      </a:lnTo>
                      <a:lnTo>
                        <a:pt x="185752" y="0"/>
                      </a:lnTo>
                      <a:cubicBezTo>
                        <a:pt x="83161" y="0"/>
                        <a:pt x="0" y="83167"/>
                        <a:pt x="0" y="185751"/>
                      </a:cubicBezTo>
                      <a:lnTo>
                        <a:pt x="0" y="185751"/>
                      </a:lnTo>
                      <a:cubicBezTo>
                        <a:pt x="0" y="288343"/>
                        <a:pt x="83168" y="371510"/>
                        <a:pt x="185759" y="371510"/>
                      </a:cubicBezTo>
                      <a:lnTo>
                        <a:pt x="1500459" y="371510"/>
                      </a:lnTo>
                      <a:lnTo>
                        <a:pt x="1500466" y="314353"/>
                      </a:lnTo>
                      <a:lnTo>
                        <a:pt x="907542" y="314353"/>
                      </a:lnTo>
                      <a:close/>
                    </a:path>
                  </a:pathLst>
                </a:custGeom>
                <a:solidFill>
                  <a:srgbClr val="505050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45" name="Freeform: Shape 3344">
                  <a:extLst>
                    <a:ext uri="{FF2B5EF4-FFF2-40B4-BE49-F238E27FC236}">
                      <a16:creationId xmlns:a16="http://schemas.microsoft.com/office/drawing/2014/main" id="{74E7BC1A-595D-33BA-3D0E-299C6A34E5F5}"/>
                    </a:ext>
                  </a:extLst>
                </p:cNvPr>
                <p:cNvSpPr/>
                <p:nvPr/>
              </p:nvSpPr>
              <p:spPr>
                <a:xfrm>
                  <a:off x="-338817" y="-1489681"/>
                  <a:ext cx="528637" cy="10715"/>
                </a:xfrm>
                <a:custGeom>
                  <a:avLst/>
                  <a:gdLst>
                    <a:gd name="connsiteX0" fmla="*/ 0 w 528637"/>
                    <a:gd name="connsiteY0" fmla="*/ 0 h 10715"/>
                    <a:gd name="connsiteX1" fmla="*/ 528638 w 528637"/>
                    <a:gd name="connsiteY1" fmla="*/ 0 h 10715"/>
                    <a:gd name="connsiteX2" fmla="*/ 528638 w 528637"/>
                    <a:gd name="connsiteY2" fmla="*/ 10716 h 10715"/>
                    <a:gd name="connsiteX3" fmla="*/ 0 w 528637"/>
                    <a:gd name="connsiteY3" fmla="*/ 10716 h 1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8637" h="10715">
                      <a:moveTo>
                        <a:pt x="0" y="0"/>
                      </a:moveTo>
                      <a:lnTo>
                        <a:pt x="528638" y="0"/>
                      </a:lnTo>
                      <a:lnTo>
                        <a:pt x="528638" y="10716"/>
                      </a:lnTo>
                      <a:lnTo>
                        <a:pt x="0" y="10716"/>
                      </a:ln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46" name="Freeform: Shape 3345">
                  <a:extLst>
                    <a:ext uri="{FF2B5EF4-FFF2-40B4-BE49-F238E27FC236}">
                      <a16:creationId xmlns:a16="http://schemas.microsoft.com/office/drawing/2014/main" id="{018C4408-D84D-627D-830F-F2417FA09A26}"/>
                    </a:ext>
                  </a:extLst>
                </p:cNvPr>
                <p:cNvSpPr/>
                <p:nvPr/>
              </p:nvSpPr>
              <p:spPr>
                <a:xfrm>
                  <a:off x="-338817" y="-1453962"/>
                  <a:ext cx="435768" cy="10715"/>
                </a:xfrm>
                <a:custGeom>
                  <a:avLst/>
                  <a:gdLst>
                    <a:gd name="connsiteX0" fmla="*/ 0 w 435768"/>
                    <a:gd name="connsiteY0" fmla="*/ 0 h 10715"/>
                    <a:gd name="connsiteX1" fmla="*/ 435769 w 435768"/>
                    <a:gd name="connsiteY1" fmla="*/ 0 h 10715"/>
                    <a:gd name="connsiteX2" fmla="*/ 435769 w 435768"/>
                    <a:gd name="connsiteY2" fmla="*/ 10716 h 10715"/>
                    <a:gd name="connsiteX3" fmla="*/ 0 w 435768"/>
                    <a:gd name="connsiteY3" fmla="*/ 10716 h 1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768" h="10715">
                      <a:moveTo>
                        <a:pt x="0" y="0"/>
                      </a:moveTo>
                      <a:lnTo>
                        <a:pt x="435769" y="0"/>
                      </a:lnTo>
                      <a:lnTo>
                        <a:pt x="435769" y="10716"/>
                      </a:lnTo>
                      <a:lnTo>
                        <a:pt x="0" y="10716"/>
                      </a:ln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47" name="Freeform: Shape 3346">
                  <a:extLst>
                    <a:ext uri="{FF2B5EF4-FFF2-40B4-BE49-F238E27FC236}">
                      <a16:creationId xmlns:a16="http://schemas.microsoft.com/office/drawing/2014/main" id="{4230A414-7CB0-F754-5729-75EEE210B50C}"/>
                    </a:ext>
                  </a:extLst>
                </p:cNvPr>
                <p:cNvSpPr/>
                <p:nvPr/>
              </p:nvSpPr>
              <p:spPr>
                <a:xfrm>
                  <a:off x="-338817" y="-1382525"/>
                  <a:ext cx="307181" cy="10715"/>
                </a:xfrm>
                <a:custGeom>
                  <a:avLst/>
                  <a:gdLst>
                    <a:gd name="connsiteX0" fmla="*/ 0 w 307181"/>
                    <a:gd name="connsiteY0" fmla="*/ 0 h 10715"/>
                    <a:gd name="connsiteX1" fmla="*/ 307181 w 307181"/>
                    <a:gd name="connsiteY1" fmla="*/ 0 h 10715"/>
                    <a:gd name="connsiteX2" fmla="*/ 307181 w 307181"/>
                    <a:gd name="connsiteY2" fmla="*/ 10716 h 10715"/>
                    <a:gd name="connsiteX3" fmla="*/ 0 w 307181"/>
                    <a:gd name="connsiteY3" fmla="*/ 10716 h 1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7181" h="10715">
                      <a:moveTo>
                        <a:pt x="0" y="0"/>
                      </a:moveTo>
                      <a:lnTo>
                        <a:pt x="307181" y="0"/>
                      </a:lnTo>
                      <a:lnTo>
                        <a:pt x="307181" y="10716"/>
                      </a:lnTo>
                      <a:lnTo>
                        <a:pt x="0" y="10716"/>
                      </a:ln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48" name="Freeform: Shape 3347">
                  <a:extLst>
                    <a:ext uri="{FF2B5EF4-FFF2-40B4-BE49-F238E27FC236}">
                      <a16:creationId xmlns:a16="http://schemas.microsoft.com/office/drawing/2014/main" id="{6F317B9E-0E39-DB21-C470-11A563F075B4}"/>
                    </a:ext>
                  </a:extLst>
                </p:cNvPr>
                <p:cNvSpPr/>
                <p:nvPr/>
              </p:nvSpPr>
              <p:spPr>
                <a:xfrm>
                  <a:off x="-1138341" y="-1581153"/>
                  <a:ext cx="14288" cy="340499"/>
                </a:xfrm>
                <a:custGeom>
                  <a:avLst/>
                  <a:gdLst>
                    <a:gd name="connsiteX0" fmla="*/ 0 w 14287"/>
                    <a:gd name="connsiteY0" fmla="*/ 0 h 371639"/>
                    <a:gd name="connsiteX1" fmla="*/ 14288 w 14287"/>
                    <a:gd name="connsiteY1" fmla="*/ 0 h 371639"/>
                    <a:gd name="connsiteX2" fmla="*/ 14288 w 14287"/>
                    <a:gd name="connsiteY2" fmla="*/ 371639 h 371639"/>
                    <a:gd name="connsiteX3" fmla="*/ 0 w 14287"/>
                    <a:gd name="connsiteY3" fmla="*/ 371639 h 37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287" h="371639">
                      <a:moveTo>
                        <a:pt x="0" y="0"/>
                      </a:moveTo>
                      <a:lnTo>
                        <a:pt x="14288" y="0"/>
                      </a:lnTo>
                      <a:lnTo>
                        <a:pt x="14288" y="371639"/>
                      </a:lnTo>
                      <a:lnTo>
                        <a:pt x="0" y="371639"/>
                      </a:ln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3349" name="Freeform: Shape 3348">
                  <a:extLst>
                    <a:ext uri="{FF2B5EF4-FFF2-40B4-BE49-F238E27FC236}">
                      <a16:creationId xmlns:a16="http://schemas.microsoft.com/office/drawing/2014/main" id="{4A76FAA1-AA5C-93F2-D300-151D7FE5CE02}"/>
                    </a:ext>
                  </a:extLst>
                </p:cNvPr>
                <p:cNvSpPr/>
                <p:nvPr/>
              </p:nvSpPr>
              <p:spPr>
                <a:xfrm>
                  <a:off x="-525028" y="-1596439"/>
                  <a:ext cx="14288" cy="371639"/>
                </a:xfrm>
                <a:custGeom>
                  <a:avLst/>
                  <a:gdLst>
                    <a:gd name="connsiteX0" fmla="*/ 0 w 14287"/>
                    <a:gd name="connsiteY0" fmla="*/ 0 h 371639"/>
                    <a:gd name="connsiteX1" fmla="*/ 14288 w 14287"/>
                    <a:gd name="connsiteY1" fmla="*/ 0 h 371639"/>
                    <a:gd name="connsiteX2" fmla="*/ 14288 w 14287"/>
                    <a:gd name="connsiteY2" fmla="*/ 371639 h 371639"/>
                    <a:gd name="connsiteX3" fmla="*/ 0 w 14287"/>
                    <a:gd name="connsiteY3" fmla="*/ 371639 h 37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287" h="371639">
                      <a:moveTo>
                        <a:pt x="0" y="0"/>
                      </a:moveTo>
                      <a:lnTo>
                        <a:pt x="14288" y="0"/>
                      </a:lnTo>
                      <a:lnTo>
                        <a:pt x="14288" y="371639"/>
                      </a:lnTo>
                      <a:lnTo>
                        <a:pt x="0" y="371639"/>
                      </a:ln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36" name="Graphic 112" descr="Open book with table lamp, books, pen and pencil">
                <a:extLst>
                  <a:ext uri="{FF2B5EF4-FFF2-40B4-BE49-F238E27FC236}">
                    <a16:creationId xmlns:a16="http://schemas.microsoft.com/office/drawing/2014/main" id="{10DF2591-4472-667E-D680-2AC3AA3C52EC}"/>
                  </a:ext>
                </a:extLst>
              </p:cNvPr>
              <p:cNvGrpSpPr/>
              <p:nvPr/>
            </p:nvGrpSpPr>
            <p:grpSpPr>
              <a:xfrm>
                <a:off x="-1103198" y="-2141977"/>
                <a:ext cx="634807" cy="543253"/>
                <a:chOff x="-1103198" y="-2141977"/>
                <a:chExt cx="634807" cy="543253"/>
              </a:xfrm>
            </p:grpSpPr>
            <p:sp>
              <p:nvSpPr>
                <p:cNvPr id="3337" name="Freeform: Shape 3336">
                  <a:extLst>
                    <a:ext uri="{FF2B5EF4-FFF2-40B4-BE49-F238E27FC236}">
                      <a16:creationId xmlns:a16="http://schemas.microsoft.com/office/drawing/2014/main" id="{647989ED-B203-ABE8-AE7D-A5F8956AF51C}"/>
                    </a:ext>
                  </a:extLst>
                </p:cNvPr>
                <p:cNvSpPr/>
                <p:nvPr/>
              </p:nvSpPr>
              <p:spPr>
                <a:xfrm>
                  <a:off x="-748011" y="-1980457"/>
                  <a:ext cx="176580" cy="271470"/>
                </a:xfrm>
                <a:custGeom>
                  <a:avLst/>
                  <a:gdLst>
                    <a:gd name="connsiteX0" fmla="*/ 155163 w 176580"/>
                    <a:gd name="connsiteY0" fmla="*/ 271470 h 271470"/>
                    <a:gd name="connsiteX1" fmla="*/ 136646 w 176580"/>
                    <a:gd name="connsiteY1" fmla="*/ 260855 h 271470"/>
                    <a:gd name="connsiteX2" fmla="*/ 2937 w 176580"/>
                    <a:gd name="connsiteY2" fmla="*/ 32255 h 271470"/>
                    <a:gd name="connsiteX3" fmla="*/ 10616 w 176580"/>
                    <a:gd name="connsiteY3" fmla="*/ 2937 h 271470"/>
                    <a:gd name="connsiteX4" fmla="*/ 39934 w 176580"/>
                    <a:gd name="connsiteY4" fmla="*/ 10616 h 271470"/>
                    <a:gd name="connsiteX5" fmla="*/ 173644 w 176580"/>
                    <a:gd name="connsiteY5" fmla="*/ 239216 h 271470"/>
                    <a:gd name="connsiteX6" fmla="*/ 165964 w 176580"/>
                    <a:gd name="connsiteY6" fmla="*/ 268534 h 271470"/>
                    <a:gd name="connsiteX7" fmla="*/ 155163 w 176580"/>
                    <a:gd name="connsiteY7" fmla="*/ 271470 h 271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6580" h="271470">
                      <a:moveTo>
                        <a:pt x="155163" y="271470"/>
                      </a:moveTo>
                      <a:cubicBezTo>
                        <a:pt x="147798" y="271470"/>
                        <a:pt x="140625" y="267670"/>
                        <a:pt x="136646" y="260855"/>
                      </a:cubicBezTo>
                      <a:lnTo>
                        <a:pt x="2937" y="32255"/>
                      </a:lnTo>
                      <a:cubicBezTo>
                        <a:pt x="-3043" y="22039"/>
                        <a:pt x="401" y="8909"/>
                        <a:pt x="10616" y="2937"/>
                      </a:cubicBezTo>
                      <a:cubicBezTo>
                        <a:pt x="20839" y="-3043"/>
                        <a:pt x="33962" y="401"/>
                        <a:pt x="39934" y="10616"/>
                      </a:cubicBezTo>
                      <a:lnTo>
                        <a:pt x="173644" y="239216"/>
                      </a:lnTo>
                      <a:cubicBezTo>
                        <a:pt x="179623" y="249432"/>
                        <a:pt x="176180" y="262562"/>
                        <a:pt x="165964" y="268534"/>
                      </a:cubicBezTo>
                      <a:cubicBezTo>
                        <a:pt x="162564" y="270527"/>
                        <a:pt x="158835" y="271470"/>
                        <a:pt x="155163" y="271470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38" name="Freeform: Shape 3337">
                  <a:extLst>
                    <a:ext uri="{FF2B5EF4-FFF2-40B4-BE49-F238E27FC236}">
                      <a16:creationId xmlns:a16="http://schemas.microsoft.com/office/drawing/2014/main" id="{34F0BC50-C25B-0ACE-2764-7C9AB0462A3B}"/>
                    </a:ext>
                  </a:extLst>
                </p:cNvPr>
                <p:cNvSpPr/>
                <p:nvPr/>
              </p:nvSpPr>
              <p:spPr>
                <a:xfrm>
                  <a:off x="-909767" y="-2141977"/>
                  <a:ext cx="246930" cy="246930"/>
                </a:xfrm>
                <a:custGeom>
                  <a:avLst/>
                  <a:gdLst>
                    <a:gd name="connsiteX0" fmla="*/ 246931 w 246930"/>
                    <a:gd name="connsiteY0" fmla="*/ 123465 h 246930"/>
                    <a:gd name="connsiteX1" fmla="*/ 123466 w 246930"/>
                    <a:gd name="connsiteY1" fmla="*/ 246931 h 246930"/>
                    <a:gd name="connsiteX2" fmla="*/ 0 w 246930"/>
                    <a:gd name="connsiteY2" fmla="*/ 123465 h 246930"/>
                    <a:gd name="connsiteX3" fmla="*/ 123466 w 246930"/>
                    <a:gd name="connsiteY3" fmla="*/ 0 h 246930"/>
                    <a:gd name="connsiteX4" fmla="*/ 246931 w 246930"/>
                    <a:gd name="connsiteY4" fmla="*/ 123465 h 24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6930" h="246930">
                      <a:moveTo>
                        <a:pt x="246931" y="123465"/>
                      </a:moveTo>
                      <a:cubicBezTo>
                        <a:pt x="246931" y="191653"/>
                        <a:pt x="191654" y="246931"/>
                        <a:pt x="123466" y="246931"/>
                      </a:cubicBezTo>
                      <a:cubicBezTo>
                        <a:pt x="55277" y="246931"/>
                        <a:pt x="0" y="191653"/>
                        <a:pt x="0" y="123465"/>
                      </a:cubicBezTo>
                      <a:cubicBezTo>
                        <a:pt x="0" y="55277"/>
                        <a:pt x="55277" y="0"/>
                        <a:pt x="123466" y="0"/>
                      </a:cubicBezTo>
                      <a:cubicBezTo>
                        <a:pt x="191654" y="0"/>
                        <a:pt x="246931" y="55277"/>
                        <a:pt x="246931" y="123465"/>
                      </a:cubicBezTo>
                      <a:close/>
                    </a:path>
                  </a:pathLst>
                </a:custGeom>
                <a:solidFill>
                  <a:srgbClr val="FDD670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39" name="Freeform: Shape 3338">
                  <a:extLst>
                    <a:ext uri="{FF2B5EF4-FFF2-40B4-BE49-F238E27FC236}">
                      <a16:creationId xmlns:a16="http://schemas.microsoft.com/office/drawing/2014/main" id="{98CCFD3C-948B-35BD-AB76-CA015BCADFB9}"/>
                    </a:ext>
                  </a:extLst>
                </p:cNvPr>
                <p:cNvSpPr/>
                <p:nvPr/>
              </p:nvSpPr>
              <p:spPr>
                <a:xfrm>
                  <a:off x="-1001170" y="-2039940"/>
                  <a:ext cx="236298" cy="339182"/>
                </a:xfrm>
                <a:custGeom>
                  <a:avLst/>
                  <a:gdLst>
                    <a:gd name="connsiteX0" fmla="*/ 21416 w 236298"/>
                    <a:gd name="connsiteY0" fmla="*/ 339182 h 339182"/>
                    <a:gd name="connsiteX1" fmla="*/ 9722 w 236298"/>
                    <a:gd name="connsiteY1" fmla="*/ 335696 h 339182"/>
                    <a:gd name="connsiteX2" fmla="*/ 3485 w 236298"/>
                    <a:gd name="connsiteY2" fmla="*/ 306035 h 339182"/>
                    <a:gd name="connsiteX3" fmla="*/ 196916 w 236298"/>
                    <a:gd name="connsiteY3" fmla="*/ 9720 h 339182"/>
                    <a:gd name="connsiteX4" fmla="*/ 226577 w 236298"/>
                    <a:gd name="connsiteY4" fmla="*/ 3483 h 339182"/>
                    <a:gd name="connsiteX5" fmla="*/ 232814 w 236298"/>
                    <a:gd name="connsiteY5" fmla="*/ 33144 h 339182"/>
                    <a:gd name="connsiteX6" fmla="*/ 39382 w 236298"/>
                    <a:gd name="connsiteY6" fmla="*/ 329460 h 339182"/>
                    <a:gd name="connsiteX7" fmla="*/ 21416 w 236298"/>
                    <a:gd name="connsiteY7" fmla="*/ 339182 h 339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6298" h="339182">
                      <a:moveTo>
                        <a:pt x="21416" y="339182"/>
                      </a:moveTo>
                      <a:cubicBezTo>
                        <a:pt x="17401" y="339182"/>
                        <a:pt x="13336" y="338053"/>
                        <a:pt x="9722" y="335696"/>
                      </a:cubicBezTo>
                      <a:cubicBezTo>
                        <a:pt x="-194" y="329224"/>
                        <a:pt x="-2980" y="315944"/>
                        <a:pt x="3485" y="306035"/>
                      </a:cubicBezTo>
                      <a:lnTo>
                        <a:pt x="196916" y="9720"/>
                      </a:lnTo>
                      <a:cubicBezTo>
                        <a:pt x="203382" y="-189"/>
                        <a:pt x="216669" y="-2982"/>
                        <a:pt x="226577" y="3483"/>
                      </a:cubicBezTo>
                      <a:cubicBezTo>
                        <a:pt x="236493" y="9955"/>
                        <a:pt x="239279" y="23236"/>
                        <a:pt x="232814" y="33144"/>
                      </a:cubicBezTo>
                      <a:lnTo>
                        <a:pt x="39382" y="329460"/>
                      </a:lnTo>
                      <a:cubicBezTo>
                        <a:pt x="35275" y="335760"/>
                        <a:pt x="28417" y="339182"/>
                        <a:pt x="21416" y="339182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40" name="Freeform: Shape 3339">
                  <a:extLst>
                    <a:ext uri="{FF2B5EF4-FFF2-40B4-BE49-F238E27FC236}">
                      <a16:creationId xmlns:a16="http://schemas.microsoft.com/office/drawing/2014/main" id="{C3C8800F-248D-ADFA-5265-CBE4CC1E8F93}"/>
                    </a:ext>
                  </a:extLst>
                </p:cNvPr>
                <p:cNvSpPr/>
                <p:nvPr/>
              </p:nvSpPr>
              <p:spPr>
                <a:xfrm>
                  <a:off x="-1103198" y="-1845654"/>
                  <a:ext cx="246930" cy="246930"/>
                </a:xfrm>
                <a:custGeom>
                  <a:avLst/>
                  <a:gdLst>
                    <a:gd name="connsiteX0" fmla="*/ 246931 w 246930"/>
                    <a:gd name="connsiteY0" fmla="*/ 123465 h 246930"/>
                    <a:gd name="connsiteX1" fmla="*/ 123466 w 246930"/>
                    <a:gd name="connsiteY1" fmla="*/ 246931 h 246930"/>
                    <a:gd name="connsiteX2" fmla="*/ 0 w 246930"/>
                    <a:gd name="connsiteY2" fmla="*/ 123465 h 246930"/>
                    <a:gd name="connsiteX3" fmla="*/ 123466 w 246930"/>
                    <a:gd name="connsiteY3" fmla="*/ 0 h 246930"/>
                    <a:gd name="connsiteX4" fmla="*/ 246931 w 246930"/>
                    <a:gd name="connsiteY4" fmla="*/ 123465 h 24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6930" h="246930">
                      <a:moveTo>
                        <a:pt x="246931" y="123465"/>
                      </a:moveTo>
                      <a:cubicBezTo>
                        <a:pt x="246931" y="191654"/>
                        <a:pt x="191654" y="246931"/>
                        <a:pt x="123466" y="246931"/>
                      </a:cubicBezTo>
                      <a:cubicBezTo>
                        <a:pt x="55278" y="246931"/>
                        <a:pt x="0" y="191654"/>
                        <a:pt x="0" y="123465"/>
                      </a:cubicBezTo>
                      <a:cubicBezTo>
                        <a:pt x="0" y="55277"/>
                        <a:pt x="55278" y="0"/>
                        <a:pt x="123466" y="0"/>
                      </a:cubicBezTo>
                      <a:cubicBezTo>
                        <a:pt x="191654" y="0"/>
                        <a:pt x="246931" y="55277"/>
                        <a:pt x="246931" y="123465"/>
                      </a:cubicBezTo>
                      <a:close/>
                    </a:path>
                  </a:pathLst>
                </a:custGeom>
                <a:solidFill>
                  <a:srgbClr val="FDD670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3341" name="Freeform: Shape 3340">
                  <a:extLst>
                    <a:ext uri="{FF2B5EF4-FFF2-40B4-BE49-F238E27FC236}">
                      <a16:creationId xmlns:a16="http://schemas.microsoft.com/office/drawing/2014/main" id="{B839F289-0E32-4C4F-D54F-6D060C5A9888}"/>
                    </a:ext>
                  </a:extLst>
                </p:cNvPr>
                <p:cNvSpPr/>
                <p:nvPr/>
              </p:nvSpPr>
              <p:spPr>
                <a:xfrm>
                  <a:off x="-715321" y="-1845654"/>
                  <a:ext cx="246930" cy="246930"/>
                </a:xfrm>
                <a:custGeom>
                  <a:avLst/>
                  <a:gdLst>
                    <a:gd name="connsiteX0" fmla="*/ 246931 w 246930"/>
                    <a:gd name="connsiteY0" fmla="*/ 123465 h 246930"/>
                    <a:gd name="connsiteX1" fmla="*/ 123466 w 246930"/>
                    <a:gd name="connsiteY1" fmla="*/ 246931 h 246930"/>
                    <a:gd name="connsiteX2" fmla="*/ 0 w 246930"/>
                    <a:gd name="connsiteY2" fmla="*/ 123465 h 246930"/>
                    <a:gd name="connsiteX3" fmla="*/ 123466 w 246930"/>
                    <a:gd name="connsiteY3" fmla="*/ 0 h 246930"/>
                    <a:gd name="connsiteX4" fmla="*/ 246931 w 246930"/>
                    <a:gd name="connsiteY4" fmla="*/ 123465 h 24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6930" h="246930">
                      <a:moveTo>
                        <a:pt x="246931" y="123465"/>
                      </a:moveTo>
                      <a:cubicBezTo>
                        <a:pt x="246931" y="191654"/>
                        <a:pt x="191654" y="246931"/>
                        <a:pt x="123466" y="246931"/>
                      </a:cubicBezTo>
                      <a:cubicBezTo>
                        <a:pt x="55277" y="246931"/>
                        <a:pt x="0" y="191654"/>
                        <a:pt x="0" y="123465"/>
                      </a:cubicBezTo>
                      <a:cubicBezTo>
                        <a:pt x="0" y="55277"/>
                        <a:pt x="55277" y="0"/>
                        <a:pt x="123466" y="0"/>
                      </a:cubicBezTo>
                      <a:cubicBezTo>
                        <a:pt x="191654" y="0"/>
                        <a:pt x="246931" y="55277"/>
                        <a:pt x="246931" y="123465"/>
                      </a:cubicBezTo>
                      <a:close/>
                    </a:path>
                  </a:pathLst>
                </a:custGeom>
                <a:solidFill>
                  <a:srgbClr val="FDD670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42" name="Freeform: Shape 3341">
                  <a:extLst>
                    <a:ext uri="{FF2B5EF4-FFF2-40B4-BE49-F238E27FC236}">
                      <a16:creationId xmlns:a16="http://schemas.microsoft.com/office/drawing/2014/main" id="{7E0E0425-46FC-62D9-7C6A-FFD016915F85}"/>
                    </a:ext>
                  </a:extLst>
                </p:cNvPr>
                <p:cNvSpPr/>
                <p:nvPr/>
              </p:nvSpPr>
              <p:spPr>
                <a:xfrm>
                  <a:off x="-1000149" y="-1744713"/>
                  <a:ext cx="430732" cy="42862"/>
                </a:xfrm>
                <a:custGeom>
                  <a:avLst/>
                  <a:gdLst>
                    <a:gd name="connsiteX0" fmla="*/ 409301 w 430732"/>
                    <a:gd name="connsiteY0" fmla="*/ 42863 h 42862"/>
                    <a:gd name="connsiteX1" fmla="*/ 21431 w 430732"/>
                    <a:gd name="connsiteY1" fmla="*/ 42863 h 42862"/>
                    <a:gd name="connsiteX2" fmla="*/ 0 w 430732"/>
                    <a:gd name="connsiteY2" fmla="*/ 21431 h 42862"/>
                    <a:gd name="connsiteX3" fmla="*/ 21431 w 430732"/>
                    <a:gd name="connsiteY3" fmla="*/ 0 h 42862"/>
                    <a:gd name="connsiteX4" fmla="*/ 409301 w 430732"/>
                    <a:gd name="connsiteY4" fmla="*/ 0 h 42862"/>
                    <a:gd name="connsiteX5" fmla="*/ 430733 w 430732"/>
                    <a:gd name="connsiteY5" fmla="*/ 21431 h 42862"/>
                    <a:gd name="connsiteX6" fmla="*/ 409301 w 430732"/>
                    <a:gd name="connsiteY6" fmla="*/ 42863 h 4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0732" h="42862">
                      <a:moveTo>
                        <a:pt x="409301" y="42863"/>
                      </a:moveTo>
                      <a:lnTo>
                        <a:pt x="21431" y="42863"/>
                      </a:lnTo>
                      <a:cubicBezTo>
                        <a:pt x="9594" y="42863"/>
                        <a:pt x="0" y="33269"/>
                        <a:pt x="0" y="21431"/>
                      </a:cubicBezTo>
                      <a:cubicBezTo>
                        <a:pt x="0" y="9594"/>
                        <a:pt x="9594" y="0"/>
                        <a:pt x="21431" y="0"/>
                      </a:cubicBezTo>
                      <a:lnTo>
                        <a:pt x="409301" y="0"/>
                      </a:lnTo>
                      <a:cubicBezTo>
                        <a:pt x="421139" y="0"/>
                        <a:pt x="430733" y="9594"/>
                        <a:pt x="430733" y="21431"/>
                      </a:cubicBezTo>
                      <a:cubicBezTo>
                        <a:pt x="430733" y="33269"/>
                        <a:pt x="421139" y="42863"/>
                        <a:pt x="409301" y="42863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3332" name="TextBox 3331">
              <a:extLst>
                <a:ext uri="{FF2B5EF4-FFF2-40B4-BE49-F238E27FC236}">
                  <a16:creationId xmlns:a16="http://schemas.microsoft.com/office/drawing/2014/main" id="{82CC9B3B-EE9B-96E7-DD09-DD033C1C7EAC}"/>
                </a:ext>
              </a:extLst>
            </p:cNvPr>
            <p:cNvSpPr txBox="1"/>
            <p:nvPr/>
          </p:nvSpPr>
          <p:spPr>
            <a:xfrm>
              <a:off x="6253016" y="5072980"/>
              <a:ext cx="604260" cy="276999"/>
            </a:xfrm>
            <a:prstGeom prst="rect">
              <a:avLst/>
            </a:prstGeom>
            <a:noFill/>
            <a:scene3d>
              <a:camera prst="perspectiveRigh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600" dirty="0">
                  <a:solidFill>
                    <a:schemeClr val="bg1">
                      <a:lumMod val="75000"/>
                    </a:schemeClr>
                  </a:solidFill>
                  <a:latin typeface="Rubik" pitchFamily="2" charset="-79"/>
                  <a:cs typeface="Rubik" pitchFamily="2" charset="-79"/>
                </a:rPr>
                <a:t>Chat Like A Human 101</a:t>
              </a:r>
            </a:p>
          </p:txBody>
        </p:sp>
        <p:sp>
          <p:nvSpPr>
            <p:cNvPr id="3333" name="Freeform: Shape 3332">
              <a:extLst>
                <a:ext uri="{FF2B5EF4-FFF2-40B4-BE49-F238E27FC236}">
                  <a16:creationId xmlns:a16="http://schemas.microsoft.com/office/drawing/2014/main" id="{10E4CAC1-C8CD-8F3A-FE48-A77ABD599AFE}"/>
                </a:ext>
              </a:extLst>
            </p:cNvPr>
            <p:cNvSpPr/>
            <p:nvPr/>
          </p:nvSpPr>
          <p:spPr>
            <a:xfrm>
              <a:off x="6570734" y="5355851"/>
              <a:ext cx="11127" cy="289784"/>
            </a:xfrm>
            <a:custGeom>
              <a:avLst/>
              <a:gdLst>
                <a:gd name="connsiteX0" fmla="*/ 0 w 14287"/>
                <a:gd name="connsiteY0" fmla="*/ 0 h 372096"/>
                <a:gd name="connsiteX1" fmla="*/ 14287 w 14287"/>
                <a:gd name="connsiteY1" fmla="*/ 0 h 372096"/>
                <a:gd name="connsiteX2" fmla="*/ 14287 w 14287"/>
                <a:gd name="connsiteY2" fmla="*/ 372096 h 372096"/>
                <a:gd name="connsiteX3" fmla="*/ 0 w 14287"/>
                <a:gd name="connsiteY3" fmla="*/ 372096 h 372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372096">
                  <a:moveTo>
                    <a:pt x="0" y="0"/>
                  </a:moveTo>
                  <a:lnTo>
                    <a:pt x="14287" y="0"/>
                  </a:lnTo>
                  <a:lnTo>
                    <a:pt x="14287" y="372096"/>
                  </a:lnTo>
                  <a:lnTo>
                    <a:pt x="0" y="372096"/>
                  </a:lnTo>
                  <a:close/>
                </a:path>
              </a:pathLst>
            </a:custGeom>
            <a:solidFill>
              <a:srgbClr val="E6ACC5"/>
            </a:solidFill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252" name="Group 2251">
            <a:extLst>
              <a:ext uri="{FF2B5EF4-FFF2-40B4-BE49-F238E27FC236}">
                <a16:creationId xmlns:a16="http://schemas.microsoft.com/office/drawing/2014/main" id="{8ADD8B28-C8FA-0E64-649D-FB726BDDF6CB}"/>
              </a:ext>
            </a:extLst>
          </p:cNvPr>
          <p:cNvGrpSpPr/>
          <p:nvPr/>
        </p:nvGrpSpPr>
        <p:grpSpPr>
          <a:xfrm rot="21400637">
            <a:off x="1241825" y="5106051"/>
            <a:ext cx="5382512" cy="575342"/>
            <a:chOff x="-241303" y="3276256"/>
            <a:chExt cx="12192004" cy="1094634"/>
          </a:xfrm>
        </p:grpSpPr>
        <p:sp>
          <p:nvSpPr>
            <p:cNvPr id="2253" name="Freeform: Shape 2252">
              <a:extLst>
                <a:ext uri="{FF2B5EF4-FFF2-40B4-BE49-F238E27FC236}">
                  <a16:creationId xmlns:a16="http://schemas.microsoft.com/office/drawing/2014/main" id="{CF0BB7E6-027B-C9FC-4369-307F7E132EDA}"/>
                </a:ext>
              </a:extLst>
            </p:cNvPr>
            <p:cNvSpPr/>
            <p:nvPr/>
          </p:nvSpPr>
          <p:spPr>
            <a:xfrm rot="10800000" flipH="1">
              <a:off x="-241301" y="3450005"/>
              <a:ext cx="12192002" cy="920883"/>
            </a:xfrm>
            <a:custGeom>
              <a:avLst/>
              <a:gdLst>
                <a:gd name="connsiteX0" fmla="*/ 12192002 w 12192002"/>
                <a:gd name="connsiteY0" fmla="*/ 0 h 920883"/>
                <a:gd name="connsiteX1" fmla="*/ 0 w 12192002"/>
                <a:gd name="connsiteY1" fmla="*/ 0 h 920883"/>
                <a:gd name="connsiteX2" fmla="*/ 0 w 12192002"/>
                <a:gd name="connsiteY2" fmla="*/ 659334 h 920883"/>
                <a:gd name="connsiteX3" fmla="*/ 212835 w 12192002"/>
                <a:gd name="connsiteY3" fmla="*/ 608535 h 920883"/>
                <a:gd name="connsiteX4" fmla="*/ 1417339 w 12192002"/>
                <a:gd name="connsiteY4" fmla="*/ 453225 h 920883"/>
                <a:gd name="connsiteX5" fmla="*/ 3005917 w 12192002"/>
                <a:gd name="connsiteY5" fmla="*/ 700206 h 920883"/>
                <a:gd name="connsiteX6" fmla="*/ 5372788 w 12192002"/>
                <a:gd name="connsiteY6" fmla="*/ 907437 h 920883"/>
                <a:gd name="connsiteX7" fmla="*/ 7771654 w 12192002"/>
                <a:gd name="connsiteY7" fmla="*/ 700206 h 920883"/>
                <a:gd name="connsiteX8" fmla="*/ 9382628 w 12192002"/>
                <a:gd name="connsiteY8" fmla="*/ 697978 h 920883"/>
                <a:gd name="connsiteX9" fmla="*/ 10986462 w 12192002"/>
                <a:gd name="connsiteY9" fmla="*/ 609600 h 920883"/>
                <a:gd name="connsiteX10" fmla="*/ 12063087 w 12192002"/>
                <a:gd name="connsiteY10" fmla="*/ 727747 h 920883"/>
                <a:gd name="connsiteX11" fmla="*/ 12192002 w 12192002"/>
                <a:gd name="connsiteY11" fmla="*/ 748321 h 92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2" h="920883">
                  <a:moveTo>
                    <a:pt x="12192002" y="0"/>
                  </a:moveTo>
                  <a:lnTo>
                    <a:pt x="0" y="0"/>
                  </a:lnTo>
                  <a:lnTo>
                    <a:pt x="0" y="659334"/>
                  </a:lnTo>
                  <a:lnTo>
                    <a:pt x="212835" y="608535"/>
                  </a:lnTo>
                  <a:cubicBezTo>
                    <a:pt x="602245" y="526682"/>
                    <a:pt x="1006685" y="474442"/>
                    <a:pt x="1417339" y="453225"/>
                  </a:cubicBezTo>
                  <a:cubicBezTo>
                    <a:pt x="1964876" y="481515"/>
                    <a:pt x="2501367" y="564956"/>
                    <a:pt x="3005917" y="700206"/>
                  </a:cubicBezTo>
                  <a:cubicBezTo>
                    <a:pt x="3765809" y="888092"/>
                    <a:pt x="4555609" y="951604"/>
                    <a:pt x="5372788" y="907437"/>
                  </a:cubicBezTo>
                  <a:cubicBezTo>
                    <a:pt x="6189968" y="887756"/>
                    <a:pt x="7103348" y="735116"/>
                    <a:pt x="7771654" y="700206"/>
                  </a:cubicBezTo>
                  <a:cubicBezTo>
                    <a:pt x="8439960" y="665296"/>
                    <a:pt x="8796696" y="662419"/>
                    <a:pt x="9382628" y="697978"/>
                  </a:cubicBezTo>
                  <a:cubicBezTo>
                    <a:pt x="9968560" y="733537"/>
                    <a:pt x="10387530" y="578111"/>
                    <a:pt x="10986462" y="609600"/>
                  </a:cubicBezTo>
                  <a:cubicBezTo>
                    <a:pt x="11285928" y="625345"/>
                    <a:pt x="11688132" y="673128"/>
                    <a:pt x="12063087" y="727747"/>
                  </a:cubicBezTo>
                  <a:lnTo>
                    <a:pt x="12192002" y="748321"/>
                  </a:lnTo>
                  <a:close/>
                </a:path>
              </a:pathLst>
            </a:custGeom>
            <a:solidFill>
              <a:srgbClr val="6C46D9">
                <a:alpha val="8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254" name="Freeform: Shape 2253">
              <a:extLst>
                <a:ext uri="{FF2B5EF4-FFF2-40B4-BE49-F238E27FC236}">
                  <a16:creationId xmlns:a16="http://schemas.microsoft.com/office/drawing/2014/main" id="{FACFAA96-D8C3-65E2-ED85-6605C202B1AB}"/>
                </a:ext>
              </a:extLst>
            </p:cNvPr>
            <p:cNvSpPr/>
            <p:nvPr/>
          </p:nvSpPr>
          <p:spPr>
            <a:xfrm rot="10800000">
              <a:off x="-241301" y="3276255"/>
              <a:ext cx="12191995" cy="1094633"/>
            </a:xfrm>
            <a:custGeom>
              <a:avLst/>
              <a:gdLst>
                <a:gd name="connsiteX0" fmla="*/ 0 w 12191996"/>
                <a:gd name="connsiteY0" fmla="*/ 0 h 1094633"/>
                <a:gd name="connsiteX1" fmla="*/ 12191996 w 12191996"/>
                <a:gd name="connsiteY1" fmla="*/ 0 h 1094633"/>
                <a:gd name="connsiteX2" fmla="*/ 12191996 w 12191996"/>
                <a:gd name="connsiteY2" fmla="*/ 904824 h 1094633"/>
                <a:gd name="connsiteX3" fmla="*/ 12152967 w 12191996"/>
                <a:gd name="connsiteY3" fmla="*/ 916999 h 1094633"/>
                <a:gd name="connsiteX4" fmla="*/ 12031746 w 12191996"/>
                <a:gd name="connsiteY4" fmla="*/ 974271 h 1094633"/>
                <a:gd name="connsiteX5" fmla="*/ 9920374 w 12191996"/>
                <a:gd name="connsiteY5" fmla="*/ 915939 h 1094633"/>
                <a:gd name="connsiteX6" fmla="*/ 8451908 w 12191996"/>
                <a:gd name="connsiteY6" fmla="*/ 697978 h 1094633"/>
                <a:gd name="connsiteX7" fmla="*/ 7000736 w 12191996"/>
                <a:gd name="connsiteY7" fmla="*/ 700206 h 1094633"/>
                <a:gd name="connsiteX8" fmla="*/ 4839829 w 12191996"/>
                <a:gd name="connsiteY8" fmla="*/ 907437 h 1094633"/>
                <a:gd name="connsiteX9" fmla="*/ 2707742 w 12191996"/>
                <a:gd name="connsiteY9" fmla="*/ 700206 h 1094633"/>
                <a:gd name="connsiteX10" fmla="*/ 1276744 w 12191996"/>
                <a:gd name="connsiteY10" fmla="*/ 453225 h 1094633"/>
                <a:gd name="connsiteX11" fmla="*/ 191723 w 12191996"/>
                <a:gd name="connsiteY11" fmla="*/ 608535 h 1094633"/>
                <a:gd name="connsiteX12" fmla="*/ 0 w 12191996"/>
                <a:gd name="connsiteY12" fmla="*/ 659334 h 1094633"/>
                <a:gd name="connsiteX0" fmla="*/ 0 w 12191996"/>
                <a:gd name="connsiteY0" fmla="*/ 0 h 1094633"/>
                <a:gd name="connsiteX1" fmla="*/ 12191996 w 12191996"/>
                <a:gd name="connsiteY1" fmla="*/ 0 h 1094633"/>
                <a:gd name="connsiteX2" fmla="*/ 12191996 w 12191996"/>
                <a:gd name="connsiteY2" fmla="*/ 904824 h 1094633"/>
                <a:gd name="connsiteX3" fmla="*/ 12031746 w 12191996"/>
                <a:gd name="connsiteY3" fmla="*/ 974271 h 1094633"/>
                <a:gd name="connsiteX4" fmla="*/ 9920374 w 12191996"/>
                <a:gd name="connsiteY4" fmla="*/ 915939 h 1094633"/>
                <a:gd name="connsiteX5" fmla="*/ 8451908 w 12191996"/>
                <a:gd name="connsiteY5" fmla="*/ 697978 h 1094633"/>
                <a:gd name="connsiteX6" fmla="*/ 7000736 w 12191996"/>
                <a:gd name="connsiteY6" fmla="*/ 700206 h 1094633"/>
                <a:gd name="connsiteX7" fmla="*/ 4839829 w 12191996"/>
                <a:gd name="connsiteY7" fmla="*/ 907437 h 1094633"/>
                <a:gd name="connsiteX8" fmla="*/ 2707742 w 12191996"/>
                <a:gd name="connsiteY8" fmla="*/ 700206 h 1094633"/>
                <a:gd name="connsiteX9" fmla="*/ 1276744 w 12191996"/>
                <a:gd name="connsiteY9" fmla="*/ 453225 h 1094633"/>
                <a:gd name="connsiteX10" fmla="*/ 191723 w 12191996"/>
                <a:gd name="connsiteY10" fmla="*/ 608535 h 1094633"/>
                <a:gd name="connsiteX11" fmla="*/ 0 w 12191996"/>
                <a:gd name="connsiteY11" fmla="*/ 659334 h 1094633"/>
                <a:gd name="connsiteX12" fmla="*/ 0 w 12191996"/>
                <a:gd name="connsiteY12" fmla="*/ 0 h 1094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191996" h="1094633">
                  <a:moveTo>
                    <a:pt x="0" y="0"/>
                  </a:moveTo>
                  <a:lnTo>
                    <a:pt x="12191996" y="0"/>
                  </a:lnTo>
                  <a:lnTo>
                    <a:pt x="12191996" y="904824"/>
                  </a:lnTo>
                  <a:lnTo>
                    <a:pt x="12031746" y="974271"/>
                  </a:lnTo>
                  <a:cubicBezTo>
                    <a:pt x="11586670" y="1216547"/>
                    <a:pt x="10509394" y="1038188"/>
                    <a:pt x="9920374" y="915939"/>
                  </a:cubicBezTo>
                  <a:cubicBezTo>
                    <a:pt x="9331354" y="793690"/>
                    <a:pt x="8979718" y="733537"/>
                    <a:pt x="8451908" y="697978"/>
                  </a:cubicBezTo>
                  <a:cubicBezTo>
                    <a:pt x="7924098" y="662419"/>
                    <a:pt x="7602749" y="665296"/>
                    <a:pt x="7000736" y="700206"/>
                  </a:cubicBezTo>
                  <a:cubicBezTo>
                    <a:pt x="6398725" y="735116"/>
                    <a:pt x="5575947" y="887756"/>
                    <a:pt x="4839829" y="907437"/>
                  </a:cubicBezTo>
                  <a:cubicBezTo>
                    <a:pt x="4103710" y="951604"/>
                    <a:pt x="3392255" y="888092"/>
                    <a:pt x="2707742" y="700206"/>
                  </a:cubicBezTo>
                  <a:cubicBezTo>
                    <a:pt x="2253241" y="564956"/>
                    <a:pt x="1769968" y="481515"/>
                    <a:pt x="1276744" y="453225"/>
                  </a:cubicBezTo>
                  <a:cubicBezTo>
                    <a:pt x="906826" y="474442"/>
                    <a:pt x="542505" y="526682"/>
                    <a:pt x="191723" y="608535"/>
                  </a:cubicBezTo>
                  <a:lnTo>
                    <a:pt x="0" y="659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46D9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255" name="Freeform: Shape 2254">
              <a:extLst>
                <a:ext uri="{FF2B5EF4-FFF2-40B4-BE49-F238E27FC236}">
                  <a16:creationId xmlns:a16="http://schemas.microsoft.com/office/drawing/2014/main" id="{52928F01-ECF6-D006-915E-7E4D03E25C08}"/>
                </a:ext>
              </a:extLst>
            </p:cNvPr>
            <p:cNvSpPr/>
            <p:nvPr/>
          </p:nvSpPr>
          <p:spPr>
            <a:xfrm rot="10800000">
              <a:off x="-241303" y="3429000"/>
              <a:ext cx="12192001" cy="941888"/>
            </a:xfrm>
            <a:custGeom>
              <a:avLst/>
              <a:gdLst>
                <a:gd name="connsiteX0" fmla="*/ 0 w 12192001"/>
                <a:gd name="connsiteY0" fmla="*/ 0 h 941888"/>
                <a:gd name="connsiteX1" fmla="*/ 12192001 w 12192001"/>
                <a:gd name="connsiteY1" fmla="*/ 0 h 941888"/>
                <a:gd name="connsiteX2" fmla="*/ 12192001 w 12192001"/>
                <a:gd name="connsiteY2" fmla="*/ 619644 h 941888"/>
                <a:gd name="connsiteX3" fmla="*/ 11932060 w 12192001"/>
                <a:gd name="connsiteY3" fmla="*/ 722360 h 941888"/>
                <a:gd name="connsiteX4" fmla="*/ 10969172 w 12192001"/>
                <a:gd name="connsiteY4" fmla="*/ 941888 h 941888"/>
                <a:gd name="connsiteX5" fmla="*/ 9115607 w 12192001"/>
                <a:gd name="connsiteY5" fmla="*/ 655876 h 941888"/>
                <a:gd name="connsiteX6" fmla="*/ 7821477 w 12192001"/>
                <a:gd name="connsiteY6" fmla="*/ 499801 h 941888"/>
                <a:gd name="connsiteX7" fmla="*/ 6542588 w 12192001"/>
                <a:gd name="connsiteY7" fmla="*/ 501396 h 941888"/>
                <a:gd name="connsiteX8" fmla="*/ 4638222 w 12192001"/>
                <a:gd name="connsiteY8" fmla="*/ 649788 h 941888"/>
                <a:gd name="connsiteX9" fmla="*/ 2759257 w 12192001"/>
                <a:gd name="connsiteY9" fmla="*/ 501396 h 941888"/>
                <a:gd name="connsiteX10" fmla="*/ 1498147 w 12192001"/>
                <a:gd name="connsiteY10" fmla="*/ 324541 h 941888"/>
                <a:gd name="connsiteX11" fmla="*/ 237037 w 12192001"/>
                <a:gd name="connsiteY11" fmla="*/ 501396 h 941888"/>
                <a:gd name="connsiteX12" fmla="*/ 0 w 12192001"/>
                <a:gd name="connsiteY12" fmla="*/ 547823 h 941888"/>
                <a:gd name="connsiteX13" fmla="*/ 0 w 12192001"/>
                <a:gd name="connsiteY13" fmla="*/ 0 h 941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2001" h="941888">
                  <a:moveTo>
                    <a:pt x="0" y="0"/>
                  </a:moveTo>
                  <a:lnTo>
                    <a:pt x="12192001" y="0"/>
                  </a:lnTo>
                  <a:lnTo>
                    <a:pt x="12192001" y="619644"/>
                  </a:lnTo>
                  <a:lnTo>
                    <a:pt x="11932060" y="722360"/>
                  </a:lnTo>
                  <a:cubicBezTo>
                    <a:pt x="11638500" y="866609"/>
                    <a:pt x="11293535" y="934842"/>
                    <a:pt x="10969172" y="941888"/>
                  </a:cubicBezTo>
                  <a:cubicBezTo>
                    <a:pt x="10319155" y="925252"/>
                    <a:pt x="9640223" y="729557"/>
                    <a:pt x="9115607" y="655876"/>
                  </a:cubicBezTo>
                  <a:cubicBezTo>
                    <a:pt x="8590991" y="582195"/>
                    <a:pt x="8262707" y="531900"/>
                    <a:pt x="7821477" y="499801"/>
                  </a:cubicBezTo>
                  <a:cubicBezTo>
                    <a:pt x="7356328" y="474338"/>
                    <a:pt x="7073130" y="476398"/>
                    <a:pt x="6542588" y="501396"/>
                  </a:cubicBezTo>
                  <a:cubicBezTo>
                    <a:pt x="6012046" y="526394"/>
                    <a:pt x="5286949" y="635695"/>
                    <a:pt x="4638222" y="649788"/>
                  </a:cubicBezTo>
                  <a:cubicBezTo>
                    <a:pt x="3989496" y="681415"/>
                    <a:pt x="3362505" y="635936"/>
                    <a:pt x="2759257" y="501396"/>
                  </a:cubicBezTo>
                  <a:cubicBezTo>
                    <a:pt x="2358714" y="404548"/>
                    <a:pt x="1932816" y="344798"/>
                    <a:pt x="1498147" y="324541"/>
                  </a:cubicBezTo>
                  <a:cubicBezTo>
                    <a:pt x="1063478" y="344798"/>
                    <a:pt x="637580" y="404548"/>
                    <a:pt x="237037" y="501396"/>
                  </a:cubicBezTo>
                  <a:lnTo>
                    <a:pt x="0" y="5478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F31D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1EC9582-ECE9-5BE1-EC5D-185820E9AB8E}"/>
              </a:ext>
            </a:extLst>
          </p:cNvPr>
          <p:cNvCxnSpPr/>
          <p:nvPr/>
        </p:nvCxnSpPr>
        <p:spPr>
          <a:xfrm>
            <a:off x="8205005" y="3748325"/>
            <a:ext cx="72237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877842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Rectangle 221">
            <a:extLst>
              <a:ext uri="{FF2B5EF4-FFF2-40B4-BE49-F238E27FC236}">
                <a16:creationId xmlns:a16="http://schemas.microsoft.com/office/drawing/2014/main" id="{87BF2685-75C3-23B1-2475-07ADACA1B3C9}"/>
              </a:ext>
            </a:extLst>
          </p:cNvPr>
          <p:cNvSpPr/>
          <p:nvPr/>
        </p:nvSpPr>
        <p:spPr>
          <a:xfrm>
            <a:off x="980065" y="865825"/>
            <a:ext cx="10231870" cy="5126350"/>
          </a:xfrm>
          <a:prstGeom prst="rect">
            <a:avLst/>
          </a:prstGeom>
          <a:solidFill>
            <a:srgbClr val="5F31D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Graphic 6" descr="An organic shape with a flat edge">
            <a:extLst>
              <a:ext uri="{FF2B5EF4-FFF2-40B4-BE49-F238E27FC236}">
                <a16:creationId xmlns:a16="http://schemas.microsoft.com/office/drawing/2014/main" id="{DD61F93A-10D1-C232-751F-86B60DA5E2D3}"/>
              </a:ext>
            </a:extLst>
          </p:cNvPr>
          <p:cNvSpPr/>
          <p:nvPr/>
        </p:nvSpPr>
        <p:spPr>
          <a:xfrm rot="10800000" flipH="1">
            <a:off x="5691346" y="1692860"/>
            <a:ext cx="5266198" cy="3826116"/>
          </a:xfrm>
          <a:custGeom>
            <a:avLst/>
            <a:gdLst>
              <a:gd name="connsiteX0" fmla="*/ 347146 w 3997392"/>
              <a:gd name="connsiteY0" fmla="*/ 0 h 1860221"/>
              <a:gd name="connsiteX1" fmla="*/ 34992 w 3997392"/>
              <a:gd name="connsiteY1" fmla="*/ 974398 h 1860221"/>
              <a:gd name="connsiteX2" fmla="*/ 1213654 w 3997392"/>
              <a:gd name="connsiteY2" fmla="*/ 1627261 h 1860221"/>
              <a:gd name="connsiteX3" fmla="*/ 1868650 w 3997392"/>
              <a:gd name="connsiteY3" fmla="*/ 1852413 h 1860221"/>
              <a:gd name="connsiteX4" fmla="*/ 2462239 w 3997392"/>
              <a:gd name="connsiteY4" fmla="*/ 1514685 h 1860221"/>
              <a:gd name="connsiteX5" fmla="*/ 3137704 w 3997392"/>
              <a:gd name="connsiteY5" fmla="*/ 1514685 h 1860221"/>
              <a:gd name="connsiteX6" fmla="*/ 3997392 w 3997392"/>
              <a:gd name="connsiteY6" fmla="*/ 841743 h 1860221"/>
              <a:gd name="connsiteX7" fmla="*/ 3997392 w 3997392"/>
              <a:gd name="connsiteY7" fmla="*/ 0 h 1860221"/>
              <a:gd name="connsiteX8" fmla="*/ 347146 w 3997392"/>
              <a:gd name="connsiteY8" fmla="*/ 0 h 1860221"/>
              <a:gd name="connsiteX0" fmla="*/ 347146 w 3997392"/>
              <a:gd name="connsiteY0" fmla="*/ 0 h 1860221"/>
              <a:gd name="connsiteX1" fmla="*/ 34992 w 3997392"/>
              <a:gd name="connsiteY1" fmla="*/ 974398 h 1860221"/>
              <a:gd name="connsiteX2" fmla="*/ 1213654 w 3997392"/>
              <a:gd name="connsiteY2" fmla="*/ 1627261 h 1860221"/>
              <a:gd name="connsiteX3" fmla="*/ 1868650 w 3997392"/>
              <a:gd name="connsiteY3" fmla="*/ 1852413 h 1860221"/>
              <a:gd name="connsiteX4" fmla="*/ 2462239 w 3997392"/>
              <a:gd name="connsiteY4" fmla="*/ 1514685 h 1860221"/>
              <a:gd name="connsiteX5" fmla="*/ 3137704 w 3997392"/>
              <a:gd name="connsiteY5" fmla="*/ 1514685 h 1860221"/>
              <a:gd name="connsiteX6" fmla="*/ 3997392 w 3997392"/>
              <a:gd name="connsiteY6" fmla="*/ 841743 h 1860221"/>
              <a:gd name="connsiteX7" fmla="*/ 3997392 w 3997392"/>
              <a:gd name="connsiteY7" fmla="*/ 0 h 1860221"/>
              <a:gd name="connsiteX8" fmla="*/ 347146 w 3997392"/>
              <a:gd name="connsiteY8" fmla="*/ 0 h 1860221"/>
              <a:gd name="connsiteX0" fmla="*/ 347146 w 4064327"/>
              <a:gd name="connsiteY0" fmla="*/ 0 h 1860221"/>
              <a:gd name="connsiteX1" fmla="*/ 34992 w 4064327"/>
              <a:gd name="connsiteY1" fmla="*/ 974398 h 1860221"/>
              <a:gd name="connsiteX2" fmla="*/ 1213654 w 4064327"/>
              <a:gd name="connsiteY2" fmla="*/ 1627261 h 1860221"/>
              <a:gd name="connsiteX3" fmla="*/ 1868650 w 4064327"/>
              <a:gd name="connsiteY3" fmla="*/ 1852413 h 1860221"/>
              <a:gd name="connsiteX4" fmla="*/ 2462239 w 4064327"/>
              <a:gd name="connsiteY4" fmla="*/ 1514685 h 1860221"/>
              <a:gd name="connsiteX5" fmla="*/ 3137704 w 4064327"/>
              <a:gd name="connsiteY5" fmla="*/ 1514685 h 1860221"/>
              <a:gd name="connsiteX6" fmla="*/ 4064327 w 4064327"/>
              <a:gd name="connsiteY6" fmla="*/ 556483 h 1860221"/>
              <a:gd name="connsiteX7" fmla="*/ 3997392 w 4064327"/>
              <a:gd name="connsiteY7" fmla="*/ 0 h 1860221"/>
              <a:gd name="connsiteX8" fmla="*/ 347146 w 4064327"/>
              <a:gd name="connsiteY8" fmla="*/ 0 h 1860221"/>
              <a:gd name="connsiteX0" fmla="*/ 347146 w 4064327"/>
              <a:gd name="connsiteY0" fmla="*/ 0 h 1855169"/>
              <a:gd name="connsiteX1" fmla="*/ 34992 w 4064327"/>
              <a:gd name="connsiteY1" fmla="*/ 974398 h 1855169"/>
              <a:gd name="connsiteX2" fmla="*/ 1213654 w 4064327"/>
              <a:gd name="connsiteY2" fmla="*/ 1627261 h 1855169"/>
              <a:gd name="connsiteX3" fmla="*/ 1868650 w 4064327"/>
              <a:gd name="connsiteY3" fmla="*/ 1852413 h 1855169"/>
              <a:gd name="connsiteX4" fmla="*/ 3137704 w 4064327"/>
              <a:gd name="connsiteY4" fmla="*/ 1514685 h 1855169"/>
              <a:gd name="connsiteX5" fmla="*/ 4064327 w 4064327"/>
              <a:gd name="connsiteY5" fmla="*/ 556483 h 1855169"/>
              <a:gd name="connsiteX6" fmla="*/ 3997392 w 4064327"/>
              <a:gd name="connsiteY6" fmla="*/ 0 h 1855169"/>
              <a:gd name="connsiteX7" fmla="*/ 347146 w 4064327"/>
              <a:gd name="connsiteY7" fmla="*/ 0 h 1855169"/>
              <a:gd name="connsiteX0" fmla="*/ 347146 w 4098352"/>
              <a:gd name="connsiteY0" fmla="*/ 0 h 1855169"/>
              <a:gd name="connsiteX1" fmla="*/ 34992 w 4098352"/>
              <a:gd name="connsiteY1" fmla="*/ 974398 h 1855169"/>
              <a:gd name="connsiteX2" fmla="*/ 1213654 w 4098352"/>
              <a:gd name="connsiteY2" fmla="*/ 1627261 h 1855169"/>
              <a:gd name="connsiteX3" fmla="*/ 1868650 w 4098352"/>
              <a:gd name="connsiteY3" fmla="*/ 1852413 h 1855169"/>
              <a:gd name="connsiteX4" fmla="*/ 3137704 w 4098352"/>
              <a:gd name="connsiteY4" fmla="*/ 1514685 h 1855169"/>
              <a:gd name="connsiteX5" fmla="*/ 4064327 w 4098352"/>
              <a:gd name="connsiteY5" fmla="*/ 556483 h 1855169"/>
              <a:gd name="connsiteX6" fmla="*/ 3997392 w 4098352"/>
              <a:gd name="connsiteY6" fmla="*/ 0 h 1855169"/>
              <a:gd name="connsiteX7" fmla="*/ 347146 w 4098352"/>
              <a:gd name="connsiteY7" fmla="*/ 0 h 1855169"/>
              <a:gd name="connsiteX0" fmla="*/ 347146 w 4103176"/>
              <a:gd name="connsiteY0" fmla="*/ 0 h 1855169"/>
              <a:gd name="connsiteX1" fmla="*/ 34992 w 4103176"/>
              <a:gd name="connsiteY1" fmla="*/ 974398 h 1855169"/>
              <a:gd name="connsiteX2" fmla="*/ 1213654 w 4103176"/>
              <a:gd name="connsiteY2" fmla="*/ 1627261 h 1855169"/>
              <a:gd name="connsiteX3" fmla="*/ 1868650 w 4103176"/>
              <a:gd name="connsiteY3" fmla="*/ 1852413 h 1855169"/>
              <a:gd name="connsiteX4" fmla="*/ 3137704 w 4103176"/>
              <a:gd name="connsiteY4" fmla="*/ 1514685 h 1855169"/>
              <a:gd name="connsiteX5" fmla="*/ 4064327 w 4103176"/>
              <a:gd name="connsiteY5" fmla="*/ 556483 h 1855169"/>
              <a:gd name="connsiteX6" fmla="*/ 3997392 w 4103176"/>
              <a:gd name="connsiteY6" fmla="*/ 0 h 1855169"/>
              <a:gd name="connsiteX7" fmla="*/ 347146 w 4103176"/>
              <a:gd name="connsiteY7" fmla="*/ 0 h 1855169"/>
              <a:gd name="connsiteX0" fmla="*/ 347146 w 4103176"/>
              <a:gd name="connsiteY0" fmla="*/ 0 h 1909811"/>
              <a:gd name="connsiteX1" fmla="*/ 34992 w 4103176"/>
              <a:gd name="connsiteY1" fmla="*/ 974398 h 1909811"/>
              <a:gd name="connsiteX2" fmla="*/ 1213654 w 4103176"/>
              <a:gd name="connsiteY2" fmla="*/ 1627261 h 1909811"/>
              <a:gd name="connsiteX3" fmla="*/ 1868650 w 4103176"/>
              <a:gd name="connsiteY3" fmla="*/ 1852413 h 1909811"/>
              <a:gd name="connsiteX4" fmla="*/ 3137704 w 4103176"/>
              <a:gd name="connsiteY4" fmla="*/ 1514685 h 1909811"/>
              <a:gd name="connsiteX5" fmla="*/ 4064327 w 4103176"/>
              <a:gd name="connsiteY5" fmla="*/ 556483 h 1909811"/>
              <a:gd name="connsiteX6" fmla="*/ 3997392 w 4103176"/>
              <a:gd name="connsiteY6" fmla="*/ 0 h 1909811"/>
              <a:gd name="connsiteX7" fmla="*/ 347146 w 4103176"/>
              <a:gd name="connsiteY7" fmla="*/ 0 h 1909811"/>
              <a:gd name="connsiteX0" fmla="*/ 347146 w 4103176"/>
              <a:gd name="connsiteY0" fmla="*/ 0 h 1909811"/>
              <a:gd name="connsiteX1" fmla="*/ 34992 w 4103176"/>
              <a:gd name="connsiteY1" fmla="*/ 974398 h 1909811"/>
              <a:gd name="connsiteX2" fmla="*/ 1213654 w 4103176"/>
              <a:gd name="connsiteY2" fmla="*/ 1627261 h 1909811"/>
              <a:gd name="connsiteX3" fmla="*/ 1868650 w 4103176"/>
              <a:gd name="connsiteY3" fmla="*/ 1852413 h 1909811"/>
              <a:gd name="connsiteX4" fmla="*/ 3137704 w 4103176"/>
              <a:gd name="connsiteY4" fmla="*/ 1514685 h 1909811"/>
              <a:gd name="connsiteX5" fmla="*/ 4064327 w 4103176"/>
              <a:gd name="connsiteY5" fmla="*/ 556483 h 1909811"/>
              <a:gd name="connsiteX6" fmla="*/ 3997392 w 4103176"/>
              <a:gd name="connsiteY6" fmla="*/ 0 h 1909811"/>
              <a:gd name="connsiteX7" fmla="*/ 347146 w 4103176"/>
              <a:gd name="connsiteY7" fmla="*/ 0 h 1909811"/>
              <a:gd name="connsiteX0" fmla="*/ 395709 w 4151739"/>
              <a:gd name="connsiteY0" fmla="*/ 0 h 1865500"/>
              <a:gd name="connsiteX1" fmla="*/ 83555 w 4151739"/>
              <a:gd name="connsiteY1" fmla="*/ 974398 h 1865500"/>
              <a:gd name="connsiteX2" fmla="*/ 1917213 w 4151739"/>
              <a:gd name="connsiteY2" fmla="*/ 1852413 h 1865500"/>
              <a:gd name="connsiteX3" fmla="*/ 3186267 w 4151739"/>
              <a:gd name="connsiteY3" fmla="*/ 1514685 h 1865500"/>
              <a:gd name="connsiteX4" fmla="*/ 4112890 w 4151739"/>
              <a:gd name="connsiteY4" fmla="*/ 556483 h 1865500"/>
              <a:gd name="connsiteX5" fmla="*/ 4045955 w 4151739"/>
              <a:gd name="connsiteY5" fmla="*/ 0 h 1865500"/>
              <a:gd name="connsiteX6" fmla="*/ 395709 w 4151739"/>
              <a:gd name="connsiteY6" fmla="*/ 0 h 1865500"/>
              <a:gd name="connsiteX0" fmla="*/ 395709 w 4139289"/>
              <a:gd name="connsiteY0" fmla="*/ 0 h 1866919"/>
              <a:gd name="connsiteX1" fmla="*/ 83555 w 4139289"/>
              <a:gd name="connsiteY1" fmla="*/ 974398 h 1866919"/>
              <a:gd name="connsiteX2" fmla="*/ 1917213 w 4139289"/>
              <a:gd name="connsiteY2" fmla="*/ 1852413 h 1866919"/>
              <a:gd name="connsiteX3" fmla="*/ 2798683 w 4139289"/>
              <a:gd name="connsiteY3" fmla="*/ 1534493 h 1866919"/>
              <a:gd name="connsiteX4" fmla="*/ 4112890 w 4139289"/>
              <a:gd name="connsiteY4" fmla="*/ 556483 h 1866919"/>
              <a:gd name="connsiteX5" fmla="*/ 4045955 w 4139289"/>
              <a:gd name="connsiteY5" fmla="*/ 0 h 1866919"/>
              <a:gd name="connsiteX6" fmla="*/ 395709 w 4139289"/>
              <a:gd name="connsiteY6" fmla="*/ 0 h 1866919"/>
              <a:gd name="connsiteX0" fmla="*/ 372254 w 4114522"/>
              <a:gd name="connsiteY0" fmla="*/ 0 h 1763884"/>
              <a:gd name="connsiteX1" fmla="*/ 60100 w 4114522"/>
              <a:gd name="connsiteY1" fmla="*/ 974398 h 1763884"/>
              <a:gd name="connsiteX2" fmla="*/ 1546973 w 4114522"/>
              <a:gd name="connsiteY2" fmla="*/ 1726962 h 1763884"/>
              <a:gd name="connsiteX3" fmla="*/ 2775228 w 4114522"/>
              <a:gd name="connsiteY3" fmla="*/ 1534493 h 1763884"/>
              <a:gd name="connsiteX4" fmla="*/ 4089435 w 4114522"/>
              <a:gd name="connsiteY4" fmla="*/ 556483 h 1763884"/>
              <a:gd name="connsiteX5" fmla="*/ 4022500 w 4114522"/>
              <a:gd name="connsiteY5" fmla="*/ 0 h 1763884"/>
              <a:gd name="connsiteX6" fmla="*/ 372254 w 4114522"/>
              <a:gd name="connsiteY6" fmla="*/ 0 h 1763884"/>
              <a:gd name="connsiteX0" fmla="*/ 372254 w 4118444"/>
              <a:gd name="connsiteY0" fmla="*/ 0 h 1781520"/>
              <a:gd name="connsiteX1" fmla="*/ 60100 w 4118444"/>
              <a:gd name="connsiteY1" fmla="*/ 974398 h 1781520"/>
              <a:gd name="connsiteX2" fmla="*/ 1546973 w 4118444"/>
              <a:gd name="connsiteY2" fmla="*/ 1726962 h 1781520"/>
              <a:gd name="connsiteX3" fmla="*/ 2945741 w 4118444"/>
              <a:gd name="connsiteY3" fmla="*/ 1592897 h 1781520"/>
              <a:gd name="connsiteX4" fmla="*/ 4089435 w 4118444"/>
              <a:gd name="connsiteY4" fmla="*/ 556483 h 1781520"/>
              <a:gd name="connsiteX5" fmla="*/ 4022500 w 4118444"/>
              <a:gd name="connsiteY5" fmla="*/ 0 h 1781520"/>
              <a:gd name="connsiteX6" fmla="*/ 372254 w 4118444"/>
              <a:gd name="connsiteY6" fmla="*/ 0 h 1781520"/>
              <a:gd name="connsiteX0" fmla="*/ 358859 w 4105948"/>
              <a:gd name="connsiteY0" fmla="*/ 0 h 1878450"/>
              <a:gd name="connsiteX1" fmla="*/ 46705 w 4105948"/>
              <a:gd name="connsiteY1" fmla="*/ 974398 h 1878450"/>
              <a:gd name="connsiteX2" fmla="*/ 1328961 w 4105948"/>
              <a:gd name="connsiteY2" fmla="*/ 1843770 h 1878450"/>
              <a:gd name="connsiteX3" fmla="*/ 2932346 w 4105948"/>
              <a:gd name="connsiteY3" fmla="*/ 1592897 h 1878450"/>
              <a:gd name="connsiteX4" fmla="*/ 4076040 w 4105948"/>
              <a:gd name="connsiteY4" fmla="*/ 556483 h 1878450"/>
              <a:gd name="connsiteX5" fmla="*/ 4009105 w 4105948"/>
              <a:gd name="connsiteY5" fmla="*/ 0 h 1878450"/>
              <a:gd name="connsiteX6" fmla="*/ 358859 w 4105948"/>
              <a:gd name="connsiteY6" fmla="*/ 0 h 1878450"/>
              <a:gd name="connsiteX0" fmla="*/ 358859 w 4106577"/>
              <a:gd name="connsiteY0" fmla="*/ 0 h 1867781"/>
              <a:gd name="connsiteX1" fmla="*/ 46705 w 4106577"/>
              <a:gd name="connsiteY1" fmla="*/ 974398 h 1867781"/>
              <a:gd name="connsiteX2" fmla="*/ 1328961 w 4106577"/>
              <a:gd name="connsiteY2" fmla="*/ 1843770 h 1867781"/>
              <a:gd name="connsiteX3" fmla="*/ 2932346 w 4106577"/>
              <a:gd name="connsiteY3" fmla="*/ 1592897 h 1867781"/>
              <a:gd name="connsiteX4" fmla="*/ 4076040 w 4106577"/>
              <a:gd name="connsiteY4" fmla="*/ 556483 h 1867781"/>
              <a:gd name="connsiteX5" fmla="*/ 4009105 w 4106577"/>
              <a:gd name="connsiteY5" fmla="*/ 0 h 1867781"/>
              <a:gd name="connsiteX6" fmla="*/ 358859 w 4106577"/>
              <a:gd name="connsiteY6" fmla="*/ 0 h 1867781"/>
              <a:gd name="connsiteX0" fmla="*/ 148074 w 3895792"/>
              <a:gd name="connsiteY0" fmla="*/ 0 h 1867781"/>
              <a:gd name="connsiteX1" fmla="*/ 108742 w 3895792"/>
              <a:gd name="connsiteY1" fmla="*/ 974398 h 1867781"/>
              <a:gd name="connsiteX2" fmla="*/ 1118176 w 3895792"/>
              <a:gd name="connsiteY2" fmla="*/ 1843770 h 1867781"/>
              <a:gd name="connsiteX3" fmla="*/ 2721561 w 3895792"/>
              <a:gd name="connsiteY3" fmla="*/ 1592897 h 1867781"/>
              <a:gd name="connsiteX4" fmla="*/ 3865255 w 3895792"/>
              <a:gd name="connsiteY4" fmla="*/ 556483 h 1867781"/>
              <a:gd name="connsiteX5" fmla="*/ 3798320 w 3895792"/>
              <a:gd name="connsiteY5" fmla="*/ 0 h 1867781"/>
              <a:gd name="connsiteX6" fmla="*/ 148074 w 3895792"/>
              <a:gd name="connsiteY6" fmla="*/ 0 h 1867781"/>
              <a:gd name="connsiteX0" fmla="*/ 148074 w 3900565"/>
              <a:gd name="connsiteY0" fmla="*/ 0 h 1867305"/>
              <a:gd name="connsiteX1" fmla="*/ 108742 w 3900565"/>
              <a:gd name="connsiteY1" fmla="*/ 974398 h 1867305"/>
              <a:gd name="connsiteX2" fmla="*/ 1118176 w 3900565"/>
              <a:gd name="connsiteY2" fmla="*/ 1843770 h 1867305"/>
              <a:gd name="connsiteX3" fmla="*/ 2721561 w 3900565"/>
              <a:gd name="connsiteY3" fmla="*/ 1592897 h 1867305"/>
              <a:gd name="connsiteX4" fmla="*/ 3865255 w 3900565"/>
              <a:gd name="connsiteY4" fmla="*/ 556483 h 1867305"/>
              <a:gd name="connsiteX5" fmla="*/ 3798320 w 3900565"/>
              <a:gd name="connsiteY5" fmla="*/ 0 h 1867305"/>
              <a:gd name="connsiteX6" fmla="*/ 148074 w 3900565"/>
              <a:gd name="connsiteY6" fmla="*/ 0 h 1867305"/>
              <a:gd name="connsiteX0" fmla="*/ 152708 w 3899492"/>
              <a:gd name="connsiteY0" fmla="*/ 0 h 1770660"/>
              <a:gd name="connsiteX1" fmla="*/ 113376 w 3899492"/>
              <a:gd name="connsiteY1" fmla="*/ 974398 h 1770660"/>
              <a:gd name="connsiteX2" fmla="*/ 1191016 w 3899492"/>
              <a:gd name="connsiteY2" fmla="*/ 1712361 h 1770660"/>
              <a:gd name="connsiteX3" fmla="*/ 2726195 w 3899492"/>
              <a:gd name="connsiteY3" fmla="*/ 1592897 h 1770660"/>
              <a:gd name="connsiteX4" fmla="*/ 3869889 w 3899492"/>
              <a:gd name="connsiteY4" fmla="*/ 556483 h 1770660"/>
              <a:gd name="connsiteX5" fmla="*/ 3802954 w 3899492"/>
              <a:gd name="connsiteY5" fmla="*/ 0 h 1770660"/>
              <a:gd name="connsiteX6" fmla="*/ 152708 w 3899492"/>
              <a:gd name="connsiteY6" fmla="*/ 0 h 1770660"/>
              <a:gd name="connsiteX0" fmla="*/ 152708 w 3896240"/>
              <a:gd name="connsiteY0" fmla="*/ 0 h 1849426"/>
              <a:gd name="connsiteX1" fmla="*/ 113376 w 3896240"/>
              <a:gd name="connsiteY1" fmla="*/ 974398 h 1849426"/>
              <a:gd name="connsiteX2" fmla="*/ 1191016 w 3896240"/>
              <a:gd name="connsiteY2" fmla="*/ 1712361 h 1849426"/>
              <a:gd name="connsiteX3" fmla="*/ 2726195 w 3896240"/>
              <a:gd name="connsiteY3" fmla="*/ 1592897 h 1849426"/>
              <a:gd name="connsiteX4" fmla="*/ 3869889 w 3896240"/>
              <a:gd name="connsiteY4" fmla="*/ 556483 h 1849426"/>
              <a:gd name="connsiteX5" fmla="*/ 3802954 w 3896240"/>
              <a:gd name="connsiteY5" fmla="*/ 0 h 1849426"/>
              <a:gd name="connsiteX6" fmla="*/ 152708 w 3896240"/>
              <a:gd name="connsiteY6" fmla="*/ 0 h 1849426"/>
              <a:gd name="connsiteX0" fmla="*/ 152708 w 3902440"/>
              <a:gd name="connsiteY0" fmla="*/ 0 h 1799096"/>
              <a:gd name="connsiteX1" fmla="*/ 113376 w 3902440"/>
              <a:gd name="connsiteY1" fmla="*/ 974398 h 1799096"/>
              <a:gd name="connsiteX2" fmla="*/ 1191016 w 3902440"/>
              <a:gd name="connsiteY2" fmla="*/ 1712361 h 1799096"/>
              <a:gd name="connsiteX3" fmla="*/ 2726195 w 3902440"/>
              <a:gd name="connsiteY3" fmla="*/ 1592897 h 1799096"/>
              <a:gd name="connsiteX4" fmla="*/ 3802954 w 3902440"/>
              <a:gd name="connsiteY4" fmla="*/ 0 h 1799096"/>
              <a:gd name="connsiteX5" fmla="*/ 152708 w 3902440"/>
              <a:gd name="connsiteY5" fmla="*/ 0 h 1799096"/>
              <a:gd name="connsiteX0" fmla="*/ 152708 w 3942605"/>
              <a:gd name="connsiteY0" fmla="*/ 0 h 1744825"/>
              <a:gd name="connsiteX1" fmla="*/ 113376 w 3942605"/>
              <a:gd name="connsiteY1" fmla="*/ 974398 h 1744825"/>
              <a:gd name="connsiteX2" fmla="*/ 1191016 w 3942605"/>
              <a:gd name="connsiteY2" fmla="*/ 1712361 h 1744825"/>
              <a:gd name="connsiteX3" fmla="*/ 2726195 w 3942605"/>
              <a:gd name="connsiteY3" fmla="*/ 1592897 h 1744825"/>
              <a:gd name="connsiteX4" fmla="*/ 3802954 w 3942605"/>
              <a:gd name="connsiteY4" fmla="*/ 0 h 1744825"/>
              <a:gd name="connsiteX5" fmla="*/ 152708 w 3942605"/>
              <a:gd name="connsiteY5" fmla="*/ 0 h 1744825"/>
              <a:gd name="connsiteX0" fmla="*/ 152708 w 3943940"/>
              <a:gd name="connsiteY0" fmla="*/ 0 h 1733255"/>
              <a:gd name="connsiteX1" fmla="*/ 113376 w 3943940"/>
              <a:gd name="connsiteY1" fmla="*/ 974398 h 1733255"/>
              <a:gd name="connsiteX2" fmla="*/ 1191016 w 3943940"/>
              <a:gd name="connsiteY2" fmla="*/ 1712361 h 1733255"/>
              <a:gd name="connsiteX3" fmla="*/ 2726195 w 3943940"/>
              <a:gd name="connsiteY3" fmla="*/ 1592897 h 1733255"/>
              <a:gd name="connsiteX4" fmla="*/ 3802954 w 3943940"/>
              <a:gd name="connsiteY4" fmla="*/ 0 h 1733255"/>
              <a:gd name="connsiteX5" fmla="*/ 152708 w 3943940"/>
              <a:gd name="connsiteY5" fmla="*/ 0 h 1733255"/>
              <a:gd name="connsiteX0" fmla="*/ 257952 w 4049184"/>
              <a:gd name="connsiteY0" fmla="*/ 0 h 1723342"/>
              <a:gd name="connsiteX1" fmla="*/ 69420 w 4049184"/>
              <a:gd name="connsiteY1" fmla="*/ 1178715 h 1723342"/>
              <a:gd name="connsiteX2" fmla="*/ 1296260 w 4049184"/>
              <a:gd name="connsiteY2" fmla="*/ 1712361 h 1723342"/>
              <a:gd name="connsiteX3" fmla="*/ 2831439 w 4049184"/>
              <a:gd name="connsiteY3" fmla="*/ 1592897 h 1723342"/>
              <a:gd name="connsiteX4" fmla="*/ 3908198 w 4049184"/>
              <a:gd name="connsiteY4" fmla="*/ 0 h 1723342"/>
              <a:gd name="connsiteX5" fmla="*/ 257952 w 4049184"/>
              <a:gd name="connsiteY5" fmla="*/ 0 h 1723342"/>
              <a:gd name="connsiteX0" fmla="*/ 333252 w 4124484"/>
              <a:gd name="connsiteY0" fmla="*/ 0 h 1730544"/>
              <a:gd name="connsiteX1" fmla="*/ 55200 w 4124484"/>
              <a:gd name="connsiteY1" fmla="*/ 1026937 h 1730544"/>
              <a:gd name="connsiteX2" fmla="*/ 1371560 w 4124484"/>
              <a:gd name="connsiteY2" fmla="*/ 1712361 h 1730544"/>
              <a:gd name="connsiteX3" fmla="*/ 2906739 w 4124484"/>
              <a:gd name="connsiteY3" fmla="*/ 1592897 h 1730544"/>
              <a:gd name="connsiteX4" fmla="*/ 3983498 w 4124484"/>
              <a:gd name="connsiteY4" fmla="*/ 0 h 1730544"/>
              <a:gd name="connsiteX5" fmla="*/ 333252 w 4124484"/>
              <a:gd name="connsiteY5" fmla="*/ 0 h 1730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24484" h="1730544">
                <a:moveTo>
                  <a:pt x="333252" y="0"/>
                </a:moveTo>
                <a:cubicBezTo>
                  <a:pt x="155382" y="207359"/>
                  <a:pt x="-117851" y="741544"/>
                  <a:pt x="55200" y="1026937"/>
                </a:cubicBezTo>
                <a:cubicBezTo>
                  <a:pt x="228251" y="1312331"/>
                  <a:pt x="896304" y="1618034"/>
                  <a:pt x="1371560" y="1712361"/>
                </a:cubicBezTo>
                <a:cubicBezTo>
                  <a:pt x="1846816" y="1806688"/>
                  <a:pt x="2005345" y="1498663"/>
                  <a:pt x="2906739" y="1592897"/>
                </a:cubicBezTo>
                <a:cubicBezTo>
                  <a:pt x="3808133" y="1687131"/>
                  <a:pt x="4412412" y="265483"/>
                  <a:pt x="3983498" y="0"/>
                </a:cubicBezTo>
                <a:lnTo>
                  <a:pt x="333252" y="0"/>
                </a:lnTo>
                <a:close/>
              </a:path>
            </a:pathLst>
          </a:custGeom>
          <a:gradFill>
            <a:gsLst>
              <a:gs pos="0">
                <a:srgbClr val="56CDEA"/>
              </a:gs>
              <a:gs pos="100000">
                <a:srgbClr val="60BE9B"/>
              </a:gs>
            </a:gsLst>
            <a:lin ang="5400000" scaled="1"/>
          </a:gradFill>
          <a:ln>
            <a:noFill/>
          </a:ln>
          <a:effectLst>
            <a:innerShdw blurRad="381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0FB386D-98C1-5765-0B08-768E42791CAA}"/>
              </a:ext>
            </a:extLst>
          </p:cNvPr>
          <p:cNvGrpSpPr/>
          <p:nvPr/>
        </p:nvGrpSpPr>
        <p:grpSpPr>
          <a:xfrm>
            <a:off x="6260164" y="4513360"/>
            <a:ext cx="1218621" cy="1002987"/>
            <a:chOff x="6221199" y="4642648"/>
            <a:chExt cx="1218621" cy="1002987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2C984765-6C27-2FF8-E1ED-BFDCFDF15C14}"/>
                </a:ext>
              </a:extLst>
            </p:cNvPr>
            <p:cNvGrpSpPr/>
            <p:nvPr/>
          </p:nvGrpSpPr>
          <p:grpSpPr>
            <a:xfrm>
              <a:off x="6221199" y="4642648"/>
              <a:ext cx="1218621" cy="1002085"/>
              <a:chOff x="-1246359" y="-2141977"/>
              <a:chExt cx="1564767" cy="1286725"/>
            </a:xfrm>
            <a:effectLst>
              <a:outerShdw blurRad="114300" dist="38100" dir="5400000" algn="t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112" name="Graphic 112" descr="Open book with table lamp, books, pen and pencil">
                <a:extLst>
                  <a:ext uri="{FF2B5EF4-FFF2-40B4-BE49-F238E27FC236}">
                    <a16:creationId xmlns:a16="http://schemas.microsoft.com/office/drawing/2014/main" id="{818E55D0-7163-F2A5-D496-D589318B7033}"/>
                  </a:ext>
                </a:extLst>
              </p:cNvPr>
              <p:cNvGrpSpPr/>
              <p:nvPr/>
            </p:nvGrpSpPr>
            <p:grpSpPr>
              <a:xfrm>
                <a:off x="-1182065" y="-1227348"/>
                <a:ext cx="1500473" cy="372096"/>
                <a:chOff x="-1182065" y="-1227348"/>
                <a:chExt cx="1500473" cy="372096"/>
              </a:xfrm>
            </p:grpSpPr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id="{0B5BE0D9-8A8D-9D10-C885-5FB748B4188F}"/>
                    </a:ext>
                  </a:extLst>
                </p:cNvPr>
                <p:cNvSpPr/>
                <p:nvPr/>
              </p:nvSpPr>
              <p:spPr>
                <a:xfrm>
                  <a:off x="-469997" y="-1192422"/>
                  <a:ext cx="724111" cy="300037"/>
                </a:xfrm>
                <a:custGeom>
                  <a:avLst/>
                  <a:gdLst>
                    <a:gd name="connsiteX0" fmla="*/ 724112 w 724111"/>
                    <a:gd name="connsiteY0" fmla="*/ 300038 h 300037"/>
                    <a:gd name="connsiteX1" fmla="*/ 140796 w 724111"/>
                    <a:gd name="connsiteY1" fmla="*/ 300038 h 300037"/>
                    <a:gd name="connsiteX2" fmla="*/ 0 w 724111"/>
                    <a:gd name="connsiteY2" fmla="*/ 148947 h 300037"/>
                    <a:gd name="connsiteX3" fmla="*/ 0 w 724111"/>
                    <a:gd name="connsiteY3" fmla="*/ 148947 h 300037"/>
                    <a:gd name="connsiteX4" fmla="*/ 141861 w 724111"/>
                    <a:gd name="connsiteY4" fmla="*/ 0 h 300037"/>
                    <a:gd name="connsiteX5" fmla="*/ 724112 w 724111"/>
                    <a:gd name="connsiteY5" fmla="*/ 2072 h 300037"/>
                    <a:gd name="connsiteX6" fmla="*/ 724112 w 724111"/>
                    <a:gd name="connsiteY6" fmla="*/ 300038 h 300037"/>
                    <a:gd name="connsiteX7" fmla="*/ 724112 w 724111"/>
                    <a:gd name="connsiteY7" fmla="*/ 300038 h 30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4111" h="300037">
                      <a:moveTo>
                        <a:pt x="724112" y="300038"/>
                      </a:moveTo>
                      <a:lnTo>
                        <a:pt x="140796" y="300038"/>
                      </a:lnTo>
                      <a:cubicBezTo>
                        <a:pt x="62451" y="300038"/>
                        <a:pt x="0" y="231214"/>
                        <a:pt x="0" y="148947"/>
                      </a:cubicBezTo>
                      <a:lnTo>
                        <a:pt x="0" y="148947"/>
                      </a:lnTo>
                      <a:cubicBezTo>
                        <a:pt x="0" y="66687"/>
                        <a:pt x="63515" y="0"/>
                        <a:pt x="141861" y="0"/>
                      </a:cubicBezTo>
                      <a:lnTo>
                        <a:pt x="724112" y="2072"/>
                      </a:lnTo>
                      <a:lnTo>
                        <a:pt x="724112" y="300038"/>
                      </a:lnTo>
                      <a:lnTo>
                        <a:pt x="724112" y="3000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3" name="Freeform: Shape 192">
                  <a:extLst>
                    <a:ext uri="{FF2B5EF4-FFF2-40B4-BE49-F238E27FC236}">
                      <a16:creationId xmlns:a16="http://schemas.microsoft.com/office/drawing/2014/main" id="{88223FB1-0B19-2A2D-722A-6D69643F8A5E}"/>
                    </a:ext>
                  </a:extLst>
                </p:cNvPr>
                <p:cNvSpPr/>
                <p:nvPr/>
              </p:nvSpPr>
              <p:spPr>
                <a:xfrm>
                  <a:off x="-1182065" y="-1227277"/>
                  <a:ext cx="1500473" cy="371503"/>
                </a:xfrm>
                <a:custGeom>
                  <a:avLst/>
                  <a:gdLst>
                    <a:gd name="connsiteX0" fmla="*/ 907542 w 1500473"/>
                    <a:gd name="connsiteY0" fmla="*/ 314354 h 371503"/>
                    <a:gd name="connsiteX1" fmla="*/ 779948 w 1500473"/>
                    <a:gd name="connsiteY1" fmla="*/ 183952 h 371503"/>
                    <a:gd name="connsiteX2" fmla="*/ 908507 w 1500473"/>
                    <a:gd name="connsiteY2" fmla="*/ 55393 h 371503"/>
                    <a:gd name="connsiteX3" fmla="*/ 1500473 w 1500473"/>
                    <a:gd name="connsiteY3" fmla="*/ 57179 h 371503"/>
                    <a:gd name="connsiteX4" fmla="*/ 1500452 w 1500473"/>
                    <a:gd name="connsiteY4" fmla="*/ 0 h 371503"/>
                    <a:gd name="connsiteX5" fmla="*/ 185752 w 1500473"/>
                    <a:gd name="connsiteY5" fmla="*/ 0 h 371503"/>
                    <a:gd name="connsiteX6" fmla="*/ 0 w 1500473"/>
                    <a:gd name="connsiteY6" fmla="*/ 185752 h 371503"/>
                    <a:gd name="connsiteX7" fmla="*/ 0 w 1500473"/>
                    <a:gd name="connsiteY7" fmla="*/ 185752 h 371503"/>
                    <a:gd name="connsiteX8" fmla="*/ 185759 w 1500473"/>
                    <a:gd name="connsiteY8" fmla="*/ 371504 h 371503"/>
                    <a:gd name="connsiteX9" fmla="*/ 1500459 w 1500473"/>
                    <a:gd name="connsiteY9" fmla="*/ 371504 h 371503"/>
                    <a:gd name="connsiteX10" fmla="*/ 1500466 w 1500473"/>
                    <a:gd name="connsiteY10" fmla="*/ 314346 h 371503"/>
                    <a:gd name="connsiteX11" fmla="*/ 907542 w 1500473"/>
                    <a:gd name="connsiteY11" fmla="*/ 314354 h 371503"/>
                    <a:gd name="connsiteX12" fmla="*/ 907542 w 1500473"/>
                    <a:gd name="connsiteY12" fmla="*/ 314354 h 3715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00473" h="371503">
                      <a:moveTo>
                        <a:pt x="907542" y="314354"/>
                      </a:moveTo>
                      <a:cubicBezTo>
                        <a:pt x="836540" y="314354"/>
                        <a:pt x="779948" y="254953"/>
                        <a:pt x="779948" y="183952"/>
                      </a:cubicBezTo>
                      <a:cubicBezTo>
                        <a:pt x="779948" y="112950"/>
                        <a:pt x="837505" y="55393"/>
                        <a:pt x="908507" y="55393"/>
                      </a:cubicBezTo>
                      <a:lnTo>
                        <a:pt x="1500473" y="57179"/>
                      </a:lnTo>
                      <a:lnTo>
                        <a:pt x="1500452" y="0"/>
                      </a:lnTo>
                      <a:lnTo>
                        <a:pt x="185752" y="0"/>
                      </a:lnTo>
                      <a:cubicBezTo>
                        <a:pt x="83161" y="0"/>
                        <a:pt x="0" y="83160"/>
                        <a:pt x="0" y="185752"/>
                      </a:cubicBezTo>
                      <a:lnTo>
                        <a:pt x="0" y="185752"/>
                      </a:lnTo>
                      <a:cubicBezTo>
                        <a:pt x="0" y="288343"/>
                        <a:pt x="83168" y="371504"/>
                        <a:pt x="185759" y="371504"/>
                      </a:cubicBezTo>
                      <a:lnTo>
                        <a:pt x="1500459" y="371504"/>
                      </a:lnTo>
                      <a:lnTo>
                        <a:pt x="1500466" y="314346"/>
                      </a:lnTo>
                      <a:lnTo>
                        <a:pt x="907542" y="314354"/>
                      </a:lnTo>
                      <a:lnTo>
                        <a:pt x="907542" y="314354"/>
                      </a:lnTo>
                      <a:close/>
                    </a:path>
                  </a:pathLst>
                </a:custGeom>
                <a:solidFill>
                  <a:srgbClr val="C8477E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94" name="Freeform: Shape 193">
                  <a:extLst>
                    <a:ext uri="{FF2B5EF4-FFF2-40B4-BE49-F238E27FC236}">
                      <a16:creationId xmlns:a16="http://schemas.microsoft.com/office/drawing/2014/main" id="{050B6E76-D974-CF08-43DF-E316278388CB}"/>
                    </a:ext>
                  </a:extLst>
                </p:cNvPr>
                <p:cNvSpPr/>
                <p:nvPr/>
              </p:nvSpPr>
              <p:spPr>
                <a:xfrm>
                  <a:off x="-274523" y="-1118306"/>
                  <a:ext cx="528637" cy="10715"/>
                </a:xfrm>
                <a:custGeom>
                  <a:avLst/>
                  <a:gdLst>
                    <a:gd name="connsiteX0" fmla="*/ 0 w 528637"/>
                    <a:gd name="connsiteY0" fmla="*/ 0 h 10715"/>
                    <a:gd name="connsiteX1" fmla="*/ 528638 w 528637"/>
                    <a:gd name="connsiteY1" fmla="*/ 0 h 10715"/>
                    <a:gd name="connsiteX2" fmla="*/ 528638 w 528637"/>
                    <a:gd name="connsiteY2" fmla="*/ 10716 h 10715"/>
                    <a:gd name="connsiteX3" fmla="*/ 0 w 528637"/>
                    <a:gd name="connsiteY3" fmla="*/ 10716 h 1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8637" h="10715">
                      <a:moveTo>
                        <a:pt x="0" y="0"/>
                      </a:moveTo>
                      <a:lnTo>
                        <a:pt x="528638" y="0"/>
                      </a:lnTo>
                      <a:lnTo>
                        <a:pt x="528638" y="10716"/>
                      </a:lnTo>
                      <a:lnTo>
                        <a:pt x="0" y="10716"/>
                      </a:ln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5" name="Freeform: Shape 194">
                  <a:extLst>
                    <a:ext uri="{FF2B5EF4-FFF2-40B4-BE49-F238E27FC236}">
                      <a16:creationId xmlns:a16="http://schemas.microsoft.com/office/drawing/2014/main" id="{A3823245-13E4-4B20-BF96-233700082114}"/>
                    </a:ext>
                  </a:extLst>
                </p:cNvPr>
                <p:cNvSpPr/>
                <p:nvPr/>
              </p:nvSpPr>
              <p:spPr>
                <a:xfrm>
                  <a:off x="-274523" y="-1082587"/>
                  <a:ext cx="435768" cy="10715"/>
                </a:xfrm>
                <a:custGeom>
                  <a:avLst/>
                  <a:gdLst>
                    <a:gd name="connsiteX0" fmla="*/ 0 w 435768"/>
                    <a:gd name="connsiteY0" fmla="*/ 0 h 10715"/>
                    <a:gd name="connsiteX1" fmla="*/ 435769 w 435768"/>
                    <a:gd name="connsiteY1" fmla="*/ 0 h 10715"/>
                    <a:gd name="connsiteX2" fmla="*/ 435769 w 435768"/>
                    <a:gd name="connsiteY2" fmla="*/ 10716 h 10715"/>
                    <a:gd name="connsiteX3" fmla="*/ 0 w 435768"/>
                    <a:gd name="connsiteY3" fmla="*/ 10716 h 1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768" h="10715">
                      <a:moveTo>
                        <a:pt x="0" y="0"/>
                      </a:moveTo>
                      <a:lnTo>
                        <a:pt x="435769" y="0"/>
                      </a:lnTo>
                      <a:lnTo>
                        <a:pt x="435769" y="10716"/>
                      </a:lnTo>
                      <a:lnTo>
                        <a:pt x="0" y="10716"/>
                      </a:ln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6" name="Freeform: Shape 195">
                  <a:extLst>
                    <a:ext uri="{FF2B5EF4-FFF2-40B4-BE49-F238E27FC236}">
                      <a16:creationId xmlns:a16="http://schemas.microsoft.com/office/drawing/2014/main" id="{2C7C6572-8959-435C-9328-89DCE901925E}"/>
                    </a:ext>
                  </a:extLst>
                </p:cNvPr>
                <p:cNvSpPr/>
                <p:nvPr/>
              </p:nvSpPr>
              <p:spPr>
                <a:xfrm>
                  <a:off x="-274523" y="-1011150"/>
                  <a:ext cx="307181" cy="10715"/>
                </a:xfrm>
                <a:custGeom>
                  <a:avLst/>
                  <a:gdLst>
                    <a:gd name="connsiteX0" fmla="*/ 0 w 307181"/>
                    <a:gd name="connsiteY0" fmla="*/ 0 h 10715"/>
                    <a:gd name="connsiteX1" fmla="*/ 307181 w 307181"/>
                    <a:gd name="connsiteY1" fmla="*/ 0 h 10715"/>
                    <a:gd name="connsiteX2" fmla="*/ 307181 w 307181"/>
                    <a:gd name="connsiteY2" fmla="*/ 10716 h 10715"/>
                    <a:gd name="connsiteX3" fmla="*/ 0 w 307181"/>
                    <a:gd name="connsiteY3" fmla="*/ 10716 h 1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7181" h="10715">
                      <a:moveTo>
                        <a:pt x="0" y="0"/>
                      </a:moveTo>
                      <a:lnTo>
                        <a:pt x="307181" y="0"/>
                      </a:lnTo>
                      <a:lnTo>
                        <a:pt x="307181" y="10716"/>
                      </a:lnTo>
                      <a:lnTo>
                        <a:pt x="0" y="10716"/>
                      </a:ln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7" name="Freeform: Shape 196">
                  <a:extLst>
                    <a:ext uri="{FF2B5EF4-FFF2-40B4-BE49-F238E27FC236}">
                      <a16:creationId xmlns:a16="http://schemas.microsoft.com/office/drawing/2014/main" id="{010CC7C1-5E6E-0809-6471-5DC4787E9A73}"/>
                    </a:ext>
                  </a:extLst>
                </p:cNvPr>
                <p:cNvSpPr/>
                <p:nvPr/>
              </p:nvSpPr>
              <p:spPr>
                <a:xfrm>
                  <a:off x="-895551" y="-1227348"/>
                  <a:ext cx="14287" cy="372096"/>
                </a:xfrm>
                <a:custGeom>
                  <a:avLst/>
                  <a:gdLst>
                    <a:gd name="connsiteX0" fmla="*/ 0 w 14287"/>
                    <a:gd name="connsiteY0" fmla="*/ 0 h 372096"/>
                    <a:gd name="connsiteX1" fmla="*/ 14287 w 14287"/>
                    <a:gd name="connsiteY1" fmla="*/ 0 h 372096"/>
                    <a:gd name="connsiteX2" fmla="*/ 14287 w 14287"/>
                    <a:gd name="connsiteY2" fmla="*/ 372096 h 372096"/>
                    <a:gd name="connsiteX3" fmla="*/ 0 w 14287"/>
                    <a:gd name="connsiteY3" fmla="*/ 372096 h 372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287" h="372096">
                      <a:moveTo>
                        <a:pt x="0" y="0"/>
                      </a:moveTo>
                      <a:lnTo>
                        <a:pt x="14287" y="0"/>
                      </a:lnTo>
                      <a:lnTo>
                        <a:pt x="14287" y="372096"/>
                      </a:lnTo>
                      <a:lnTo>
                        <a:pt x="0" y="372096"/>
                      </a:lnTo>
                      <a:close/>
                    </a:path>
                  </a:pathLst>
                </a:custGeom>
                <a:solidFill>
                  <a:srgbClr val="E6ACC5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13" name="Graphic 112" descr="Open book with table lamp, books, pen and pencil">
                <a:extLst>
                  <a:ext uri="{FF2B5EF4-FFF2-40B4-BE49-F238E27FC236}">
                    <a16:creationId xmlns:a16="http://schemas.microsoft.com/office/drawing/2014/main" id="{1707974C-B660-0996-0A80-43403313AE74}"/>
                  </a:ext>
                </a:extLst>
              </p:cNvPr>
              <p:cNvGrpSpPr/>
              <p:nvPr/>
            </p:nvGrpSpPr>
            <p:grpSpPr>
              <a:xfrm>
                <a:off x="-1246359" y="-1598652"/>
                <a:ext cx="1500473" cy="373852"/>
                <a:chOff x="-1246359" y="-1598652"/>
                <a:chExt cx="1500473" cy="373852"/>
              </a:xfrm>
            </p:grpSpPr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4D1934C8-0F98-4A08-F88F-36DFC595BC2F}"/>
                    </a:ext>
                  </a:extLst>
                </p:cNvPr>
                <p:cNvSpPr/>
                <p:nvPr/>
              </p:nvSpPr>
              <p:spPr>
                <a:xfrm>
                  <a:off x="-498080" y="-1563798"/>
                  <a:ext cx="687907" cy="300037"/>
                </a:xfrm>
                <a:custGeom>
                  <a:avLst/>
                  <a:gdLst>
                    <a:gd name="connsiteX0" fmla="*/ 687900 w 687907"/>
                    <a:gd name="connsiteY0" fmla="*/ 300038 h 300037"/>
                    <a:gd name="connsiteX1" fmla="*/ 133752 w 687907"/>
                    <a:gd name="connsiteY1" fmla="*/ 300038 h 300037"/>
                    <a:gd name="connsiteX2" fmla="*/ 0 w 687907"/>
                    <a:gd name="connsiteY2" fmla="*/ 148947 h 300037"/>
                    <a:gd name="connsiteX3" fmla="*/ 0 w 687907"/>
                    <a:gd name="connsiteY3" fmla="*/ 148947 h 300037"/>
                    <a:gd name="connsiteX4" fmla="*/ 134767 w 687907"/>
                    <a:gd name="connsiteY4" fmla="*/ 0 h 300037"/>
                    <a:gd name="connsiteX5" fmla="*/ 687908 w 687907"/>
                    <a:gd name="connsiteY5" fmla="*/ 1957 h 300037"/>
                    <a:gd name="connsiteX6" fmla="*/ 687908 w 687907"/>
                    <a:gd name="connsiteY6" fmla="*/ 300038 h 300037"/>
                    <a:gd name="connsiteX7" fmla="*/ 687900 w 687907"/>
                    <a:gd name="connsiteY7" fmla="*/ 300038 h 300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7907" h="300037">
                      <a:moveTo>
                        <a:pt x="687900" y="300038"/>
                      </a:moveTo>
                      <a:lnTo>
                        <a:pt x="133752" y="300038"/>
                      </a:lnTo>
                      <a:cubicBezTo>
                        <a:pt x="59322" y="300038"/>
                        <a:pt x="0" y="231215"/>
                        <a:pt x="0" y="148947"/>
                      </a:cubicBezTo>
                      <a:lnTo>
                        <a:pt x="0" y="148947"/>
                      </a:lnTo>
                      <a:cubicBezTo>
                        <a:pt x="0" y="66687"/>
                        <a:pt x="60336" y="0"/>
                        <a:pt x="134767" y="0"/>
                      </a:cubicBezTo>
                      <a:lnTo>
                        <a:pt x="687908" y="1957"/>
                      </a:lnTo>
                      <a:lnTo>
                        <a:pt x="687908" y="300038"/>
                      </a:lnTo>
                      <a:lnTo>
                        <a:pt x="687900" y="300038"/>
                      </a:lnTo>
                      <a:close/>
                    </a:path>
                  </a:pathLst>
                </a:custGeom>
                <a:solidFill>
                  <a:srgbClr val="E3E3E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415D1138-922C-FBC5-11C6-249DC69BEEFD}"/>
                    </a:ext>
                  </a:extLst>
                </p:cNvPr>
                <p:cNvSpPr/>
                <p:nvPr/>
              </p:nvSpPr>
              <p:spPr>
                <a:xfrm>
                  <a:off x="-1246359" y="-1598652"/>
                  <a:ext cx="1500473" cy="371510"/>
                </a:xfrm>
                <a:custGeom>
                  <a:avLst/>
                  <a:gdLst>
                    <a:gd name="connsiteX0" fmla="*/ 907542 w 1500473"/>
                    <a:gd name="connsiteY0" fmla="*/ 314353 h 371510"/>
                    <a:gd name="connsiteX1" fmla="*/ 779948 w 1500473"/>
                    <a:gd name="connsiteY1" fmla="*/ 183952 h 371510"/>
                    <a:gd name="connsiteX2" fmla="*/ 908507 w 1500473"/>
                    <a:gd name="connsiteY2" fmla="*/ 55392 h 371510"/>
                    <a:gd name="connsiteX3" fmla="*/ 1500473 w 1500473"/>
                    <a:gd name="connsiteY3" fmla="*/ 57178 h 371510"/>
                    <a:gd name="connsiteX4" fmla="*/ 1500452 w 1500473"/>
                    <a:gd name="connsiteY4" fmla="*/ 0 h 371510"/>
                    <a:gd name="connsiteX5" fmla="*/ 185752 w 1500473"/>
                    <a:gd name="connsiteY5" fmla="*/ 0 h 371510"/>
                    <a:gd name="connsiteX6" fmla="*/ 0 w 1500473"/>
                    <a:gd name="connsiteY6" fmla="*/ 185751 h 371510"/>
                    <a:gd name="connsiteX7" fmla="*/ 0 w 1500473"/>
                    <a:gd name="connsiteY7" fmla="*/ 185751 h 371510"/>
                    <a:gd name="connsiteX8" fmla="*/ 185759 w 1500473"/>
                    <a:gd name="connsiteY8" fmla="*/ 371510 h 371510"/>
                    <a:gd name="connsiteX9" fmla="*/ 1500459 w 1500473"/>
                    <a:gd name="connsiteY9" fmla="*/ 371510 h 371510"/>
                    <a:gd name="connsiteX10" fmla="*/ 1500466 w 1500473"/>
                    <a:gd name="connsiteY10" fmla="*/ 314353 h 371510"/>
                    <a:gd name="connsiteX11" fmla="*/ 907542 w 1500473"/>
                    <a:gd name="connsiteY11" fmla="*/ 314353 h 371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00473" h="371510">
                      <a:moveTo>
                        <a:pt x="907542" y="314353"/>
                      </a:moveTo>
                      <a:cubicBezTo>
                        <a:pt x="836540" y="314353"/>
                        <a:pt x="779948" y="254953"/>
                        <a:pt x="779948" y="183952"/>
                      </a:cubicBezTo>
                      <a:cubicBezTo>
                        <a:pt x="779948" y="112950"/>
                        <a:pt x="837505" y="55392"/>
                        <a:pt x="908507" y="55392"/>
                      </a:cubicBezTo>
                      <a:lnTo>
                        <a:pt x="1500473" y="57178"/>
                      </a:lnTo>
                      <a:lnTo>
                        <a:pt x="1500452" y="0"/>
                      </a:lnTo>
                      <a:lnTo>
                        <a:pt x="185752" y="0"/>
                      </a:lnTo>
                      <a:cubicBezTo>
                        <a:pt x="83161" y="0"/>
                        <a:pt x="0" y="83167"/>
                        <a:pt x="0" y="185751"/>
                      </a:cubicBezTo>
                      <a:lnTo>
                        <a:pt x="0" y="185751"/>
                      </a:lnTo>
                      <a:cubicBezTo>
                        <a:pt x="0" y="288343"/>
                        <a:pt x="83168" y="371510"/>
                        <a:pt x="185759" y="371510"/>
                      </a:cubicBezTo>
                      <a:lnTo>
                        <a:pt x="1500459" y="371510"/>
                      </a:lnTo>
                      <a:lnTo>
                        <a:pt x="1500466" y="314353"/>
                      </a:lnTo>
                      <a:lnTo>
                        <a:pt x="907542" y="314353"/>
                      </a:lnTo>
                      <a:close/>
                    </a:path>
                  </a:pathLst>
                </a:custGeom>
                <a:solidFill>
                  <a:srgbClr val="505050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3" name="Freeform: Shape 122">
                  <a:extLst>
                    <a:ext uri="{FF2B5EF4-FFF2-40B4-BE49-F238E27FC236}">
                      <a16:creationId xmlns:a16="http://schemas.microsoft.com/office/drawing/2014/main" id="{E13DB5A1-0BB6-D954-1E25-A0721F9297E6}"/>
                    </a:ext>
                  </a:extLst>
                </p:cNvPr>
                <p:cNvSpPr/>
                <p:nvPr/>
              </p:nvSpPr>
              <p:spPr>
                <a:xfrm>
                  <a:off x="-338817" y="-1489681"/>
                  <a:ext cx="528637" cy="10715"/>
                </a:xfrm>
                <a:custGeom>
                  <a:avLst/>
                  <a:gdLst>
                    <a:gd name="connsiteX0" fmla="*/ 0 w 528637"/>
                    <a:gd name="connsiteY0" fmla="*/ 0 h 10715"/>
                    <a:gd name="connsiteX1" fmla="*/ 528638 w 528637"/>
                    <a:gd name="connsiteY1" fmla="*/ 0 h 10715"/>
                    <a:gd name="connsiteX2" fmla="*/ 528638 w 528637"/>
                    <a:gd name="connsiteY2" fmla="*/ 10716 h 10715"/>
                    <a:gd name="connsiteX3" fmla="*/ 0 w 528637"/>
                    <a:gd name="connsiteY3" fmla="*/ 10716 h 1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8637" h="10715">
                      <a:moveTo>
                        <a:pt x="0" y="0"/>
                      </a:moveTo>
                      <a:lnTo>
                        <a:pt x="528638" y="0"/>
                      </a:lnTo>
                      <a:lnTo>
                        <a:pt x="528638" y="10716"/>
                      </a:lnTo>
                      <a:lnTo>
                        <a:pt x="0" y="10716"/>
                      </a:ln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F494EABD-C7C2-B0A1-A54F-2AECFFDFE877}"/>
                    </a:ext>
                  </a:extLst>
                </p:cNvPr>
                <p:cNvSpPr/>
                <p:nvPr/>
              </p:nvSpPr>
              <p:spPr>
                <a:xfrm>
                  <a:off x="-338817" y="-1453962"/>
                  <a:ext cx="435768" cy="10715"/>
                </a:xfrm>
                <a:custGeom>
                  <a:avLst/>
                  <a:gdLst>
                    <a:gd name="connsiteX0" fmla="*/ 0 w 435768"/>
                    <a:gd name="connsiteY0" fmla="*/ 0 h 10715"/>
                    <a:gd name="connsiteX1" fmla="*/ 435769 w 435768"/>
                    <a:gd name="connsiteY1" fmla="*/ 0 h 10715"/>
                    <a:gd name="connsiteX2" fmla="*/ 435769 w 435768"/>
                    <a:gd name="connsiteY2" fmla="*/ 10716 h 10715"/>
                    <a:gd name="connsiteX3" fmla="*/ 0 w 435768"/>
                    <a:gd name="connsiteY3" fmla="*/ 10716 h 1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5768" h="10715">
                      <a:moveTo>
                        <a:pt x="0" y="0"/>
                      </a:moveTo>
                      <a:lnTo>
                        <a:pt x="435769" y="0"/>
                      </a:lnTo>
                      <a:lnTo>
                        <a:pt x="435769" y="10716"/>
                      </a:lnTo>
                      <a:lnTo>
                        <a:pt x="0" y="10716"/>
                      </a:ln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3827DE6A-1288-5649-AC6C-EDE9A20B8040}"/>
                    </a:ext>
                  </a:extLst>
                </p:cNvPr>
                <p:cNvSpPr/>
                <p:nvPr/>
              </p:nvSpPr>
              <p:spPr>
                <a:xfrm>
                  <a:off x="-338817" y="-1382525"/>
                  <a:ext cx="307181" cy="10715"/>
                </a:xfrm>
                <a:custGeom>
                  <a:avLst/>
                  <a:gdLst>
                    <a:gd name="connsiteX0" fmla="*/ 0 w 307181"/>
                    <a:gd name="connsiteY0" fmla="*/ 0 h 10715"/>
                    <a:gd name="connsiteX1" fmla="*/ 307181 w 307181"/>
                    <a:gd name="connsiteY1" fmla="*/ 0 h 10715"/>
                    <a:gd name="connsiteX2" fmla="*/ 307181 w 307181"/>
                    <a:gd name="connsiteY2" fmla="*/ 10716 h 10715"/>
                    <a:gd name="connsiteX3" fmla="*/ 0 w 307181"/>
                    <a:gd name="connsiteY3" fmla="*/ 10716 h 1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7181" h="10715">
                      <a:moveTo>
                        <a:pt x="0" y="0"/>
                      </a:moveTo>
                      <a:lnTo>
                        <a:pt x="307181" y="0"/>
                      </a:lnTo>
                      <a:lnTo>
                        <a:pt x="307181" y="10716"/>
                      </a:lnTo>
                      <a:lnTo>
                        <a:pt x="0" y="10716"/>
                      </a:ln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6" name="Freeform: Shape 125">
                  <a:extLst>
                    <a:ext uri="{FF2B5EF4-FFF2-40B4-BE49-F238E27FC236}">
                      <a16:creationId xmlns:a16="http://schemas.microsoft.com/office/drawing/2014/main" id="{C7F39FF0-E41F-86B9-AC63-EE90E5E026F5}"/>
                    </a:ext>
                  </a:extLst>
                </p:cNvPr>
                <p:cNvSpPr/>
                <p:nvPr/>
              </p:nvSpPr>
              <p:spPr>
                <a:xfrm>
                  <a:off x="-1138341" y="-1581153"/>
                  <a:ext cx="14288" cy="340499"/>
                </a:xfrm>
                <a:custGeom>
                  <a:avLst/>
                  <a:gdLst>
                    <a:gd name="connsiteX0" fmla="*/ 0 w 14287"/>
                    <a:gd name="connsiteY0" fmla="*/ 0 h 371639"/>
                    <a:gd name="connsiteX1" fmla="*/ 14288 w 14287"/>
                    <a:gd name="connsiteY1" fmla="*/ 0 h 371639"/>
                    <a:gd name="connsiteX2" fmla="*/ 14288 w 14287"/>
                    <a:gd name="connsiteY2" fmla="*/ 371639 h 371639"/>
                    <a:gd name="connsiteX3" fmla="*/ 0 w 14287"/>
                    <a:gd name="connsiteY3" fmla="*/ 371639 h 37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287" h="371639">
                      <a:moveTo>
                        <a:pt x="0" y="0"/>
                      </a:moveTo>
                      <a:lnTo>
                        <a:pt x="14288" y="0"/>
                      </a:lnTo>
                      <a:lnTo>
                        <a:pt x="14288" y="371639"/>
                      </a:lnTo>
                      <a:lnTo>
                        <a:pt x="0" y="371639"/>
                      </a:ln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id="{61D88699-87C7-FEAE-760C-C5280219FD89}"/>
                    </a:ext>
                  </a:extLst>
                </p:cNvPr>
                <p:cNvSpPr/>
                <p:nvPr/>
              </p:nvSpPr>
              <p:spPr>
                <a:xfrm>
                  <a:off x="-525028" y="-1596439"/>
                  <a:ext cx="14288" cy="371639"/>
                </a:xfrm>
                <a:custGeom>
                  <a:avLst/>
                  <a:gdLst>
                    <a:gd name="connsiteX0" fmla="*/ 0 w 14287"/>
                    <a:gd name="connsiteY0" fmla="*/ 0 h 371639"/>
                    <a:gd name="connsiteX1" fmla="*/ 14288 w 14287"/>
                    <a:gd name="connsiteY1" fmla="*/ 0 h 371639"/>
                    <a:gd name="connsiteX2" fmla="*/ 14288 w 14287"/>
                    <a:gd name="connsiteY2" fmla="*/ 371639 h 371639"/>
                    <a:gd name="connsiteX3" fmla="*/ 0 w 14287"/>
                    <a:gd name="connsiteY3" fmla="*/ 371639 h 37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287" h="371639">
                      <a:moveTo>
                        <a:pt x="0" y="0"/>
                      </a:moveTo>
                      <a:lnTo>
                        <a:pt x="14288" y="0"/>
                      </a:lnTo>
                      <a:lnTo>
                        <a:pt x="14288" y="371639"/>
                      </a:lnTo>
                      <a:lnTo>
                        <a:pt x="0" y="371639"/>
                      </a:ln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4" name="Graphic 112" descr="Open book with table lamp, books, pen and pencil">
                <a:extLst>
                  <a:ext uri="{FF2B5EF4-FFF2-40B4-BE49-F238E27FC236}">
                    <a16:creationId xmlns:a16="http://schemas.microsoft.com/office/drawing/2014/main" id="{93F9CED7-8544-8521-B7EF-21997B659768}"/>
                  </a:ext>
                </a:extLst>
              </p:cNvPr>
              <p:cNvGrpSpPr/>
              <p:nvPr/>
            </p:nvGrpSpPr>
            <p:grpSpPr>
              <a:xfrm>
                <a:off x="-1103198" y="-2141977"/>
                <a:ext cx="634807" cy="543253"/>
                <a:chOff x="-1103198" y="-2141977"/>
                <a:chExt cx="634807" cy="543253"/>
              </a:xfrm>
            </p:grpSpPr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id="{F391F71C-6F79-DB27-CBAE-761A836C03B8}"/>
                    </a:ext>
                  </a:extLst>
                </p:cNvPr>
                <p:cNvSpPr/>
                <p:nvPr/>
              </p:nvSpPr>
              <p:spPr>
                <a:xfrm>
                  <a:off x="-748011" y="-1980457"/>
                  <a:ext cx="176580" cy="271470"/>
                </a:xfrm>
                <a:custGeom>
                  <a:avLst/>
                  <a:gdLst>
                    <a:gd name="connsiteX0" fmla="*/ 155163 w 176580"/>
                    <a:gd name="connsiteY0" fmla="*/ 271470 h 271470"/>
                    <a:gd name="connsiteX1" fmla="*/ 136646 w 176580"/>
                    <a:gd name="connsiteY1" fmla="*/ 260855 h 271470"/>
                    <a:gd name="connsiteX2" fmla="*/ 2937 w 176580"/>
                    <a:gd name="connsiteY2" fmla="*/ 32255 h 271470"/>
                    <a:gd name="connsiteX3" fmla="*/ 10616 w 176580"/>
                    <a:gd name="connsiteY3" fmla="*/ 2937 h 271470"/>
                    <a:gd name="connsiteX4" fmla="*/ 39934 w 176580"/>
                    <a:gd name="connsiteY4" fmla="*/ 10616 h 271470"/>
                    <a:gd name="connsiteX5" fmla="*/ 173644 w 176580"/>
                    <a:gd name="connsiteY5" fmla="*/ 239216 h 271470"/>
                    <a:gd name="connsiteX6" fmla="*/ 165964 w 176580"/>
                    <a:gd name="connsiteY6" fmla="*/ 268534 h 271470"/>
                    <a:gd name="connsiteX7" fmla="*/ 155163 w 176580"/>
                    <a:gd name="connsiteY7" fmla="*/ 271470 h 271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6580" h="271470">
                      <a:moveTo>
                        <a:pt x="155163" y="271470"/>
                      </a:moveTo>
                      <a:cubicBezTo>
                        <a:pt x="147798" y="271470"/>
                        <a:pt x="140625" y="267670"/>
                        <a:pt x="136646" y="260855"/>
                      </a:cubicBezTo>
                      <a:lnTo>
                        <a:pt x="2937" y="32255"/>
                      </a:lnTo>
                      <a:cubicBezTo>
                        <a:pt x="-3043" y="22039"/>
                        <a:pt x="401" y="8909"/>
                        <a:pt x="10616" y="2937"/>
                      </a:cubicBezTo>
                      <a:cubicBezTo>
                        <a:pt x="20839" y="-3043"/>
                        <a:pt x="33962" y="401"/>
                        <a:pt x="39934" y="10616"/>
                      </a:cubicBezTo>
                      <a:lnTo>
                        <a:pt x="173644" y="239216"/>
                      </a:lnTo>
                      <a:cubicBezTo>
                        <a:pt x="179623" y="249432"/>
                        <a:pt x="176180" y="262562"/>
                        <a:pt x="165964" y="268534"/>
                      </a:cubicBezTo>
                      <a:cubicBezTo>
                        <a:pt x="162564" y="270527"/>
                        <a:pt x="158835" y="271470"/>
                        <a:pt x="155163" y="271470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id="{23C1E085-CBFF-A612-4F73-709FF15DA993}"/>
                    </a:ext>
                  </a:extLst>
                </p:cNvPr>
                <p:cNvSpPr/>
                <p:nvPr/>
              </p:nvSpPr>
              <p:spPr>
                <a:xfrm>
                  <a:off x="-909767" y="-2141977"/>
                  <a:ext cx="246930" cy="246930"/>
                </a:xfrm>
                <a:custGeom>
                  <a:avLst/>
                  <a:gdLst>
                    <a:gd name="connsiteX0" fmla="*/ 246931 w 246930"/>
                    <a:gd name="connsiteY0" fmla="*/ 123465 h 246930"/>
                    <a:gd name="connsiteX1" fmla="*/ 123466 w 246930"/>
                    <a:gd name="connsiteY1" fmla="*/ 246931 h 246930"/>
                    <a:gd name="connsiteX2" fmla="*/ 0 w 246930"/>
                    <a:gd name="connsiteY2" fmla="*/ 123465 h 246930"/>
                    <a:gd name="connsiteX3" fmla="*/ 123466 w 246930"/>
                    <a:gd name="connsiteY3" fmla="*/ 0 h 246930"/>
                    <a:gd name="connsiteX4" fmla="*/ 246931 w 246930"/>
                    <a:gd name="connsiteY4" fmla="*/ 123465 h 24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6930" h="246930">
                      <a:moveTo>
                        <a:pt x="246931" y="123465"/>
                      </a:moveTo>
                      <a:cubicBezTo>
                        <a:pt x="246931" y="191653"/>
                        <a:pt x="191654" y="246931"/>
                        <a:pt x="123466" y="246931"/>
                      </a:cubicBezTo>
                      <a:cubicBezTo>
                        <a:pt x="55277" y="246931"/>
                        <a:pt x="0" y="191653"/>
                        <a:pt x="0" y="123465"/>
                      </a:cubicBezTo>
                      <a:cubicBezTo>
                        <a:pt x="0" y="55277"/>
                        <a:pt x="55277" y="0"/>
                        <a:pt x="123466" y="0"/>
                      </a:cubicBezTo>
                      <a:cubicBezTo>
                        <a:pt x="191654" y="0"/>
                        <a:pt x="246931" y="55277"/>
                        <a:pt x="246931" y="123465"/>
                      </a:cubicBezTo>
                      <a:close/>
                    </a:path>
                  </a:pathLst>
                </a:custGeom>
                <a:solidFill>
                  <a:srgbClr val="FDD670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id="{17D06058-0260-71E2-1ADC-C651A371B03F}"/>
                    </a:ext>
                  </a:extLst>
                </p:cNvPr>
                <p:cNvSpPr/>
                <p:nvPr/>
              </p:nvSpPr>
              <p:spPr>
                <a:xfrm>
                  <a:off x="-1001170" y="-2039940"/>
                  <a:ext cx="236298" cy="339182"/>
                </a:xfrm>
                <a:custGeom>
                  <a:avLst/>
                  <a:gdLst>
                    <a:gd name="connsiteX0" fmla="*/ 21416 w 236298"/>
                    <a:gd name="connsiteY0" fmla="*/ 339182 h 339182"/>
                    <a:gd name="connsiteX1" fmla="*/ 9722 w 236298"/>
                    <a:gd name="connsiteY1" fmla="*/ 335696 h 339182"/>
                    <a:gd name="connsiteX2" fmla="*/ 3485 w 236298"/>
                    <a:gd name="connsiteY2" fmla="*/ 306035 h 339182"/>
                    <a:gd name="connsiteX3" fmla="*/ 196916 w 236298"/>
                    <a:gd name="connsiteY3" fmla="*/ 9720 h 339182"/>
                    <a:gd name="connsiteX4" fmla="*/ 226577 w 236298"/>
                    <a:gd name="connsiteY4" fmla="*/ 3483 h 339182"/>
                    <a:gd name="connsiteX5" fmla="*/ 232814 w 236298"/>
                    <a:gd name="connsiteY5" fmla="*/ 33144 h 339182"/>
                    <a:gd name="connsiteX6" fmla="*/ 39382 w 236298"/>
                    <a:gd name="connsiteY6" fmla="*/ 329460 h 339182"/>
                    <a:gd name="connsiteX7" fmla="*/ 21416 w 236298"/>
                    <a:gd name="connsiteY7" fmla="*/ 339182 h 339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6298" h="339182">
                      <a:moveTo>
                        <a:pt x="21416" y="339182"/>
                      </a:moveTo>
                      <a:cubicBezTo>
                        <a:pt x="17401" y="339182"/>
                        <a:pt x="13336" y="338053"/>
                        <a:pt x="9722" y="335696"/>
                      </a:cubicBezTo>
                      <a:cubicBezTo>
                        <a:pt x="-194" y="329224"/>
                        <a:pt x="-2980" y="315944"/>
                        <a:pt x="3485" y="306035"/>
                      </a:cubicBezTo>
                      <a:lnTo>
                        <a:pt x="196916" y="9720"/>
                      </a:lnTo>
                      <a:cubicBezTo>
                        <a:pt x="203382" y="-189"/>
                        <a:pt x="216669" y="-2982"/>
                        <a:pt x="226577" y="3483"/>
                      </a:cubicBezTo>
                      <a:cubicBezTo>
                        <a:pt x="236493" y="9955"/>
                        <a:pt x="239279" y="23236"/>
                        <a:pt x="232814" y="33144"/>
                      </a:cubicBezTo>
                      <a:lnTo>
                        <a:pt x="39382" y="329460"/>
                      </a:lnTo>
                      <a:cubicBezTo>
                        <a:pt x="35275" y="335760"/>
                        <a:pt x="28417" y="339182"/>
                        <a:pt x="21416" y="339182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40A779F1-F844-E7FF-0B5D-8343412E54B8}"/>
                    </a:ext>
                  </a:extLst>
                </p:cNvPr>
                <p:cNvSpPr/>
                <p:nvPr/>
              </p:nvSpPr>
              <p:spPr>
                <a:xfrm>
                  <a:off x="-1103198" y="-1845654"/>
                  <a:ext cx="246930" cy="246930"/>
                </a:xfrm>
                <a:custGeom>
                  <a:avLst/>
                  <a:gdLst>
                    <a:gd name="connsiteX0" fmla="*/ 246931 w 246930"/>
                    <a:gd name="connsiteY0" fmla="*/ 123465 h 246930"/>
                    <a:gd name="connsiteX1" fmla="*/ 123466 w 246930"/>
                    <a:gd name="connsiteY1" fmla="*/ 246931 h 246930"/>
                    <a:gd name="connsiteX2" fmla="*/ 0 w 246930"/>
                    <a:gd name="connsiteY2" fmla="*/ 123465 h 246930"/>
                    <a:gd name="connsiteX3" fmla="*/ 123466 w 246930"/>
                    <a:gd name="connsiteY3" fmla="*/ 0 h 246930"/>
                    <a:gd name="connsiteX4" fmla="*/ 246931 w 246930"/>
                    <a:gd name="connsiteY4" fmla="*/ 123465 h 24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6930" h="246930">
                      <a:moveTo>
                        <a:pt x="246931" y="123465"/>
                      </a:moveTo>
                      <a:cubicBezTo>
                        <a:pt x="246931" y="191654"/>
                        <a:pt x="191654" y="246931"/>
                        <a:pt x="123466" y="246931"/>
                      </a:cubicBezTo>
                      <a:cubicBezTo>
                        <a:pt x="55278" y="246931"/>
                        <a:pt x="0" y="191654"/>
                        <a:pt x="0" y="123465"/>
                      </a:cubicBezTo>
                      <a:cubicBezTo>
                        <a:pt x="0" y="55277"/>
                        <a:pt x="55278" y="0"/>
                        <a:pt x="123466" y="0"/>
                      </a:cubicBezTo>
                      <a:cubicBezTo>
                        <a:pt x="191654" y="0"/>
                        <a:pt x="246931" y="55277"/>
                        <a:pt x="246931" y="123465"/>
                      </a:cubicBezTo>
                      <a:close/>
                    </a:path>
                  </a:pathLst>
                </a:custGeom>
                <a:solidFill>
                  <a:srgbClr val="FDD670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5BE4A9A8-0E1B-02E3-F4F5-19A12CD68713}"/>
                    </a:ext>
                  </a:extLst>
                </p:cNvPr>
                <p:cNvSpPr/>
                <p:nvPr/>
              </p:nvSpPr>
              <p:spPr>
                <a:xfrm>
                  <a:off x="-715321" y="-1845654"/>
                  <a:ext cx="246930" cy="246930"/>
                </a:xfrm>
                <a:custGeom>
                  <a:avLst/>
                  <a:gdLst>
                    <a:gd name="connsiteX0" fmla="*/ 246931 w 246930"/>
                    <a:gd name="connsiteY0" fmla="*/ 123465 h 246930"/>
                    <a:gd name="connsiteX1" fmla="*/ 123466 w 246930"/>
                    <a:gd name="connsiteY1" fmla="*/ 246931 h 246930"/>
                    <a:gd name="connsiteX2" fmla="*/ 0 w 246930"/>
                    <a:gd name="connsiteY2" fmla="*/ 123465 h 246930"/>
                    <a:gd name="connsiteX3" fmla="*/ 123466 w 246930"/>
                    <a:gd name="connsiteY3" fmla="*/ 0 h 246930"/>
                    <a:gd name="connsiteX4" fmla="*/ 246931 w 246930"/>
                    <a:gd name="connsiteY4" fmla="*/ 123465 h 24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6930" h="246930">
                      <a:moveTo>
                        <a:pt x="246931" y="123465"/>
                      </a:moveTo>
                      <a:cubicBezTo>
                        <a:pt x="246931" y="191654"/>
                        <a:pt x="191654" y="246931"/>
                        <a:pt x="123466" y="246931"/>
                      </a:cubicBezTo>
                      <a:cubicBezTo>
                        <a:pt x="55277" y="246931"/>
                        <a:pt x="0" y="191654"/>
                        <a:pt x="0" y="123465"/>
                      </a:cubicBezTo>
                      <a:cubicBezTo>
                        <a:pt x="0" y="55277"/>
                        <a:pt x="55277" y="0"/>
                        <a:pt x="123466" y="0"/>
                      </a:cubicBezTo>
                      <a:cubicBezTo>
                        <a:pt x="191654" y="0"/>
                        <a:pt x="246931" y="55277"/>
                        <a:pt x="246931" y="123465"/>
                      </a:cubicBezTo>
                      <a:close/>
                    </a:path>
                  </a:pathLst>
                </a:custGeom>
                <a:solidFill>
                  <a:srgbClr val="FDD670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id="{789DB175-58B1-F53F-009E-DCA8B88A8E89}"/>
                    </a:ext>
                  </a:extLst>
                </p:cNvPr>
                <p:cNvSpPr/>
                <p:nvPr/>
              </p:nvSpPr>
              <p:spPr>
                <a:xfrm>
                  <a:off x="-1000149" y="-1744713"/>
                  <a:ext cx="430732" cy="42862"/>
                </a:xfrm>
                <a:custGeom>
                  <a:avLst/>
                  <a:gdLst>
                    <a:gd name="connsiteX0" fmla="*/ 409301 w 430732"/>
                    <a:gd name="connsiteY0" fmla="*/ 42863 h 42862"/>
                    <a:gd name="connsiteX1" fmla="*/ 21431 w 430732"/>
                    <a:gd name="connsiteY1" fmla="*/ 42863 h 42862"/>
                    <a:gd name="connsiteX2" fmla="*/ 0 w 430732"/>
                    <a:gd name="connsiteY2" fmla="*/ 21431 h 42862"/>
                    <a:gd name="connsiteX3" fmla="*/ 21431 w 430732"/>
                    <a:gd name="connsiteY3" fmla="*/ 0 h 42862"/>
                    <a:gd name="connsiteX4" fmla="*/ 409301 w 430732"/>
                    <a:gd name="connsiteY4" fmla="*/ 0 h 42862"/>
                    <a:gd name="connsiteX5" fmla="*/ 430733 w 430732"/>
                    <a:gd name="connsiteY5" fmla="*/ 21431 h 42862"/>
                    <a:gd name="connsiteX6" fmla="*/ 409301 w 430732"/>
                    <a:gd name="connsiteY6" fmla="*/ 42863 h 4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0732" h="42862">
                      <a:moveTo>
                        <a:pt x="409301" y="42863"/>
                      </a:moveTo>
                      <a:lnTo>
                        <a:pt x="21431" y="42863"/>
                      </a:lnTo>
                      <a:cubicBezTo>
                        <a:pt x="9594" y="42863"/>
                        <a:pt x="0" y="33269"/>
                        <a:pt x="0" y="21431"/>
                      </a:cubicBezTo>
                      <a:cubicBezTo>
                        <a:pt x="0" y="9594"/>
                        <a:pt x="9594" y="0"/>
                        <a:pt x="21431" y="0"/>
                      </a:cubicBezTo>
                      <a:lnTo>
                        <a:pt x="409301" y="0"/>
                      </a:lnTo>
                      <a:cubicBezTo>
                        <a:pt x="421139" y="0"/>
                        <a:pt x="430733" y="9594"/>
                        <a:pt x="430733" y="21431"/>
                      </a:cubicBezTo>
                      <a:cubicBezTo>
                        <a:pt x="430733" y="33269"/>
                        <a:pt x="421139" y="42863"/>
                        <a:pt x="409301" y="42863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BD5EBA4F-2778-E21E-D5D8-5C7F395BACF2}"/>
                </a:ext>
              </a:extLst>
            </p:cNvPr>
            <p:cNvSpPr txBox="1"/>
            <p:nvPr/>
          </p:nvSpPr>
          <p:spPr>
            <a:xfrm>
              <a:off x="6253016" y="5072980"/>
              <a:ext cx="604260" cy="276999"/>
            </a:xfrm>
            <a:prstGeom prst="rect">
              <a:avLst/>
            </a:prstGeom>
            <a:noFill/>
            <a:scene3d>
              <a:camera prst="perspectiveRigh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600" dirty="0">
                  <a:solidFill>
                    <a:schemeClr val="bg1">
                      <a:lumMod val="75000"/>
                    </a:schemeClr>
                  </a:solidFill>
                  <a:latin typeface="Rubik" pitchFamily="2" charset="-79"/>
                  <a:cs typeface="Rubik" pitchFamily="2" charset="-79"/>
                </a:rPr>
                <a:t>Chat Like A Human 101</a:t>
              </a:r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047D0CFF-5253-2133-1AD5-6FF0D2BF59C5}"/>
                </a:ext>
              </a:extLst>
            </p:cNvPr>
            <p:cNvSpPr/>
            <p:nvPr/>
          </p:nvSpPr>
          <p:spPr>
            <a:xfrm>
              <a:off x="6570734" y="5355851"/>
              <a:ext cx="11127" cy="289784"/>
            </a:xfrm>
            <a:custGeom>
              <a:avLst/>
              <a:gdLst>
                <a:gd name="connsiteX0" fmla="*/ 0 w 14287"/>
                <a:gd name="connsiteY0" fmla="*/ 0 h 372096"/>
                <a:gd name="connsiteX1" fmla="*/ 14287 w 14287"/>
                <a:gd name="connsiteY1" fmla="*/ 0 h 372096"/>
                <a:gd name="connsiteX2" fmla="*/ 14287 w 14287"/>
                <a:gd name="connsiteY2" fmla="*/ 372096 h 372096"/>
                <a:gd name="connsiteX3" fmla="*/ 0 w 14287"/>
                <a:gd name="connsiteY3" fmla="*/ 372096 h 372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372096">
                  <a:moveTo>
                    <a:pt x="0" y="0"/>
                  </a:moveTo>
                  <a:lnTo>
                    <a:pt x="14287" y="0"/>
                  </a:lnTo>
                  <a:lnTo>
                    <a:pt x="14287" y="372096"/>
                  </a:lnTo>
                  <a:lnTo>
                    <a:pt x="0" y="372096"/>
                  </a:lnTo>
                  <a:close/>
                </a:path>
              </a:pathLst>
            </a:custGeom>
            <a:solidFill>
              <a:srgbClr val="E6ACC5"/>
            </a:solidFill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6" name="Graphic 40" descr="Circles and an organic shape">
            <a:extLst>
              <a:ext uri="{FF2B5EF4-FFF2-40B4-BE49-F238E27FC236}">
                <a16:creationId xmlns:a16="http://schemas.microsoft.com/office/drawing/2014/main" id="{74CEE5B4-385A-EF80-7B9C-70AB25E8EE09}"/>
              </a:ext>
            </a:extLst>
          </p:cNvPr>
          <p:cNvGrpSpPr/>
          <p:nvPr/>
        </p:nvGrpSpPr>
        <p:grpSpPr>
          <a:xfrm>
            <a:off x="1373472" y="1465382"/>
            <a:ext cx="3126298" cy="2124847"/>
            <a:chOff x="4748539" y="1755973"/>
            <a:chExt cx="2118694" cy="1412452"/>
          </a:xfrm>
          <a:solidFill>
            <a:srgbClr val="D57099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EC00E31-C992-6365-B55D-9A83D3AEF595}"/>
                </a:ext>
              </a:extLst>
            </p:cNvPr>
            <p:cNvSpPr/>
            <p:nvPr/>
          </p:nvSpPr>
          <p:spPr>
            <a:xfrm>
              <a:off x="4770527" y="1775374"/>
              <a:ext cx="2096706" cy="1370528"/>
            </a:xfrm>
            <a:custGeom>
              <a:avLst/>
              <a:gdLst>
                <a:gd name="connsiteX0" fmla="*/ 2092146 w 2096706"/>
                <a:gd name="connsiteY0" fmla="*/ 641931 h 1370528"/>
                <a:gd name="connsiteX1" fmla="*/ 2096707 w 2096706"/>
                <a:gd name="connsiteY1" fmla="*/ 646492 h 1370528"/>
                <a:gd name="connsiteX2" fmla="*/ 2060209 w 2096706"/>
                <a:gd name="connsiteY2" fmla="*/ 682990 h 1370528"/>
                <a:gd name="connsiteX3" fmla="*/ 2055648 w 2096706"/>
                <a:gd name="connsiteY3" fmla="*/ 678429 h 1370528"/>
                <a:gd name="connsiteX4" fmla="*/ 2092146 w 2096706"/>
                <a:gd name="connsiteY4" fmla="*/ 641931 h 1370528"/>
                <a:gd name="connsiteX5" fmla="*/ 2044112 w 2096706"/>
                <a:gd name="connsiteY5" fmla="*/ 593897 h 1370528"/>
                <a:gd name="connsiteX6" fmla="*/ 2048673 w 2096706"/>
                <a:gd name="connsiteY6" fmla="*/ 598458 h 1370528"/>
                <a:gd name="connsiteX7" fmla="*/ 2012175 w 2096706"/>
                <a:gd name="connsiteY7" fmla="*/ 634956 h 1370528"/>
                <a:gd name="connsiteX8" fmla="*/ 2007614 w 2096706"/>
                <a:gd name="connsiteY8" fmla="*/ 630395 h 1370528"/>
                <a:gd name="connsiteX9" fmla="*/ 2044112 w 2096706"/>
                <a:gd name="connsiteY9" fmla="*/ 593897 h 1370528"/>
                <a:gd name="connsiteX10" fmla="*/ 1383942 w 2096706"/>
                <a:gd name="connsiteY10" fmla="*/ 590671 h 1370528"/>
                <a:gd name="connsiteX11" fmla="*/ 1379380 w 2096706"/>
                <a:gd name="connsiteY11" fmla="*/ 586109 h 1370528"/>
                <a:gd name="connsiteX12" fmla="*/ 1415878 w 2096706"/>
                <a:gd name="connsiteY12" fmla="*/ 549611 h 1370528"/>
                <a:gd name="connsiteX13" fmla="*/ 1420440 w 2096706"/>
                <a:gd name="connsiteY13" fmla="*/ 554173 h 1370528"/>
                <a:gd name="connsiteX14" fmla="*/ 1383942 w 2096706"/>
                <a:gd name="connsiteY14" fmla="*/ 590671 h 1370528"/>
                <a:gd name="connsiteX15" fmla="*/ 1395484 w 2096706"/>
                <a:gd name="connsiteY15" fmla="*/ 675209 h 1370528"/>
                <a:gd name="connsiteX16" fmla="*/ 1358986 w 2096706"/>
                <a:gd name="connsiteY16" fmla="*/ 711707 h 1370528"/>
                <a:gd name="connsiteX17" fmla="*/ 1354425 w 2096706"/>
                <a:gd name="connsiteY17" fmla="*/ 707146 h 1370528"/>
                <a:gd name="connsiteX18" fmla="*/ 1390923 w 2096706"/>
                <a:gd name="connsiteY18" fmla="*/ 670648 h 1370528"/>
                <a:gd name="connsiteX19" fmla="*/ 1395484 w 2096706"/>
                <a:gd name="connsiteY19" fmla="*/ 675209 h 1370528"/>
                <a:gd name="connsiteX20" fmla="*/ 1438957 w 2096706"/>
                <a:gd name="connsiteY20" fmla="*/ 718681 h 1370528"/>
                <a:gd name="connsiteX21" fmla="*/ 1443518 w 2096706"/>
                <a:gd name="connsiteY21" fmla="*/ 723243 h 1370528"/>
                <a:gd name="connsiteX22" fmla="*/ 1407020 w 2096706"/>
                <a:gd name="connsiteY22" fmla="*/ 759741 h 1370528"/>
                <a:gd name="connsiteX23" fmla="*/ 1402459 w 2096706"/>
                <a:gd name="connsiteY23" fmla="*/ 755179 h 1370528"/>
                <a:gd name="connsiteX24" fmla="*/ 1438957 w 2096706"/>
                <a:gd name="connsiteY24" fmla="*/ 718681 h 1370528"/>
                <a:gd name="connsiteX25" fmla="*/ 1431976 w 2096706"/>
                <a:gd name="connsiteY25" fmla="*/ 638711 h 1370528"/>
                <a:gd name="connsiteX26" fmla="*/ 1427414 w 2096706"/>
                <a:gd name="connsiteY26" fmla="*/ 634150 h 1370528"/>
                <a:gd name="connsiteX27" fmla="*/ 1463912 w 2096706"/>
                <a:gd name="connsiteY27" fmla="*/ 597652 h 1370528"/>
                <a:gd name="connsiteX28" fmla="*/ 1468474 w 2096706"/>
                <a:gd name="connsiteY28" fmla="*/ 602213 h 1370528"/>
                <a:gd name="connsiteX29" fmla="*/ 1431976 w 2096706"/>
                <a:gd name="connsiteY29" fmla="*/ 638711 h 1370528"/>
                <a:gd name="connsiteX30" fmla="*/ 1452370 w 2096706"/>
                <a:gd name="connsiteY30" fmla="*/ 513120 h 1370528"/>
                <a:gd name="connsiteX31" fmla="*/ 1488868 w 2096706"/>
                <a:gd name="connsiteY31" fmla="*/ 476622 h 1370528"/>
                <a:gd name="connsiteX32" fmla="*/ 1493429 w 2096706"/>
                <a:gd name="connsiteY32" fmla="*/ 481183 h 1370528"/>
                <a:gd name="connsiteX33" fmla="*/ 1456931 w 2096706"/>
                <a:gd name="connsiteY33" fmla="*/ 517681 h 1370528"/>
                <a:gd name="connsiteX34" fmla="*/ 1452370 w 2096706"/>
                <a:gd name="connsiteY34" fmla="*/ 513120 h 1370528"/>
                <a:gd name="connsiteX35" fmla="*/ 1486990 w 2096706"/>
                <a:gd name="connsiteY35" fmla="*/ 766715 h 1370528"/>
                <a:gd name="connsiteX36" fmla="*/ 1491552 w 2096706"/>
                <a:gd name="connsiteY36" fmla="*/ 771277 h 1370528"/>
                <a:gd name="connsiteX37" fmla="*/ 1455054 w 2096706"/>
                <a:gd name="connsiteY37" fmla="*/ 807775 h 1370528"/>
                <a:gd name="connsiteX38" fmla="*/ 1450492 w 2096706"/>
                <a:gd name="connsiteY38" fmla="*/ 803213 h 1370528"/>
                <a:gd name="connsiteX39" fmla="*/ 1486990 w 2096706"/>
                <a:gd name="connsiteY39" fmla="*/ 766715 h 1370528"/>
                <a:gd name="connsiteX40" fmla="*/ 1480010 w 2096706"/>
                <a:gd name="connsiteY40" fmla="*/ 686745 h 1370528"/>
                <a:gd name="connsiteX41" fmla="*/ 1475448 w 2096706"/>
                <a:gd name="connsiteY41" fmla="*/ 682184 h 1370528"/>
                <a:gd name="connsiteX42" fmla="*/ 1511946 w 2096706"/>
                <a:gd name="connsiteY42" fmla="*/ 645686 h 1370528"/>
                <a:gd name="connsiteX43" fmla="*/ 1516507 w 2096706"/>
                <a:gd name="connsiteY43" fmla="*/ 650247 h 1370528"/>
                <a:gd name="connsiteX44" fmla="*/ 1480010 w 2096706"/>
                <a:gd name="connsiteY44" fmla="*/ 686745 h 1370528"/>
                <a:gd name="connsiteX45" fmla="*/ 1674042 w 2096706"/>
                <a:gd name="connsiteY45" fmla="*/ 588793 h 1370528"/>
                <a:gd name="connsiteX46" fmla="*/ 1669480 w 2096706"/>
                <a:gd name="connsiteY46" fmla="*/ 584232 h 1370528"/>
                <a:gd name="connsiteX47" fmla="*/ 1705978 w 2096706"/>
                <a:gd name="connsiteY47" fmla="*/ 547734 h 1370528"/>
                <a:gd name="connsiteX48" fmla="*/ 1710540 w 2096706"/>
                <a:gd name="connsiteY48" fmla="*/ 552295 h 1370528"/>
                <a:gd name="connsiteX49" fmla="*/ 1674042 w 2096706"/>
                <a:gd name="connsiteY49" fmla="*/ 588793 h 1370528"/>
                <a:gd name="connsiteX50" fmla="*/ 1685578 w 2096706"/>
                <a:gd name="connsiteY50" fmla="*/ 673332 h 1370528"/>
                <a:gd name="connsiteX51" fmla="*/ 1649086 w 2096706"/>
                <a:gd name="connsiteY51" fmla="*/ 709830 h 1370528"/>
                <a:gd name="connsiteX52" fmla="*/ 1644525 w 2096706"/>
                <a:gd name="connsiteY52" fmla="*/ 705268 h 1370528"/>
                <a:gd name="connsiteX53" fmla="*/ 1681016 w 2096706"/>
                <a:gd name="connsiteY53" fmla="*/ 668770 h 1370528"/>
                <a:gd name="connsiteX54" fmla="*/ 1685578 w 2096706"/>
                <a:gd name="connsiteY54" fmla="*/ 673332 h 1370528"/>
                <a:gd name="connsiteX55" fmla="*/ 1650957 w 2096706"/>
                <a:gd name="connsiteY55" fmla="*/ 419723 h 1370528"/>
                <a:gd name="connsiteX56" fmla="*/ 1646396 w 2096706"/>
                <a:gd name="connsiteY56" fmla="*/ 415162 h 1370528"/>
                <a:gd name="connsiteX57" fmla="*/ 1682893 w 2096706"/>
                <a:gd name="connsiteY57" fmla="*/ 378664 h 1370528"/>
                <a:gd name="connsiteX58" fmla="*/ 1687455 w 2096706"/>
                <a:gd name="connsiteY58" fmla="*/ 383225 h 1370528"/>
                <a:gd name="connsiteX59" fmla="*/ 1650957 w 2096706"/>
                <a:gd name="connsiteY59" fmla="*/ 419723 h 1370528"/>
                <a:gd name="connsiteX60" fmla="*/ 1657938 w 2096706"/>
                <a:gd name="connsiteY60" fmla="*/ 499700 h 1370528"/>
                <a:gd name="connsiteX61" fmla="*/ 1662499 w 2096706"/>
                <a:gd name="connsiteY61" fmla="*/ 504262 h 1370528"/>
                <a:gd name="connsiteX62" fmla="*/ 1626001 w 2096706"/>
                <a:gd name="connsiteY62" fmla="*/ 540760 h 1370528"/>
                <a:gd name="connsiteX63" fmla="*/ 1621440 w 2096706"/>
                <a:gd name="connsiteY63" fmla="*/ 536198 h 1370528"/>
                <a:gd name="connsiteX64" fmla="*/ 1657938 w 2096706"/>
                <a:gd name="connsiteY64" fmla="*/ 499700 h 1370528"/>
                <a:gd name="connsiteX65" fmla="*/ 1632976 w 2096706"/>
                <a:gd name="connsiteY65" fmla="*/ 620730 h 1370528"/>
                <a:gd name="connsiteX66" fmla="*/ 1637537 w 2096706"/>
                <a:gd name="connsiteY66" fmla="*/ 625291 h 1370528"/>
                <a:gd name="connsiteX67" fmla="*/ 1601046 w 2096706"/>
                <a:gd name="connsiteY67" fmla="*/ 661789 h 1370528"/>
                <a:gd name="connsiteX68" fmla="*/ 1596484 w 2096706"/>
                <a:gd name="connsiteY68" fmla="*/ 657228 h 1370528"/>
                <a:gd name="connsiteX69" fmla="*/ 1632976 w 2096706"/>
                <a:gd name="connsiteY69" fmla="*/ 620730 h 1370528"/>
                <a:gd name="connsiteX70" fmla="*/ 1577967 w 2096706"/>
                <a:gd name="connsiteY70" fmla="*/ 492719 h 1370528"/>
                <a:gd name="connsiteX71" fmla="*/ 1573406 w 2096706"/>
                <a:gd name="connsiteY71" fmla="*/ 488158 h 1370528"/>
                <a:gd name="connsiteX72" fmla="*/ 1609904 w 2096706"/>
                <a:gd name="connsiteY72" fmla="*/ 451660 h 1370528"/>
                <a:gd name="connsiteX73" fmla="*/ 1614466 w 2096706"/>
                <a:gd name="connsiteY73" fmla="*/ 456221 h 1370528"/>
                <a:gd name="connsiteX74" fmla="*/ 1577967 w 2096706"/>
                <a:gd name="connsiteY74" fmla="*/ 492719 h 1370528"/>
                <a:gd name="connsiteX75" fmla="*/ 1584942 w 2096706"/>
                <a:gd name="connsiteY75" fmla="*/ 572690 h 1370528"/>
                <a:gd name="connsiteX76" fmla="*/ 1589503 w 2096706"/>
                <a:gd name="connsiteY76" fmla="*/ 577251 h 1370528"/>
                <a:gd name="connsiteX77" fmla="*/ 1553012 w 2096706"/>
                <a:gd name="connsiteY77" fmla="*/ 613749 h 1370528"/>
                <a:gd name="connsiteX78" fmla="*/ 1548451 w 2096706"/>
                <a:gd name="connsiteY78" fmla="*/ 609188 h 1370528"/>
                <a:gd name="connsiteX79" fmla="*/ 1584942 w 2096706"/>
                <a:gd name="connsiteY79" fmla="*/ 572690 h 1370528"/>
                <a:gd name="connsiteX80" fmla="*/ 1529927 w 2096706"/>
                <a:gd name="connsiteY80" fmla="*/ 444685 h 1370528"/>
                <a:gd name="connsiteX81" fmla="*/ 1525366 w 2096706"/>
                <a:gd name="connsiteY81" fmla="*/ 440124 h 1370528"/>
                <a:gd name="connsiteX82" fmla="*/ 1561864 w 2096706"/>
                <a:gd name="connsiteY82" fmla="*/ 403626 h 1370528"/>
                <a:gd name="connsiteX83" fmla="*/ 1566425 w 2096706"/>
                <a:gd name="connsiteY83" fmla="*/ 408187 h 1370528"/>
                <a:gd name="connsiteX84" fmla="*/ 1529927 w 2096706"/>
                <a:gd name="connsiteY84" fmla="*/ 444685 h 1370528"/>
                <a:gd name="connsiteX85" fmla="*/ 1536908 w 2096706"/>
                <a:gd name="connsiteY85" fmla="*/ 524656 h 1370528"/>
                <a:gd name="connsiteX86" fmla="*/ 1541470 w 2096706"/>
                <a:gd name="connsiteY86" fmla="*/ 529217 h 1370528"/>
                <a:gd name="connsiteX87" fmla="*/ 1504978 w 2096706"/>
                <a:gd name="connsiteY87" fmla="*/ 565715 h 1370528"/>
                <a:gd name="connsiteX88" fmla="*/ 1500417 w 2096706"/>
                <a:gd name="connsiteY88" fmla="*/ 561154 h 1370528"/>
                <a:gd name="connsiteX89" fmla="*/ 1536908 w 2096706"/>
                <a:gd name="connsiteY89" fmla="*/ 524656 h 1370528"/>
                <a:gd name="connsiteX90" fmla="*/ 1535031 w 2096706"/>
                <a:gd name="connsiteY90" fmla="*/ 814756 h 1370528"/>
                <a:gd name="connsiteX91" fmla="*/ 1539592 w 2096706"/>
                <a:gd name="connsiteY91" fmla="*/ 819317 h 1370528"/>
                <a:gd name="connsiteX92" fmla="*/ 1503094 w 2096706"/>
                <a:gd name="connsiteY92" fmla="*/ 855815 h 1370528"/>
                <a:gd name="connsiteX93" fmla="*/ 1498533 w 2096706"/>
                <a:gd name="connsiteY93" fmla="*/ 851254 h 1370528"/>
                <a:gd name="connsiteX94" fmla="*/ 1535031 w 2096706"/>
                <a:gd name="connsiteY94" fmla="*/ 814756 h 1370528"/>
                <a:gd name="connsiteX95" fmla="*/ 1528050 w 2096706"/>
                <a:gd name="connsiteY95" fmla="*/ 734779 h 1370528"/>
                <a:gd name="connsiteX96" fmla="*/ 1523488 w 2096706"/>
                <a:gd name="connsiteY96" fmla="*/ 730217 h 1370528"/>
                <a:gd name="connsiteX97" fmla="*/ 1559986 w 2096706"/>
                <a:gd name="connsiteY97" fmla="*/ 693719 h 1370528"/>
                <a:gd name="connsiteX98" fmla="*/ 1564548 w 2096706"/>
                <a:gd name="connsiteY98" fmla="*/ 698281 h 1370528"/>
                <a:gd name="connsiteX99" fmla="*/ 1528050 w 2096706"/>
                <a:gd name="connsiteY99" fmla="*/ 734779 h 1370528"/>
                <a:gd name="connsiteX100" fmla="*/ 1583071 w 2096706"/>
                <a:gd name="connsiteY100" fmla="*/ 862789 h 1370528"/>
                <a:gd name="connsiteX101" fmla="*/ 1587632 w 2096706"/>
                <a:gd name="connsiteY101" fmla="*/ 867351 h 1370528"/>
                <a:gd name="connsiteX102" fmla="*/ 1551134 w 2096706"/>
                <a:gd name="connsiteY102" fmla="*/ 903849 h 1370528"/>
                <a:gd name="connsiteX103" fmla="*/ 1546573 w 2096706"/>
                <a:gd name="connsiteY103" fmla="*/ 899287 h 1370528"/>
                <a:gd name="connsiteX104" fmla="*/ 1583071 w 2096706"/>
                <a:gd name="connsiteY104" fmla="*/ 862789 h 1370528"/>
                <a:gd name="connsiteX105" fmla="*/ 1576084 w 2096706"/>
                <a:gd name="connsiteY105" fmla="*/ 782819 h 1370528"/>
                <a:gd name="connsiteX106" fmla="*/ 1571522 w 2096706"/>
                <a:gd name="connsiteY106" fmla="*/ 778258 h 1370528"/>
                <a:gd name="connsiteX107" fmla="*/ 1608020 w 2096706"/>
                <a:gd name="connsiteY107" fmla="*/ 741760 h 1370528"/>
                <a:gd name="connsiteX108" fmla="*/ 1612582 w 2096706"/>
                <a:gd name="connsiteY108" fmla="*/ 746321 h 1370528"/>
                <a:gd name="connsiteX109" fmla="*/ 1576084 w 2096706"/>
                <a:gd name="connsiteY109" fmla="*/ 782819 h 1370528"/>
                <a:gd name="connsiteX110" fmla="*/ 1631105 w 2096706"/>
                <a:gd name="connsiteY110" fmla="*/ 910830 h 1370528"/>
                <a:gd name="connsiteX111" fmla="*/ 1635666 w 2096706"/>
                <a:gd name="connsiteY111" fmla="*/ 915391 h 1370528"/>
                <a:gd name="connsiteX112" fmla="*/ 1599168 w 2096706"/>
                <a:gd name="connsiteY112" fmla="*/ 951889 h 1370528"/>
                <a:gd name="connsiteX113" fmla="*/ 1594607 w 2096706"/>
                <a:gd name="connsiteY113" fmla="*/ 947328 h 1370528"/>
                <a:gd name="connsiteX114" fmla="*/ 1631105 w 2096706"/>
                <a:gd name="connsiteY114" fmla="*/ 910830 h 1370528"/>
                <a:gd name="connsiteX115" fmla="*/ 1624130 w 2096706"/>
                <a:gd name="connsiteY115" fmla="*/ 830859 h 1370528"/>
                <a:gd name="connsiteX116" fmla="*/ 1619569 w 2096706"/>
                <a:gd name="connsiteY116" fmla="*/ 826298 h 1370528"/>
                <a:gd name="connsiteX117" fmla="*/ 1656060 w 2096706"/>
                <a:gd name="connsiteY117" fmla="*/ 789800 h 1370528"/>
                <a:gd name="connsiteX118" fmla="*/ 1660622 w 2096706"/>
                <a:gd name="connsiteY118" fmla="*/ 794361 h 1370528"/>
                <a:gd name="connsiteX119" fmla="*/ 1624130 w 2096706"/>
                <a:gd name="connsiteY119" fmla="*/ 830859 h 1370528"/>
                <a:gd name="connsiteX120" fmla="*/ 1679145 w 2096706"/>
                <a:gd name="connsiteY120" fmla="*/ 958864 h 1370528"/>
                <a:gd name="connsiteX121" fmla="*/ 1683706 w 2096706"/>
                <a:gd name="connsiteY121" fmla="*/ 963425 h 1370528"/>
                <a:gd name="connsiteX122" fmla="*/ 1647208 w 2096706"/>
                <a:gd name="connsiteY122" fmla="*/ 999923 h 1370528"/>
                <a:gd name="connsiteX123" fmla="*/ 1642647 w 2096706"/>
                <a:gd name="connsiteY123" fmla="*/ 995361 h 1370528"/>
                <a:gd name="connsiteX124" fmla="*/ 1679145 w 2096706"/>
                <a:gd name="connsiteY124" fmla="*/ 958864 h 1370528"/>
                <a:gd name="connsiteX125" fmla="*/ 1672171 w 2096706"/>
                <a:gd name="connsiteY125" fmla="*/ 878893 h 1370528"/>
                <a:gd name="connsiteX126" fmla="*/ 1667609 w 2096706"/>
                <a:gd name="connsiteY126" fmla="*/ 874332 h 1370528"/>
                <a:gd name="connsiteX127" fmla="*/ 1704101 w 2096706"/>
                <a:gd name="connsiteY127" fmla="*/ 837834 h 1370528"/>
                <a:gd name="connsiteX128" fmla="*/ 1708662 w 2096706"/>
                <a:gd name="connsiteY128" fmla="*/ 842395 h 1370528"/>
                <a:gd name="connsiteX129" fmla="*/ 1672171 w 2096706"/>
                <a:gd name="connsiteY129" fmla="*/ 878893 h 1370528"/>
                <a:gd name="connsiteX130" fmla="*/ 1697126 w 2096706"/>
                <a:gd name="connsiteY130" fmla="*/ 757863 h 1370528"/>
                <a:gd name="connsiteX131" fmla="*/ 1692565 w 2096706"/>
                <a:gd name="connsiteY131" fmla="*/ 753302 h 1370528"/>
                <a:gd name="connsiteX132" fmla="*/ 1729056 w 2096706"/>
                <a:gd name="connsiteY132" fmla="*/ 716804 h 1370528"/>
                <a:gd name="connsiteX133" fmla="*/ 1733618 w 2096706"/>
                <a:gd name="connsiteY133" fmla="*/ 721365 h 1370528"/>
                <a:gd name="connsiteX134" fmla="*/ 1697126 w 2096706"/>
                <a:gd name="connsiteY134" fmla="*/ 757863 h 1370528"/>
                <a:gd name="connsiteX135" fmla="*/ 1923082 w 2096706"/>
                <a:gd name="connsiteY135" fmla="*/ 618852 h 1370528"/>
                <a:gd name="connsiteX136" fmla="*/ 1927643 w 2096706"/>
                <a:gd name="connsiteY136" fmla="*/ 623414 h 1370528"/>
                <a:gd name="connsiteX137" fmla="*/ 1891146 w 2096706"/>
                <a:gd name="connsiteY137" fmla="*/ 659912 h 1370528"/>
                <a:gd name="connsiteX138" fmla="*/ 1886584 w 2096706"/>
                <a:gd name="connsiteY138" fmla="*/ 655350 h 1370528"/>
                <a:gd name="connsiteX139" fmla="*/ 1923082 w 2096706"/>
                <a:gd name="connsiteY139" fmla="*/ 618852 h 1370528"/>
                <a:gd name="connsiteX140" fmla="*/ 1911540 w 2096706"/>
                <a:gd name="connsiteY140" fmla="*/ 534321 h 1370528"/>
                <a:gd name="connsiteX141" fmla="*/ 1948038 w 2096706"/>
                <a:gd name="connsiteY141" fmla="*/ 497823 h 1370528"/>
                <a:gd name="connsiteX142" fmla="*/ 1952599 w 2096706"/>
                <a:gd name="connsiteY142" fmla="*/ 502384 h 1370528"/>
                <a:gd name="connsiteX143" fmla="*/ 1916101 w 2096706"/>
                <a:gd name="connsiteY143" fmla="*/ 538882 h 1370528"/>
                <a:gd name="connsiteX144" fmla="*/ 1911540 w 2096706"/>
                <a:gd name="connsiteY144" fmla="*/ 534321 h 1370528"/>
                <a:gd name="connsiteX145" fmla="*/ 1868061 w 2096706"/>
                <a:gd name="connsiteY145" fmla="*/ 490842 h 1370528"/>
                <a:gd name="connsiteX146" fmla="*/ 1863499 w 2096706"/>
                <a:gd name="connsiteY146" fmla="*/ 486280 h 1370528"/>
                <a:gd name="connsiteX147" fmla="*/ 1899997 w 2096706"/>
                <a:gd name="connsiteY147" fmla="*/ 449782 h 1370528"/>
                <a:gd name="connsiteX148" fmla="*/ 1904559 w 2096706"/>
                <a:gd name="connsiteY148" fmla="*/ 454344 h 1370528"/>
                <a:gd name="connsiteX149" fmla="*/ 1868061 w 2096706"/>
                <a:gd name="connsiteY149" fmla="*/ 490842 h 1370528"/>
                <a:gd name="connsiteX150" fmla="*/ 1875048 w 2096706"/>
                <a:gd name="connsiteY150" fmla="*/ 570812 h 1370528"/>
                <a:gd name="connsiteX151" fmla="*/ 1879610 w 2096706"/>
                <a:gd name="connsiteY151" fmla="*/ 575374 h 1370528"/>
                <a:gd name="connsiteX152" fmla="*/ 1843112 w 2096706"/>
                <a:gd name="connsiteY152" fmla="*/ 611872 h 1370528"/>
                <a:gd name="connsiteX153" fmla="*/ 1838550 w 2096706"/>
                <a:gd name="connsiteY153" fmla="*/ 607310 h 1370528"/>
                <a:gd name="connsiteX154" fmla="*/ 1875048 w 2096706"/>
                <a:gd name="connsiteY154" fmla="*/ 570812 h 1370528"/>
                <a:gd name="connsiteX155" fmla="*/ 1820027 w 2096706"/>
                <a:gd name="connsiteY155" fmla="*/ 442808 h 1370528"/>
                <a:gd name="connsiteX156" fmla="*/ 1815466 w 2096706"/>
                <a:gd name="connsiteY156" fmla="*/ 438247 h 1370528"/>
                <a:gd name="connsiteX157" fmla="*/ 1851964 w 2096706"/>
                <a:gd name="connsiteY157" fmla="*/ 401749 h 1370528"/>
                <a:gd name="connsiteX158" fmla="*/ 1856525 w 2096706"/>
                <a:gd name="connsiteY158" fmla="*/ 406310 h 1370528"/>
                <a:gd name="connsiteX159" fmla="*/ 1820027 w 2096706"/>
                <a:gd name="connsiteY159" fmla="*/ 442808 h 1370528"/>
                <a:gd name="connsiteX160" fmla="*/ 1827008 w 2096706"/>
                <a:gd name="connsiteY160" fmla="*/ 522778 h 1370528"/>
                <a:gd name="connsiteX161" fmla="*/ 1831569 w 2096706"/>
                <a:gd name="connsiteY161" fmla="*/ 527340 h 1370528"/>
                <a:gd name="connsiteX162" fmla="*/ 1795071 w 2096706"/>
                <a:gd name="connsiteY162" fmla="*/ 563838 h 1370528"/>
                <a:gd name="connsiteX163" fmla="*/ 1790510 w 2096706"/>
                <a:gd name="connsiteY163" fmla="*/ 559276 h 1370528"/>
                <a:gd name="connsiteX164" fmla="*/ 1827008 w 2096706"/>
                <a:gd name="connsiteY164" fmla="*/ 522778 h 1370528"/>
                <a:gd name="connsiteX165" fmla="*/ 1806614 w 2096706"/>
                <a:gd name="connsiteY165" fmla="*/ 648370 h 1370528"/>
                <a:gd name="connsiteX166" fmla="*/ 1770116 w 2096706"/>
                <a:gd name="connsiteY166" fmla="*/ 684867 h 1370528"/>
                <a:gd name="connsiteX167" fmla="*/ 1765554 w 2096706"/>
                <a:gd name="connsiteY167" fmla="*/ 680306 h 1370528"/>
                <a:gd name="connsiteX168" fmla="*/ 1802052 w 2096706"/>
                <a:gd name="connsiteY168" fmla="*/ 643808 h 1370528"/>
                <a:gd name="connsiteX169" fmla="*/ 1806614 w 2096706"/>
                <a:gd name="connsiteY169" fmla="*/ 648370 h 1370528"/>
                <a:gd name="connsiteX170" fmla="*/ 1771987 w 2096706"/>
                <a:gd name="connsiteY170" fmla="*/ 394768 h 1370528"/>
                <a:gd name="connsiteX171" fmla="*/ 1767425 w 2096706"/>
                <a:gd name="connsiteY171" fmla="*/ 390206 h 1370528"/>
                <a:gd name="connsiteX172" fmla="*/ 1803923 w 2096706"/>
                <a:gd name="connsiteY172" fmla="*/ 353708 h 1370528"/>
                <a:gd name="connsiteX173" fmla="*/ 1808485 w 2096706"/>
                <a:gd name="connsiteY173" fmla="*/ 358270 h 1370528"/>
                <a:gd name="connsiteX174" fmla="*/ 1771987 w 2096706"/>
                <a:gd name="connsiteY174" fmla="*/ 394768 h 1370528"/>
                <a:gd name="connsiteX175" fmla="*/ 1778968 w 2096706"/>
                <a:gd name="connsiteY175" fmla="*/ 474738 h 1370528"/>
                <a:gd name="connsiteX176" fmla="*/ 1783529 w 2096706"/>
                <a:gd name="connsiteY176" fmla="*/ 479299 h 1370528"/>
                <a:gd name="connsiteX177" fmla="*/ 1747031 w 2096706"/>
                <a:gd name="connsiteY177" fmla="*/ 515797 h 1370528"/>
                <a:gd name="connsiteX178" fmla="*/ 1742470 w 2096706"/>
                <a:gd name="connsiteY178" fmla="*/ 511236 h 1370528"/>
                <a:gd name="connsiteX179" fmla="*/ 1778968 w 2096706"/>
                <a:gd name="connsiteY179" fmla="*/ 474738 h 1370528"/>
                <a:gd name="connsiteX180" fmla="*/ 1754012 w 2096706"/>
                <a:gd name="connsiteY180" fmla="*/ 595774 h 1370528"/>
                <a:gd name="connsiteX181" fmla="*/ 1758573 w 2096706"/>
                <a:gd name="connsiteY181" fmla="*/ 600336 h 1370528"/>
                <a:gd name="connsiteX182" fmla="*/ 1722075 w 2096706"/>
                <a:gd name="connsiteY182" fmla="*/ 636834 h 1370528"/>
                <a:gd name="connsiteX183" fmla="*/ 1717514 w 2096706"/>
                <a:gd name="connsiteY183" fmla="*/ 632272 h 1370528"/>
                <a:gd name="connsiteX184" fmla="*/ 1754012 w 2096706"/>
                <a:gd name="connsiteY184" fmla="*/ 595774 h 1370528"/>
                <a:gd name="connsiteX185" fmla="*/ 1752134 w 2096706"/>
                <a:gd name="connsiteY185" fmla="*/ 885874 h 1370528"/>
                <a:gd name="connsiteX186" fmla="*/ 1756696 w 2096706"/>
                <a:gd name="connsiteY186" fmla="*/ 890435 h 1370528"/>
                <a:gd name="connsiteX187" fmla="*/ 1720205 w 2096706"/>
                <a:gd name="connsiteY187" fmla="*/ 926933 h 1370528"/>
                <a:gd name="connsiteX188" fmla="*/ 1715643 w 2096706"/>
                <a:gd name="connsiteY188" fmla="*/ 922372 h 1370528"/>
                <a:gd name="connsiteX189" fmla="*/ 1752134 w 2096706"/>
                <a:gd name="connsiteY189" fmla="*/ 885874 h 1370528"/>
                <a:gd name="connsiteX190" fmla="*/ 1745160 w 2096706"/>
                <a:gd name="connsiteY190" fmla="*/ 805904 h 1370528"/>
                <a:gd name="connsiteX191" fmla="*/ 1740599 w 2096706"/>
                <a:gd name="connsiteY191" fmla="*/ 801342 h 1370528"/>
                <a:gd name="connsiteX192" fmla="*/ 1777090 w 2096706"/>
                <a:gd name="connsiteY192" fmla="*/ 764844 h 1370528"/>
                <a:gd name="connsiteX193" fmla="*/ 1781652 w 2096706"/>
                <a:gd name="connsiteY193" fmla="*/ 769406 h 1370528"/>
                <a:gd name="connsiteX194" fmla="*/ 1745160 w 2096706"/>
                <a:gd name="connsiteY194" fmla="*/ 805904 h 1370528"/>
                <a:gd name="connsiteX195" fmla="*/ 1800168 w 2096706"/>
                <a:gd name="connsiteY195" fmla="*/ 933908 h 1370528"/>
                <a:gd name="connsiteX196" fmla="*/ 1804730 w 2096706"/>
                <a:gd name="connsiteY196" fmla="*/ 938469 h 1370528"/>
                <a:gd name="connsiteX197" fmla="*/ 1768232 w 2096706"/>
                <a:gd name="connsiteY197" fmla="*/ 974967 h 1370528"/>
                <a:gd name="connsiteX198" fmla="*/ 1763670 w 2096706"/>
                <a:gd name="connsiteY198" fmla="*/ 970406 h 1370528"/>
                <a:gd name="connsiteX199" fmla="*/ 1800168 w 2096706"/>
                <a:gd name="connsiteY199" fmla="*/ 933908 h 1370528"/>
                <a:gd name="connsiteX200" fmla="*/ 1793194 w 2096706"/>
                <a:gd name="connsiteY200" fmla="*/ 853938 h 1370528"/>
                <a:gd name="connsiteX201" fmla="*/ 1788632 w 2096706"/>
                <a:gd name="connsiteY201" fmla="*/ 849376 h 1370528"/>
                <a:gd name="connsiteX202" fmla="*/ 1825124 w 2096706"/>
                <a:gd name="connsiteY202" fmla="*/ 812878 h 1370528"/>
                <a:gd name="connsiteX203" fmla="*/ 1829685 w 2096706"/>
                <a:gd name="connsiteY203" fmla="*/ 817440 h 1370528"/>
                <a:gd name="connsiteX204" fmla="*/ 1793194 w 2096706"/>
                <a:gd name="connsiteY204" fmla="*/ 853938 h 1370528"/>
                <a:gd name="connsiteX205" fmla="*/ 1818156 w 2096706"/>
                <a:gd name="connsiteY205" fmla="*/ 732908 h 1370528"/>
                <a:gd name="connsiteX206" fmla="*/ 1813594 w 2096706"/>
                <a:gd name="connsiteY206" fmla="*/ 728346 h 1370528"/>
                <a:gd name="connsiteX207" fmla="*/ 1850093 w 2096706"/>
                <a:gd name="connsiteY207" fmla="*/ 691848 h 1370528"/>
                <a:gd name="connsiteX208" fmla="*/ 1854654 w 2096706"/>
                <a:gd name="connsiteY208" fmla="*/ 696410 h 1370528"/>
                <a:gd name="connsiteX209" fmla="*/ 1818156 w 2096706"/>
                <a:gd name="connsiteY209" fmla="*/ 732908 h 1370528"/>
                <a:gd name="connsiteX210" fmla="*/ 1873164 w 2096706"/>
                <a:gd name="connsiteY210" fmla="*/ 860918 h 1370528"/>
                <a:gd name="connsiteX211" fmla="*/ 1877726 w 2096706"/>
                <a:gd name="connsiteY211" fmla="*/ 865480 h 1370528"/>
                <a:gd name="connsiteX212" fmla="*/ 1841234 w 2096706"/>
                <a:gd name="connsiteY212" fmla="*/ 901978 h 1370528"/>
                <a:gd name="connsiteX213" fmla="*/ 1836673 w 2096706"/>
                <a:gd name="connsiteY213" fmla="*/ 897416 h 1370528"/>
                <a:gd name="connsiteX214" fmla="*/ 1873164 w 2096706"/>
                <a:gd name="connsiteY214" fmla="*/ 860918 h 1370528"/>
                <a:gd name="connsiteX215" fmla="*/ 1866190 w 2096706"/>
                <a:gd name="connsiteY215" fmla="*/ 780942 h 1370528"/>
                <a:gd name="connsiteX216" fmla="*/ 1861628 w 2096706"/>
                <a:gd name="connsiteY216" fmla="*/ 776380 h 1370528"/>
                <a:gd name="connsiteX217" fmla="*/ 1898126 w 2096706"/>
                <a:gd name="connsiteY217" fmla="*/ 739882 h 1370528"/>
                <a:gd name="connsiteX218" fmla="*/ 1902688 w 2096706"/>
                <a:gd name="connsiteY218" fmla="*/ 744444 h 1370528"/>
                <a:gd name="connsiteX219" fmla="*/ 1866190 w 2096706"/>
                <a:gd name="connsiteY219" fmla="*/ 780942 h 1370528"/>
                <a:gd name="connsiteX220" fmla="*/ 1921205 w 2096706"/>
                <a:gd name="connsiteY220" fmla="*/ 908959 h 1370528"/>
                <a:gd name="connsiteX221" fmla="*/ 1925766 w 2096706"/>
                <a:gd name="connsiteY221" fmla="*/ 913520 h 1370528"/>
                <a:gd name="connsiteX222" fmla="*/ 1889268 w 2096706"/>
                <a:gd name="connsiteY222" fmla="*/ 950018 h 1370528"/>
                <a:gd name="connsiteX223" fmla="*/ 1884706 w 2096706"/>
                <a:gd name="connsiteY223" fmla="*/ 945457 h 1370528"/>
                <a:gd name="connsiteX224" fmla="*/ 1921205 w 2096706"/>
                <a:gd name="connsiteY224" fmla="*/ 908959 h 1370528"/>
                <a:gd name="connsiteX225" fmla="*/ 1914224 w 2096706"/>
                <a:gd name="connsiteY225" fmla="*/ 828982 h 1370528"/>
                <a:gd name="connsiteX226" fmla="*/ 1909662 w 2096706"/>
                <a:gd name="connsiteY226" fmla="*/ 824420 h 1370528"/>
                <a:gd name="connsiteX227" fmla="*/ 1946160 w 2096706"/>
                <a:gd name="connsiteY227" fmla="*/ 787923 h 1370528"/>
                <a:gd name="connsiteX228" fmla="*/ 1950722 w 2096706"/>
                <a:gd name="connsiteY228" fmla="*/ 792484 h 1370528"/>
                <a:gd name="connsiteX229" fmla="*/ 1914224 w 2096706"/>
                <a:gd name="connsiteY229" fmla="*/ 828982 h 1370528"/>
                <a:gd name="connsiteX230" fmla="*/ 1939179 w 2096706"/>
                <a:gd name="connsiteY230" fmla="*/ 707952 h 1370528"/>
                <a:gd name="connsiteX231" fmla="*/ 1934618 w 2096706"/>
                <a:gd name="connsiteY231" fmla="*/ 703391 h 1370528"/>
                <a:gd name="connsiteX232" fmla="*/ 1971116 w 2096706"/>
                <a:gd name="connsiteY232" fmla="*/ 666893 h 1370528"/>
                <a:gd name="connsiteX233" fmla="*/ 1975677 w 2096706"/>
                <a:gd name="connsiteY233" fmla="*/ 671454 h 1370528"/>
                <a:gd name="connsiteX234" fmla="*/ 1939179 w 2096706"/>
                <a:gd name="connsiteY234" fmla="*/ 707952 h 1370528"/>
                <a:gd name="connsiteX235" fmla="*/ 1959573 w 2096706"/>
                <a:gd name="connsiteY235" fmla="*/ 582354 h 1370528"/>
                <a:gd name="connsiteX236" fmla="*/ 1996072 w 2096706"/>
                <a:gd name="connsiteY236" fmla="*/ 545856 h 1370528"/>
                <a:gd name="connsiteX237" fmla="*/ 2000633 w 2096706"/>
                <a:gd name="connsiteY237" fmla="*/ 550418 h 1370528"/>
                <a:gd name="connsiteX238" fmla="*/ 1964135 w 2096706"/>
                <a:gd name="connsiteY238" fmla="*/ 586916 h 1370528"/>
                <a:gd name="connsiteX239" fmla="*/ 1959573 w 2096706"/>
                <a:gd name="connsiteY239" fmla="*/ 582354 h 1370528"/>
                <a:gd name="connsiteX240" fmla="*/ 1994200 w 2096706"/>
                <a:gd name="connsiteY240" fmla="*/ 835963 h 1370528"/>
                <a:gd name="connsiteX241" fmla="*/ 1998762 w 2096706"/>
                <a:gd name="connsiteY241" fmla="*/ 840524 h 1370528"/>
                <a:gd name="connsiteX242" fmla="*/ 1962264 w 2096706"/>
                <a:gd name="connsiteY242" fmla="*/ 877022 h 1370528"/>
                <a:gd name="connsiteX243" fmla="*/ 1957702 w 2096706"/>
                <a:gd name="connsiteY243" fmla="*/ 872461 h 1370528"/>
                <a:gd name="connsiteX244" fmla="*/ 1994200 w 2096706"/>
                <a:gd name="connsiteY244" fmla="*/ 835963 h 1370528"/>
                <a:gd name="connsiteX245" fmla="*/ 1987220 w 2096706"/>
                <a:gd name="connsiteY245" fmla="*/ 755986 h 1370528"/>
                <a:gd name="connsiteX246" fmla="*/ 1982658 w 2096706"/>
                <a:gd name="connsiteY246" fmla="*/ 751424 h 1370528"/>
                <a:gd name="connsiteX247" fmla="*/ 2019156 w 2096706"/>
                <a:gd name="connsiteY247" fmla="*/ 714927 h 1370528"/>
                <a:gd name="connsiteX248" fmla="*/ 2023718 w 2096706"/>
                <a:gd name="connsiteY248" fmla="*/ 719488 h 1370528"/>
                <a:gd name="connsiteX249" fmla="*/ 1987220 w 2096706"/>
                <a:gd name="connsiteY249" fmla="*/ 755986 h 1370528"/>
                <a:gd name="connsiteX250" fmla="*/ 2021034 w 2096706"/>
                <a:gd name="connsiteY250" fmla="*/ 424827 h 1370528"/>
                <a:gd name="connsiteX251" fmla="*/ 2025595 w 2096706"/>
                <a:gd name="connsiteY251" fmla="*/ 429388 h 1370528"/>
                <a:gd name="connsiteX252" fmla="*/ 1989103 w 2096706"/>
                <a:gd name="connsiteY252" fmla="*/ 465886 h 1370528"/>
                <a:gd name="connsiteX253" fmla="*/ 1984542 w 2096706"/>
                <a:gd name="connsiteY253" fmla="*/ 461325 h 1370528"/>
                <a:gd name="connsiteX254" fmla="*/ 2021034 w 2096706"/>
                <a:gd name="connsiteY254" fmla="*/ 424827 h 1370528"/>
                <a:gd name="connsiteX255" fmla="*/ 1972993 w 2096706"/>
                <a:gd name="connsiteY255" fmla="*/ 376793 h 1370528"/>
                <a:gd name="connsiteX256" fmla="*/ 1977555 w 2096706"/>
                <a:gd name="connsiteY256" fmla="*/ 381354 h 1370528"/>
                <a:gd name="connsiteX257" fmla="*/ 1941063 w 2096706"/>
                <a:gd name="connsiteY257" fmla="*/ 417852 h 1370528"/>
                <a:gd name="connsiteX258" fmla="*/ 1936502 w 2096706"/>
                <a:gd name="connsiteY258" fmla="*/ 413291 h 1370528"/>
                <a:gd name="connsiteX259" fmla="*/ 1972993 w 2096706"/>
                <a:gd name="connsiteY259" fmla="*/ 376793 h 1370528"/>
                <a:gd name="connsiteX260" fmla="*/ 1924953 w 2096706"/>
                <a:gd name="connsiteY260" fmla="*/ 328753 h 1370528"/>
                <a:gd name="connsiteX261" fmla="*/ 1929514 w 2096706"/>
                <a:gd name="connsiteY261" fmla="*/ 333314 h 1370528"/>
                <a:gd name="connsiteX262" fmla="*/ 1893023 w 2096706"/>
                <a:gd name="connsiteY262" fmla="*/ 369812 h 1370528"/>
                <a:gd name="connsiteX263" fmla="*/ 1888461 w 2096706"/>
                <a:gd name="connsiteY263" fmla="*/ 365251 h 1370528"/>
                <a:gd name="connsiteX264" fmla="*/ 1924953 w 2096706"/>
                <a:gd name="connsiteY264" fmla="*/ 328753 h 1370528"/>
                <a:gd name="connsiteX265" fmla="*/ 1876919 w 2096706"/>
                <a:gd name="connsiteY265" fmla="*/ 280719 h 1370528"/>
                <a:gd name="connsiteX266" fmla="*/ 1881481 w 2096706"/>
                <a:gd name="connsiteY266" fmla="*/ 285280 h 1370528"/>
                <a:gd name="connsiteX267" fmla="*/ 1844989 w 2096706"/>
                <a:gd name="connsiteY267" fmla="*/ 321778 h 1370528"/>
                <a:gd name="connsiteX268" fmla="*/ 1840428 w 2096706"/>
                <a:gd name="connsiteY268" fmla="*/ 317217 h 1370528"/>
                <a:gd name="connsiteX269" fmla="*/ 1876919 w 2096706"/>
                <a:gd name="connsiteY269" fmla="*/ 280719 h 1370528"/>
                <a:gd name="connsiteX270" fmla="*/ 1828885 w 2096706"/>
                <a:gd name="connsiteY270" fmla="*/ 232679 h 1370528"/>
                <a:gd name="connsiteX271" fmla="*/ 1833447 w 2096706"/>
                <a:gd name="connsiteY271" fmla="*/ 237240 h 1370528"/>
                <a:gd name="connsiteX272" fmla="*/ 1796955 w 2096706"/>
                <a:gd name="connsiteY272" fmla="*/ 273738 h 1370528"/>
                <a:gd name="connsiteX273" fmla="*/ 1792394 w 2096706"/>
                <a:gd name="connsiteY273" fmla="*/ 269177 h 1370528"/>
                <a:gd name="connsiteX274" fmla="*/ 1828885 w 2096706"/>
                <a:gd name="connsiteY274" fmla="*/ 232679 h 1370528"/>
                <a:gd name="connsiteX275" fmla="*/ 1780845 w 2096706"/>
                <a:gd name="connsiteY275" fmla="*/ 184645 h 1370528"/>
                <a:gd name="connsiteX276" fmla="*/ 1785407 w 2096706"/>
                <a:gd name="connsiteY276" fmla="*/ 189206 h 1370528"/>
                <a:gd name="connsiteX277" fmla="*/ 1748908 w 2096706"/>
                <a:gd name="connsiteY277" fmla="*/ 225704 h 1370528"/>
                <a:gd name="connsiteX278" fmla="*/ 1744347 w 2096706"/>
                <a:gd name="connsiteY278" fmla="*/ 221143 h 1370528"/>
                <a:gd name="connsiteX279" fmla="*/ 1780845 w 2096706"/>
                <a:gd name="connsiteY279" fmla="*/ 184645 h 1370528"/>
                <a:gd name="connsiteX280" fmla="*/ 1755889 w 2096706"/>
                <a:gd name="connsiteY280" fmla="*/ 305675 h 1370528"/>
                <a:gd name="connsiteX281" fmla="*/ 1760451 w 2096706"/>
                <a:gd name="connsiteY281" fmla="*/ 310236 h 1370528"/>
                <a:gd name="connsiteX282" fmla="*/ 1723953 w 2096706"/>
                <a:gd name="connsiteY282" fmla="*/ 346734 h 1370528"/>
                <a:gd name="connsiteX283" fmla="*/ 1719392 w 2096706"/>
                <a:gd name="connsiteY283" fmla="*/ 342172 h 1370528"/>
                <a:gd name="connsiteX284" fmla="*/ 1755889 w 2096706"/>
                <a:gd name="connsiteY284" fmla="*/ 305675 h 1370528"/>
                <a:gd name="connsiteX285" fmla="*/ 1730934 w 2096706"/>
                <a:gd name="connsiteY285" fmla="*/ 426704 h 1370528"/>
                <a:gd name="connsiteX286" fmla="*/ 1735495 w 2096706"/>
                <a:gd name="connsiteY286" fmla="*/ 431266 h 1370528"/>
                <a:gd name="connsiteX287" fmla="*/ 1698997 w 2096706"/>
                <a:gd name="connsiteY287" fmla="*/ 467764 h 1370528"/>
                <a:gd name="connsiteX288" fmla="*/ 1694436 w 2096706"/>
                <a:gd name="connsiteY288" fmla="*/ 463202 h 1370528"/>
                <a:gd name="connsiteX289" fmla="*/ 1730934 w 2096706"/>
                <a:gd name="connsiteY289" fmla="*/ 426704 h 1370528"/>
                <a:gd name="connsiteX290" fmla="*/ 1707856 w 2096706"/>
                <a:gd name="connsiteY290" fmla="*/ 257634 h 1370528"/>
                <a:gd name="connsiteX291" fmla="*/ 1712417 w 2096706"/>
                <a:gd name="connsiteY291" fmla="*/ 262196 h 1370528"/>
                <a:gd name="connsiteX292" fmla="*/ 1675919 w 2096706"/>
                <a:gd name="connsiteY292" fmla="*/ 298694 h 1370528"/>
                <a:gd name="connsiteX293" fmla="*/ 1671358 w 2096706"/>
                <a:gd name="connsiteY293" fmla="*/ 294132 h 1370528"/>
                <a:gd name="connsiteX294" fmla="*/ 1707856 w 2096706"/>
                <a:gd name="connsiteY294" fmla="*/ 257634 h 1370528"/>
                <a:gd name="connsiteX295" fmla="*/ 1659815 w 2096706"/>
                <a:gd name="connsiteY295" fmla="*/ 209600 h 1370528"/>
                <a:gd name="connsiteX296" fmla="*/ 1664377 w 2096706"/>
                <a:gd name="connsiteY296" fmla="*/ 214162 h 1370528"/>
                <a:gd name="connsiteX297" fmla="*/ 1627879 w 2096706"/>
                <a:gd name="connsiteY297" fmla="*/ 250660 h 1370528"/>
                <a:gd name="connsiteX298" fmla="*/ 1623317 w 2096706"/>
                <a:gd name="connsiteY298" fmla="*/ 246098 h 1370528"/>
                <a:gd name="connsiteX299" fmla="*/ 1659815 w 2096706"/>
                <a:gd name="connsiteY299" fmla="*/ 209600 h 1370528"/>
                <a:gd name="connsiteX300" fmla="*/ 1634853 w 2096706"/>
                <a:gd name="connsiteY300" fmla="*/ 330630 h 1370528"/>
                <a:gd name="connsiteX301" fmla="*/ 1639415 w 2096706"/>
                <a:gd name="connsiteY301" fmla="*/ 335192 h 1370528"/>
                <a:gd name="connsiteX302" fmla="*/ 1602923 w 2096706"/>
                <a:gd name="connsiteY302" fmla="*/ 371690 h 1370528"/>
                <a:gd name="connsiteX303" fmla="*/ 1598362 w 2096706"/>
                <a:gd name="connsiteY303" fmla="*/ 367128 h 1370528"/>
                <a:gd name="connsiteX304" fmla="*/ 1634853 w 2096706"/>
                <a:gd name="connsiteY304" fmla="*/ 330630 h 1370528"/>
                <a:gd name="connsiteX305" fmla="*/ 1586819 w 2096706"/>
                <a:gd name="connsiteY305" fmla="*/ 282596 h 1370528"/>
                <a:gd name="connsiteX306" fmla="*/ 1591381 w 2096706"/>
                <a:gd name="connsiteY306" fmla="*/ 287158 h 1370528"/>
                <a:gd name="connsiteX307" fmla="*/ 1554883 w 2096706"/>
                <a:gd name="connsiteY307" fmla="*/ 323656 h 1370528"/>
                <a:gd name="connsiteX308" fmla="*/ 1550321 w 2096706"/>
                <a:gd name="connsiteY308" fmla="*/ 319094 h 1370528"/>
                <a:gd name="connsiteX309" fmla="*/ 1586819 w 2096706"/>
                <a:gd name="connsiteY309" fmla="*/ 282596 h 1370528"/>
                <a:gd name="connsiteX310" fmla="*/ 1538786 w 2096706"/>
                <a:gd name="connsiteY310" fmla="*/ 234556 h 1370528"/>
                <a:gd name="connsiteX311" fmla="*/ 1543347 w 2096706"/>
                <a:gd name="connsiteY311" fmla="*/ 239117 h 1370528"/>
                <a:gd name="connsiteX312" fmla="*/ 1506849 w 2096706"/>
                <a:gd name="connsiteY312" fmla="*/ 275615 h 1370528"/>
                <a:gd name="connsiteX313" fmla="*/ 1502288 w 2096706"/>
                <a:gd name="connsiteY313" fmla="*/ 271054 h 1370528"/>
                <a:gd name="connsiteX314" fmla="*/ 1538786 w 2096706"/>
                <a:gd name="connsiteY314" fmla="*/ 234556 h 1370528"/>
                <a:gd name="connsiteX315" fmla="*/ 1513830 w 2096706"/>
                <a:gd name="connsiteY315" fmla="*/ 355586 h 1370528"/>
                <a:gd name="connsiteX316" fmla="*/ 1518391 w 2096706"/>
                <a:gd name="connsiteY316" fmla="*/ 360147 h 1370528"/>
                <a:gd name="connsiteX317" fmla="*/ 1481893 w 2096706"/>
                <a:gd name="connsiteY317" fmla="*/ 396645 h 1370528"/>
                <a:gd name="connsiteX318" fmla="*/ 1477332 w 2096706"/>
                <a:gd name="connsiteY318" fmla="*/ 392084 h 1370528"/>
                <a:gd name="connsiteX319" fmla="*/ 1513830 w 2096706"/>
                <a:gd name="connsiteY319" fmla="*/ 355586 h 1370528"/>
                <a:gd name="connsiteX320" fmla="*/ 1465790 w 2096706"/>
                <a:gd name="connsiteY320" fmla="*/ 307552 h 1370528"/>
                <a:gd name="connsiteX321" fmla="*/ 1470351 w 2096706"/>
                <a:gd name="connsiteY321" fmla="*/ 312113 h 1370528"/>
                <a:gd name="connsiteX322" fmla="*/ 1433853 w 2096706"/>
                <a:gd name="connsiteY322" fmla="*/ 348611 h 1370528"/>
                <a:gd name="connsiteX323" fmla="*/ 1429292 w 2096706"/>
                <a:gd name="connsiteY323" fmla="*/ 344050 h 1370528"/>
                <a:gd name="connsiteX324" fmla="*/ 1465790 w 2096706"/>
                <a:gd name="connsiteY324" fmla="*/ 307552 h 1370528"/>
                <a:gd name="connsiteX325" fmla="*/ 1440828 w 2096706"/>
                <a:gd name="connsiteY325" fmla="*/ 428582 h 1370528"/>
                <a:gd name="connsiteX326" fmla="*/ 1445389 w 2096706"/>
                <a:gd name="connsiteY326" fmla="*/ 433143 h 1370528"/>
                <a:gd name="connsiteX327" fmla="*/ 1408898 w 2096706"/>
                <a:gd name="connsiteY327" fmla="*/ 469641 h 1370528"/>
                <a:gd name="connsiteX328" fmla="*/ 1404336 w 2096706"/>
                <a:gd name="connsiteY328" fmla="*/ 465080 h 1370528"/>
                <a:gd name="connsiteX329" fmla="*/ 1440828 w 2096706"/>
                <a:gd name="connsiteY329" fmla="*/ 428582 h 1370528"/>
                <a:gd name="connsiteX330" fmla="*/ 1392794 w 2096706"/>
                <a:gd name="connsiteY330" fmla="*/ 380541 h 1370528"/>
                <a:gd name="connsiteX331" fmla="*/ 1397355 w 2096706"/>
                <a:gd name="connsiteY331" fmla="*/ 385103 h 1370528"/>
                <a:gd name="connsiteX332" fmla="*/ 1360864 w 2096706"/>
                <a:gd name="connsiteY332" fmla="*/ 421601 h 1370528"/>
                <a:gd name="connsiteX333" fmla="*/ 1356302 w 2096706"/>
                <a:gd name="connsiteY333" fmla="*/ 417039 h 1370528"/>
                <a:gd name="connsiteX334" fmla="*/ 1392794 w 2096706"/>
                <a:gd name="connsiteY334" fmla="*/ 380541 h 1370528"/>
                <a:gd name="connsiteX335" fmla="*/ 1367838 w 2096706"/>
                <a:gd name="connsiteY335" fmla="*/ 501578 h 1370528"/>
                <a:gd name="connsiteX336" fmla="*/ 1372400 w 2096706"/>
                <a:gd name="connsiteY336" fmla="*/ 506139 h 1370528"/>
                <a:gd name="connsiteX337" fmla="*/ 1335902 w 2096706"/>
                <a:gd name="connsiteY337" fmla="*/ 542637 h 1370528"/>
                <a:gd name="connsiteX338" fmla="*/ 1331340 w 2096706"/>
                <a:gd name="connsiteY338" fmla="*/ 538076 h 1370528"/>
                <a:gd name="connsiteX339" fmla="*/ 1367838 w 2096706"/>
                <a:gd name="connsiteY339" fmla="*/ 501578 h 1370528"/>
                <a:gd name="connsiteX340" fmla="*/ 1347437 w 2096706"/>
                <a:gd name="connsiteY340" fmla="*/ 627169 h 1370528"/>
                <a:gd name="connsiteX341" fmla="*/ 1310946 w 2096706"/>
                <a:gd name="connsiteY341" fmla="*/ 663667 h 1370528"/>
                <a:gd name="connsiteX342" fmla="*/ 1306384 w 2096706"/>
                <a:gd name="connsiteY342" fmla="*/ 659105 h 1370528"/>
                <a:gd name="connsiteX343" fmla="*/ 1342876 w 2096706"/>
                <a:gd name="connsiteY343" fmla="*/ 622607 h 1370528"/>
                <a:gd name="connsiteX344" fmla="*/ 1347437 w 2096706"/>
                <a:gd name="connsiteY344" fmla="*/ 627169 h 1370528"/>
                <a:gd name="connsiteX345" fmla="*/ 1319798 w 2096706"/>
                <a:gd name="connsiteY345" fmla="*/ 453537 h 1370528"/>
                <a:gd name="connsiteX346" fmla="*/ 1324359 w 2096706"/>
                <a:gd name="connsiteY346" fmla="*/ 458099 h 1370528"/>
                <a:gd name="connsiteX347" fmla="*/ 1287868 w 2096706"/>
                <a:gd name="connsiteY347" fmla="*/ 494597 h 1370528"/>
                <a:gd name="connsiteX348" fmla="*/ 1283306 w 2096706"/>
                <a:gd name="connsiteY348" fmla="*/ 490035 h 1370528"/>
                <a:gd name="connsiteX349" fmla="*/ 1319798 w 2096706"/>
                <a:gd name="connsiteY349" fmla="*/ 453537 h 1370528"/>
                <a:gd name="connsiteX350" fmla="*/ 1294842 w 2096706"/>
                <a:gd name="connsiteY350" fmla="*/ 574567 h 1370528"/>
                <a:gd name="connsiteX351" fmla="*/ 1299404 w 2096706"/>
                <a:gd name="connsiteY351" fmla="*/ 579129 h 1370528"/>
                <a:gd name="connsiteX352" fmla="*/ 1262906 w 2096706"/>
                <a:gd name="connsiteY352" fmla="*/ 615627 h 1370528"/>
                <a:gd name="connsiteX353" fmla="*/ 1258344 w 2096706"/>
                <a:gd name="connsiteY353" fmla="*/ 611065 h 1370528"/>
                <a:gd name="connsiteX354" fmla="*/ 1294842 w 2096706"/>
                <a:gd name="connsiteY354" fmla="*/ 574567 h 1370528"/>
                <a:gd name="connsiteX355" fmla="*/ 1274448 w 2096706"/>
                <a:gd name="connsiteY355" fmla="*/ 700165 h 1370528"/>
                <a:gd name="connsiteX356" fmla="*/ 1237950 w 2096706"/>
                <a:gd name="connsiteY356" fmla="*/ 736663 h 1370528"/>
                <a:gd name="connsiteX357" fmla="*/ 1233389 w 2096706"/>
                <a:gd name="connsiteY357" fmla="*/ 732101 h 1370528"/>
                <a:gd name="connsiteX358" fmla="*/ 1269887 w 2096706"/>
                <a:gd name="connsiteY358" fmla="*/ 695603 h 1370528"/>
                <a:gd name="connsiteX359" fmla="*/ 1274448 w 2096706"/>
                <a:gd name="connsiteY359" fmla="*/ 700165 h 1370528"/>
                <a:gd name="connsiteX360" fmla="*/ 1246808 w 2096706"/>
                <a:gd name="connsiteY360" fmla="*/ 526533 h 1370528"/>
                <a:gd name="connsiteX361" fmla="*/ 1251370 w 2096706"/>
                <a:gd name="connsiteY361" fmla="*/ 531095 h 1370528"/>
                <a:gd name="connsiteX362" fmla="*/ 1214872 w 2096706"/>
                <a:gd name="connsiteY362" fmla="*/ 567593 h 1370528"/>
                <a:gd name="connsiteX363" fmla="*/ 1210310 w 2096706"/>
                <a:gd name="connsiteY363" fmla="*/ 563031 h 1370528"/>
                <a:gd name="connsiteX364" fmla="*/ 1246808 w 2096706"/>
                <a:gd name="connsiteY364" fmla="*/ 526533 h 1370528"/>
                <a:gd name="connsiteX365" fmla="*/ 1198775 w 2096706"/>
                <a:gd name="connsiteY365" fmla="*/ 478493 h 1370528"/>
                <a:gd name="connsiteX366" fmla="*/ 1203336 w 2096706"/>
                <a:gd name="connsiteY366" fmla="*/ 483054 h 1370528"/>
                <a:gd name="connsiteX367" fmla="*/ 1166838 w 2096706"/>
                <a:gd name="connsiteY367" fmla="*/ 519552 h 1370528"/>
                <a:gd name="connsiteX368" fmla="*/ 1162277 w 2096706"/>
                <a:gd name="connsiteY368" fmla="*/ 514991 h 1370528"/>
                <a:gd name="connsiteX369" fmla="*/ 1198775 w 2096706"/>
                <a:gd name="connsiteY369" fmla="*/ 478493 h 1370528"/>
                <a:gd name="connsiteX370" fmla="*/ 1173812 w 2096706"/>
                <a:gd name="connsiteY370" fmla="*/ 599529 h 1370528"/>
                <a:gd name="connsiteX371" fmla="*/ 1178374 w 2096706"/>
                <a:gd name="connsiteY371" fmla="*/ 604091 h 1370528"/>
                <a:gd name="connsiteX372" fmla="*/ 1141876 w 2096706"/>
                <a:gd name="connsiteY372" fmla="*/ 640589 h 1370528"/>
                <a:gd name="connsiteX373" fmla="*/ 1137314 w 2096706"/>
                <a:gd name="connsiteY373" fmla="*/ 636027 h 1370528"/>
                <a:gd name="connsiteX374" fmla="*/ 1173812 w 2096706"/>
                <a:gd name="connsiteY374" fmla="*/ 599529 h 1370528"/>
                <a:gd name="connsiteX375" fmla="*/ 1153412 w 2096706"/>
                <a:gd name="connsiteY375" fmla="*/ 725120 h 1370528"/>
                <a:gd name="connsiteX376" fmla="*/ 1116920 w 2096706"/>
                <a:gd name="connsiteY376" fmla="*/ 761618 h 1370528"/>
                <a:gd name="connsiteX377" fmla="*/ 1112359 w 2096706"/>
                <a:gd name="connsiteY377" fmla="*/ 757057 h 1370528"/>
                <a:gd name="connsiteX378" fmla="*/ 1148850 w 2096706"/>
                <a:gd name="connsiteY378" fmla="*/ 720559 h 1370528"/>
                <a:gd name="connsiteX379" fmla="*/ 1153412 w 2096706"/>
                <a:gd name="connsiteY379" fmla="*/ 725120 h 1370528"/>
                <a:gd name="connsiteX380" fmla="*/ 1125779 w 2096706"/>
                <a:gd name="connsiteY380" fmla="*/ 551489 h 1370528"/>
                <a:gd name="connsiteX381" fmla="*/ 1130340 w 2096706"/>
                <a:gd name="connsiteY381" fmla="*/ 556050 h 1370528"/>
                <a:gd name="connsiteX382" fmla="*/ 1093842 w 2096706"/>
                <a:gd name="connsiteY382" fmla="*/ 592548 h 1370528"/>
                <a:gd name="connsiteX383" fmla="*/ 1089281 w 2096706"/>
                <a:gd name="connsiteY383" fmla="*/ 587987 h 1370528"/>
                <a:gd name="connsiteX384" fmla="*/ 1125779 w 2096706"/>
                <a:gd name="connsiteY384" fmla="*/ 551489 h 1370528"/>
                <a:gd name="connsiteX385" fmla="*/ 1105378 w 2096706"/>
                <a:gd name="connsiteY385" fmla="*/ 677080 h 1370528"/>
                <a:gd name="connsiteX386" fmla="*/ 1068886 w 2096706"/>
                <a:gd name="connsiteY386" fmla="*/ 713578 h 1370528"/>
                <a:gd name="connsiteX387" fmla="*/ 1064325 w 2096706"/>
                <a:gd name="connsiteY387" fmla="*/ 709017 h 1370528"/>
                <a:gd name="connsiteX388" fmla="*/ 1100817 w 2096706"/>
                <a:gd name="connsiteY388" fmla="*/ 672519 h 1370528"/>
                <a:gd name="connsiteX389" fmla="*/ 1105378 w 2096706"/>
                <a:gd name="connsiteY389" fmla="*/ 677080 h 1370528"/>
                <a:gd name="connsiteX390" fmla="*/ 1077745 w 2096706"/>
                <a:gd name="connsiteY390" fmla="*/ 503455 h 1370528"/>
                <a:gd name="connsiteX391" fmla="*/ 1082306 w 2096706"/>
                <a:gd name="connsiteY391" fmla="*/ 508017 h 1370528"/>
                <a:gd name="connsiteX392" fmla="*/ 1045808 w 2096706"/>
                <a:gd name="connsiteY392" fmla="*/ 544515 h 1370528"/>
                <a:gd name="connsiteX393" fmla="*/ 1041247 w 2096706"/>
                <a:gd name="connsiteY393" fmla="*/ 539953 h 1370528"/>
                <a:gd name="connsiteX394" fmla="*/ 1077745 w 2096706"/>
                <a:gd name="connsiteY394" fmla="*/ 503455 h 1370528"/>
                <a:gd name="connsiteX395" fmla="*/ 54473 w 2096706"/>
                <a:gd name="connsiteY395" fmla="*/ 575096 h 1370528"/>
                <a:gd name="connsiteX396" fmla="*/ 49911 w 2096706"/>
                <a:gd name="connsiteY396" fmla="*/ 570535 h 1370528"/>
                <a:gd name="connsiteX397" fmla="*/ 86403 w 2096706"/>
                <a:gd name="connsiteY397" fmla="*/ 534037 h 1370528"/>
                <a:gd name="connsiteX398" fmla="*/ 90964 w 2096706"/>
                <a:gd name="connsiteY398" fmla="*/ 538598 h 1370528"/>
                <a:gd name="connsiteX399" fmla="*/ 54473 w 2096706"/>
                <a:gd name="connsiteY399" fmla="*/ 575096 h 1370528"/>
                <a:gd name="connsiteX400" fmla="*/ 66015 w 2096706"/>
                <a:gd name="connsiteY400" fmla="*/ 659628 h 1370528"/>
                <a:gd name="connsiteX401" fmla="*/ 29517 w 2096706"/>
                <a:gd name="connsiteY401" fmla="*/ 696126 h 1370528"/>
                <a:gd name="connsiteX402" fmla="*/ 24956 w 2096706"/>
                <a:gd name="connsiteY402" fmla="*/ 691564 h 1370528"/>
                <a:gd name="connsiteX403" fmla="*/ 61454 w 2096706"/>
                <a:gd name="connsiteY403" fmla="*/ 655067 h 1370528"/>
                <a:gd name="connsiteX404" fmla="*/ 66015 w 2096706"/>
                <a:gd name="connsiteY404" fmla="*/ 659628 h 1370528"/>
                <a:gd name="connsiteX405" fmla="*/ 109494 w 2096706"/>
                <a:gd name="connsiteY405" fmla="*/ 703107 h 1370528"/>
                <a:gd name="connsiteX406" fmla="*/ 114055 w 2096706"/>
                <a:gd name="connsiteY406" fmla="*/ 707668 h 1370528"/>
                <a:gd name="connsiteX407" fmla="*/ 77557 w 2096706"/>
                <a:gd name="connsiteY407" fmla="*/ 744166 h 1370528"/>
                <a:gd name="connsiteX408" fmla="*/ 72996 w 2096706"/>
                <a:gd name="connsiteY408" fmla="*/ 739605 h 1370528"/>
                <a:gd name="connsiteX409" fmla="*/ 109494 w 2096706"/>
                <a:gd name="connsiteY409" fmla="*/ 703107 h 1370528"/>
                <a:gd name="connsiteX410" fmla="*/ 883713 w 2096706"/>
                <a:gd name="connsiteY410" fmla="*/ 601407 h 1370528"/>
                <a:gd name="connsiteX411" fmla="*/ 888274 w 2096706"/>
                <a:gd name="connsiteY411" fmla="*/ 605968 h 1370528"/>
                <a:gd name="connsiteX412" fmla="*/ 851783 w 2096706"/>
                <a:gd name="connsiteY412" fmla="*/ 642466 h 1370528"/>
                <a:gd name="connsiteX413" fmla="*/ 847221 w 2096706"/>
                <a:gd name="connsiteY413" fmla="*/ 637905 h 1370528"/>
                <a:gd name="connsiteX414" fmla="*/ 883713 w 2096706"/>
                <a:gd name="connsiteY414" fmla="*/ 601407 h 1370528"/>
                <a:gd name="connsiteX415" fmla="*/ 872170 w 2096706"/>
                <a:gd name="connsiteY415" fmla="*/ 516868 h 1370528"/>
                <a:gd name="connsiteX416" fmla="*/ 908662 w 2096706"/>
                <a:gd name="connsiteY416" fmla="*/ 480371 h 1370528"/>
                <a:gd name="connsiteX417" fmla="*/ 913223 w 2096706"/>
                <a:gd name="connsiteY417" fmla="*/ 484932 h 1370528"/>
                <a:gd name="connsiteX418" fmla="*/ 876732 w 2096706"/>
                <a:gd name="connsiteY418" fmla="*/ 521430 h 1370528"/>
                <a:gd name="connsiteX419" fmla="*/ 872170 w 2096706"/>
                <a:gd name="connsiteY419" fmla="*/ 516868 h 1370528"/>
                <a:gd name="connsiteX420" fmla="*/ 863318 w 2096706"/>
                <a:gd name="connsiteY420" fmla="*/ 726991 h 1370528"/>
                <a:gd name="connsiteX421" fmla="*/ 826820 w 2096706"/>
                <a:gd name="connsiteY421" fmla="*/ 763489 h 1370528"/>
                <a:gd name="connsiteX422" fmla="*/ 822259 w 2096706"/>
                <a:gd name="connsiteY422" fmla="*/ 758928 h 1370528"/>
                <a:gd name="connsiteX423" fmla="*/ 858757 w 2096706"/>
                <a:gd name="connsiteY423" fmla="*/ 722430 h 1370528"/>
                <a:gd name="connsiteX424" fmla="*/ 863318 w 2096706"/>
                <a:gd name="connsiteY424" fmla="*/ 726991 h 1370528"/>
                <a:gd name="connsiteX425" fmla="*/ 828698 w 2096706"/>
                <a:gd name="connsiteY425" fmla="*/ 473390 h 1370528"/>
                <a:gd name="connsiteX426" fmla="*/ 824136 w 2096706"/>
                <a:gd name="connsiteY426" fmla="*/ 468828 h 1370528"/>
                <a:gd name="connsiteX427" fmla="*/ 860628 w 2096706"/>
                <a:gd name="connsiteY427" fmla="*/ 432330 h 1370528"/>
                <a:gd name="connsiteX428" fmla="*/ 865189 w 2096706"/>
                <a:gd name="connsiteY428" fmla="*/ 436892 h 1370528"/>
                <a:gd name="connsiteX429" fmla="*/ 828698 w 2096706"/>
                <a:gd name="connsiteY429" fmla="*/ 473390 h 1370528"/>
                <a:gd name="connsiteX430" fmla="*/ 835672 w 2096706"/>
                <a:gd name="connsiteY430" fmla="*/ 553366 h 1370528"/>
                <a:gd name="connsiteX431" fmla="*/ 840234 w 2096706"/>
                <a:gd name="connsiteY431" fmla="*/ 557928 h 1370528"/>
                <a:gd name="connsiteX432" fmla="*/ 803742 w 2096706"/>
                <a:gd name="connsiteY432" fmla="*/ 594426 h 1370528"/>
                <a:gd name="connsiteX433" fmla="*/ 799181 w 2096706"/>
                <a:gd name="connsiteY433" fmla="*/ 589864 h 1370528"/>
                <a:gd name="connsiteX434" fmla="*/ 835672 w 2096706"/>
                <a:gd name="connsiteY434" fmla="*/ 553366 h 1370528"/>
                <a:gd name="connsiteX435" fmla="*/ 223543 w 2096706"/>
                <a:gd name="connsiteY435" fmla="*/ 598181 h 1370528"/>
                <a:gd name="connsiteX436" fmla="*/ 218981 w 2096706"/>
                <a:gd name="connsiteY436" fmla="*/ 593619 h 1370528"/>
                <a:gd name="connsiteX437" fmla="*/ 255473 w 2096706"/>
                <a:gd name="connsiteY437" fmla="*/ 557121 h 1370528"/>
                <a:gd name="connsiteX438" fmla="*/ 260034 w 2096706"/>
                <a:gd name="connsiteY438" fmla="*/ 561683 h 1370528"/>
                <a:gd name="connsiteX439" fmla="*/ 223543 w 2096706"/>
                <a:gd name="connsiteY439" fmla="*/ 598181 h 1370528"/>
                <a:gd name="connsiteX440" fmla="*/ 235079 w 2096706"/>
                <a:gd name="connsiteY440" fmla="*/ 682713 h 1370528"/>
                <a:gd name="connsiteX441" fmla="*/ 198581 w 2096706"/>
                <a:gd name="connsiteY441" fmla="*/ 719211 h 1370528"/>
                <a:gd name="connsiteX442" fmla="*/ 194019 w 2096706"/>
                <a:gd name="connsiteY442" fmla="*/ 714649 h 1370528"/>
                <a:gd name="connsiteX443" fmla="*/ 230517 w 2096706"/>
                <a:gd name="connsiteY443" fmla="*/ 678151 h 1370528"/>
                <a:gd name="connsiteX444" fmla="*/ 235079 w 2096706"/>
                <a:gd name="connsiteY444" fmla="*/ 682713 h 1370528"/>
                <a:gd name="connsiteX445" fmla="*/ 278557 w 2096706"/>
                <a:gd name="connsiteY445" fmla="*/ 726185 h 1370528"/>
                <a:gd name="connsiteX446" fmla="*/ 283119 w 2096706"/>
                <a:gd name="connsiteY446" fmla="*/ 730746 h 1370528"/>
                <a:gd name="connsiteX447" fmla="*/ 246621 w 2096706"/>
                <a:gd name="connsiteY447" fmla="*/ 767244 h 1370528"/>
                <a:gd name="connsiteX448" fmla="*/ 242059 w 2096706"/>
                <a:gd name="connsiteY448" fmla="*/ 762683 h 1370528"/>
                <a:gd name="connsiteX449" fmla="*/ 278557 w 2096706"/>
                <a:gd name="connsiteY449" fmla="*/ 726185 h 1370528"/>
                <a:gd name="connsiteX450" fmla="*/ 271583 w 2096706"/>
                <a:gd name="connsiteY450" fmla="*/ 646215 h 1370528"/>
                <a:gd name="connsiteX451" fmla="*/ 267022 w 2096706"/>
                <a:gd name="connsiteY451" fmla="*/ 641653 h 1370528"/>
                <a:gd name="connsiteX452" fmla="*/ 303513 w 2096706"/>
                <a:gd name="connsiteY452" fmla="*/ 605155 h 1370528"/>
                <a:gd name="connsiteX453" fmla="*/ 308075 w 2096706"/>
                <a:gd name="connsiteY453" fmla="*/ 609717 h 1370528"/>
                <a:gd name="connsiteX454" fmla="*/ 271583 w 2096706"/>
                <a:gd name="connsiteY454" fmla="*/ 646215 h 1370528"/>
                <a:gd name="connsiteX455" fmla="*/ 326591 w 2096706"/>
                <a:gd name="connsiteY455" fmla="*/ 774225 h 1370528"/>
                <a:gd name="connsiteX456" fmla="*/ 331153 w 2096706"/>
                <a:gd name="connsiteY456" fmla="*/ 778787 h 1370528"/>
                <a:gd name="connsiteX457" fmla="*/ 294661 w 2096706"/>
                <a:gd name="connsiteY457" fmla="*/ 815285 h 1370528"/>
                <a:gd name="connsiteX458" fmla="*/ 290100 w 2096706"/>
                <a:gd name="connsiteY458" fmla="*/ 810723 h 1370528"/>
                <a:gd name="connsiteX459" fmla="*/ 326591 w 2096706"/>
                <a:gd name="connsiteY459" fmla="*/ 774225 h 1370528"/>
                <a:gd name="connsiteX460" fmla="*/ 319617 w 2096706"/>
                <a:gd name="connsiteY460" fmla="*/ 694255 h 1370528"/>
                <a:gd name="connsiteX461" fmla="*/ 315055 w 2096706"/>
                <a:gd name="connsiteY461" fmla="*/ 689693 h 1370528"/>
                <a:gd name="connsiteX462" fmla="*/ 351547 w 2096706"/>
                <a:gd name="connsiteY462" fmla="*/ 653196 h 1370528"/>
                <a:gd name="connsiteX463" fmla="*/ 356108 w 2096706"/>
                <a:gd name="connsiteY463" fmla="*/ 657757 h 1370528"/>
                <a:gd name="connsiteX464" fmla="*/ 319617 w 2096706"/>
                <a:gd name="connsiteY464" fmla="*/ 694255 h 1370528"/>
                <a:gd name="connsiteX465" fmla="*/ 340011 w 2096706"/>
                <a:gd name="connsiteY465" fmla="*/ 568657 h 1370528"/>
                <a:gd name="connsiteX466" fmla="*/ 376509 w 2096706"/>
                <a:gd name="connsiteY466" fmla="*/ 532159 h 1370528"/>
                <a:gd name="connsiteX467" fmla="*/ 381071 w 2096706"/>
                <a:gd name="connsiteY467" fmla="*/ 536721 h 1370528"/>
                <a:gd name="connsiteX468" fmla="*/ 344572 w 2096706"/>
                <a:gd name="connsiteY468" fmla="*/ 573219 h 1370528"/>
                <a:gd name="connsiteX469" fmla="*/ 340011 w 2096706"/>
                <a:gd name="connsiteY469" fmla="*/ 568657 h 1370528"/>
                <a:gd name="connsiteX470" fmla="*/ 374632 w 2096706"/>
                <a:gd name="connsiteY470" fmla="*/ 822266 h 1370528"/>
                <a:gd name="connsiteX471" fmla="*/ 379193 w 2096706"/>
                <a:gd name="connsiteY471" fmla="*/ 826827 h 1370528"/>
                <a:gd name="connsiteX472" fmla="*/ 342695 w 2096706"/>
                <a:gd name="connsiteY472" fmla="*/ 863325 h 1370528"/>
                <a:gd name="connsiteX473" fmla="*/ 338134 w 2096706"/>
                <a:gd name="connsiteY473" fmla="*/ 858763 h 1370528"/>
                <a:gd name="connsiteX474" fmla="*/ 374632 w 2096706"/>
                <a:gd name="connsiteY474" fmla="*/ 822266 h 1370528"/>
                <a:gd name="connsiteX475" fmla="*/ 367651 w 2096706"/>
                <a:gd name="connsiteY475" fmla="*/ 742289 h 1370528"/>
                <a:gd name="connsiteX476" fmla="*/ 363089 w 2096706"/>
                <a:gd name="connsiteY476" fmla="*/ 737727 h 1370528"/>
                <a:gd name="connsiteX477" fmla="*/ 399581 w 2096706"/>
                <a:gd name="connsiteY477" fmla="*/ 701229 h 1370528"/>
                <a:gd name="connsiteX478" fmla="*/ 404142 w 2096706"/>
                <a:gd name="connsiteY478" fmla="*/ 705791 h 1370528"/>
                <a:gd name="connsiteX479" fmla="*/ 367651 w 2096706"/>
                <a:gd name="connsiteY479" fmla="*/ 742289 h 1370528"/>
                <a:gd name="connsiteX480" fmla="*/ 424543 w 2096706"/>
                <a:gd name="connsiteY480" fmla="*/ 580200 h 1370528"/>
                <a:gd name="connsiteX481" fmla="*/ 429104 w 2096706"/>
                <a:gd name="connsiteY481" fmla="*/ 584761 h 1370528"/>
                <a:gd name="connsiteX482" fmla="*/ 392613 w 2096706"/>
                <a:gd name="connsiteY482" fmla="*/ 621259 h 1370528"/>
                <a:gd name="connsiteX483" fmla="*/ 388051 w 2096706"/>
                <a:gd name="connsiteY483" fmla="*/ 616698 h 1370528"/>
                <a:gd name="connsiteX484" fmla="*/ 424543 w 2096706"/>
                <a:gd name="connsiteY484" fmla="*/ 580200 h 1370528"/>
                <a:gd name="connsiteX485" fmla="*/ 413001 w 2096706"/>
                <a:gd name="connsiteY485" fmla="*/ 495661 h 1370528"/>
                <a:gd name="connsiteX486" fmla="*/ 449498 w 2096706"/>
                <a:gd name="connsiteY486" fmla="*/ 459163 h 1370528"/>
                <a:gd name="connsiteX487" fmla="*/ 454060 w 2096706"/>
                <a:gd name="connsiteY487" fmla="*/ 463725 h 1370528"/>
                <a:gd name="connsiteX488" fmla="*/ 417562 w 2096706"/>
                <a:gd name="connsiteY488" fmla="*/ 500223 h 1370528"/>
                <a:gd name="connsiteX489" fmla="*/ 413001 w 2096706"/>
                <a:gd name="connsiteY489" fmla="*/ 495661 h 1370528"/>
                <a:gd name="connsiteX490" fmla="*/ 422672 w 2096706"/>
                <a:gd name="connsiteY490" fmla="*/ 870299 h 1370528"/>
                <a:gd name="connsiteX491" fmla="*/ 427233 w 2096706"/>
                <a:gd name="connsiteY491" fmla="*/ 874861 h 1370528"/>
                <a:gd name="connsiteX492" fmla="*/ 390735 w 2096706"/>
                <a:gd name="connsiteY492" fmla="*/ 911359 h 1370528"/>
                <a:gd name="connsiteX493" fmla="*/ 386174 w 2096706"/>
                <a:gd name="connsiteY493" fmla="*/ 906797 h 1370528"/>
                <a:gd name="connsiteX494" fmla="*/ 422672 w 2096706"/>
                <a:gd name="connsiteY494" fmla="*/ 870299 h 1370528"/>
                <a:gd name="connsiteX495" fmla="*/ 415691 w 2096706"/>
                <a:gd name="connsiteY495" fmla="*/ 790329 h 1370528"/>
                <a:gd name="connsiteX496" fmla="*/ 411130 w 2096706"/>
                <a:gd name="connsiteY496" fmla="*/ 785768 h 1370528"/>
                <a:gd name="connsiteX497" fmla="*/ 447621 w 2096706"/>
                <a:gd name="connsiteY497" fmla="*/ 749270 h 1370528"/>
                <a:gd name="connsiteX498" fmla="*/ 452182 w 2096706"/>
                <a:gd name="connsiteY498" fmla="*/ 753831 h 1370528"/>
                <a:gd name="connsiteX499" fmla="*/ 415691 w 2096706"/>
                <a:gd name="connsiteY499" fmla="*/ 790329 h 1370528"/>
                <a:gd name="connsiteX500" fmla="*/ 440647 w 2096706"/>
                <a:gd name="connsiteY500" fmla="*/ 669299 h 1370528"/>
                <a:gd name="connsiteX501" fmla="*/ 436085 w 2096706"/>
                <a:gd name="connsiteY501" fmla="*/ 664738 h 1370528"/>
                <a:gd name="connsiteX502" fmla="*/ 472583 w 2096706"/>
                <a:gd name="connsiteY502" fmla="*/ 628240 h 1370528"/>
                <a:gd name="connsiteX503" fmla="*/ 477145 w 2096706"/>
                <a:gd name="connsiteY503" fmla="*/ 632801 h 1370528"/>
                <a:gd name="connsiteX504" fmla="*/ 440647 w 2096706"/>
                <a:gd name="connsiteY504" fmla="*/ 669299 h 1370528"/>
                <a:gd name="connsiteX505" fmla="*/ 461041 w 2096706"/>
                <a:gd name="connsiteY505" fmla="*/ 543702 h 1370528"/>
                <a:gd name="connsiteX506" fmla="*/ 497539 w 2096706"/>
                <a:gd name="connsiteY506" fmla="*/ 507204 h 1370528"/>
                <a:gd name="connsiteX507" fmla="*/ 502100 w 2096706"/>
                <a:gd name="connsiteY507" fmla="*/ 511765 h 1370528"/>
                <a:gd name="connsiteX508" fmla="*/ 465602 w 2096706"/>
                <a:gd name="connsiteY508" fmla="*/ 548263 h 1370528"/>
                <a:gd name="connsiteX509" fmla="*/ 461041 w 2096706"/>
                <a:gd name="connsiteY509" fmla="*/ 543702 h 1370528"/>
                <a:gd name="connsiteX510" fmla="*/ 495661 w 2096706"/>
                <a:gd name="connsiteY510" fmla="*/ 797303 h 1370528"/>
                <a:gd name="connsiteX511" fmla="*/ 500223 w 2096706"/>
                <a:gd name="connsiteY511" fmla="*/ 801865 h 1370528"/>
                <a:gd name="connsiteX512" fmla="*/ 463731 w 2096706"/>
                <a:gd name="connsiteY512" fmla="*/ 838363 h 1370528"/>
                <a:gd name="connsiteX513" fmla="*/ 459170 w 2096706"/>
                <a:gd name="connsiteY513" fmla="*/ 833801 h 1370528"/>
                <a:gd name="connsiteX514" fmla="*/ 495661 w 2096706"/>
                <a:gd name="connsiteY514" fmla="*/ 797303 h 1370528"/>
                <a:gd name="connsiteX515" fmla="*/ 488687 w 2096706"/>
                <a:gd name="connsiteY515" fmla="*/ 717333 h 1370528"/>
                <a:gd name="connsiteX516" fmla="*/ 484125 w 2096706"/>
                <a:gd name="connsiteY516" fmla="*/ 712772 h 1370528"/>
                <a:gd name="connsiteX517" fmla="*/ 520617 w 2096706"/>
                <a:gd name="connsiteY517" fmla="*/ 676274 h 1370528"/>
                <a:gd name="connsiteX518" fmla="*/ 525178 w 2096706"/>
                <a:gd name="connsiteY518" fmla="*/ 680835 h 1370528"/>
                <a:gd name="connsiteX519" fmla="*/ 488687 w 2096706"/>
                <a:gd name="connsiteY519" fmla="*/ 717333 h 1370528"/>
                <a:gd name="connsiteX520" fmla="*/ 509075 w 2096706"/>
                <a:gd name="connsiteY520" fmla="*/ 591742 h 1370528"/>
                <a:gd name="connsiteX521" fmla="*/ 545573 w 2096706"/>
                <a:gd name="connsiteY521" fmla="*/ 555244 h 1370528"/>
                <a:gd name="connsiteX522" fmla="*/ 550134 w 2096706"/>
                <a:gd name="connsiteY522" fmla="*/ 559805 h 1370528"/>
                <a:gd name="connsiteX523" fmla="*/ 513636 w 2096706"/>
                <a:gd name="connsiteY523" fmla="*/ 596303 h 1370528"/>
                <a:gd name="connsiteX524" fmla="*/ 509075 w 2096706"/>
                <a:gd name="connsiteY524" fmla="*/ 591742 h 1370528"/>
                <a:gd name="connsiteX525" fmla="*/ 543695 w 2096706"/>
                <a:gd name="connsiteY525" fmla="*/ 845344 h 1370528"/>
                <a:gd name="connsiteX526" fmla="*/ 548257 w 2096706"/>
                <a:gd name="connsiteY526" fmla="*/ 849905 h 1370528"/>
                <a:gd name="connsiteX527" fmla="*/ 511765 w 2096706"/>
                <a:gd name="connsiteY527" fmla="*/ 886403 h 1370528"/>
                <a:gd name="connsiteX528" fmla="*/ 507204 w 2096706"/>
                <a:gd name="connsiteY528" fmla="*/ 881842 h 1370528"/>
                <a:gd name="connsiteX529" fmla="*/ 543695 w 2096706"/>
                <a:gd name="connsiteY529" fmla="*/ 845344 h 1370528"/>
                <a:gd name="connsiteX530" fmla="*/ 536721 w 2096706"/>
                <a:gd name="connsiteY530" fmla="*/ 765367 h 1370528"/>
                <a:gd name="connsiteX531" fmla="*/ 532159 w 2096706"/>
                <a:gd name="connsiteY531" fmla="*/ 760805 h 1370528"/>
                <a:gd name="connsiteX532" fmla="*/ 568657 w 2096706"/>
                <a:gd name="connsiteY532" fmla="*/ 724308 h 1370528"/>
                <a:gd name="connsiteX533" fmla="*/ 573219 w 2096706"/>
                <a:gd name="connsiteY533" fmla="*/ 728869 h 1370528"/>
                <a:gd name="connsiteX534" fmla="*/ 536721 w 2096706"/>
                <a:gd name="connsiteY534" fmla="*/ 765367 h 1370528"/>
                <a:gd name="connsiteX535" fmla="*/ 561676 w 2096706"/>
                <a:gd name="connsiteY535" fmla="*/ 644337 h 1370528"/>
                <a:gd name="connsiteX536" fmla="*/ 557115 w 2096706"/>
                <a:gd name="connsiteY536" fmla="*/ 639776 h 1370528"/>
                <a:gd name="connsiteX537" fmla="*/ 593613 w 2096706"/>
                <a:gd name="connsiteY537" fmla="*/ 603278 h 1370528"/>
                <a:gd name="connsiteX538" fmla="*/ 598174 w 2096706"/>
                <a:gd name="connsiteY538" fmla="*/ 607839 h 1370528"/>
                <a:gd name="connsiteX539" fmla="*/ 561676 w 2096706"/>
                <a:gd name="connsiteY539" fmla="*/ 644337 h 1370528"/>
                <a:gd name="connsiteX540" fmla="*/ 582077 w 2096706"/>
                <a:gd name="connsiteY540" fmla="*/ 518746 h 1370528"/>
                <a:gd name="connsiteX541" fmla="*/ 618569 w 2096706"/>
                <a:gd name="connsiteY541" fmla="*/ 482248 h 1370528"/>
                <a:gd name="connsiteX542" fmla="*/ 623130 w 2096706"/>
                <a:gd name="connsiteY542" fmla="*/ 486809 h 1370528"/>
                <a:gd name="connsiteX543" fmla="*/ 586638 w 2096706"/>
                <a:gd name="connsiteY543" fmla="*/ 523307 h 1370528"/>
                <a:gd name="connsiteX544" fmla="*/ 582077 w 2096706"/>
                <a:gd name="connsiteY544" fmla="*/ 518746 h 1370528"/>
                <a:gd name="connsiteX545" fmla="*/ 616691 w 2096706"/>
                <a:gd name="connsiteY545" fmla="*/ 772348 h 1370528"/>
                <a:gd name="connsiteX546" fmla="*/ 621252 w 2096706"/>
                <a:gd name="connsiteY546" fmla="*/ 776909 h 1370528"/>
                <a:gd name="connsiteX547" fmla="*/ 584761 w 2096706"/>
                <a:gd name="connsiteY547" fmla="*/ 813407 h 1370528"/>
                <a:gd name="connsiteX548" fmla="*/ 580200 w 2096706"/>
                <a:gd name="connsiteY548" fmla="*/ 808846 h 1370528"/>
                <a:gd name="connsiteX549" fmla="*/ 616691 w 2096706"/>
                <a:gd name="connsiteY549" fmla="*/ 772348 h 1370528"/>
                <a:gd name="connsiteX550" fmla="*/ 609717 w 2096706"/>
                <a:gd name="connsiteY550" fmla="*/ 692377 h 1370528"/>
                <a:gd name="connsiteX551" fmla="*/ 605155 w 2096706"/>
                <a:gd name="connsiteY551" fmla="*/ 687816 h 1370528"/>
                <a:gd name="connsiteX552" fmla="*/ 641653 w 2096706"/>
                <a:gd name="connsiteY552" fmla="*/ 651318 h 1370528"/>
                <a:gd name="connsiteX553" fmla="*/ 646215 w 2096706"/>
                <a:gd name="connsiteY553" fmla="*/ 655879 h 1370528"/>
                <a:gd name="connsiteX554" fmla="*/ 609717 w 2096706"/>
                <a:gd name="connsiteY554" fmla="*/ 692377 h 1370528"/>
                <a:gd name="connsiteX555" fmla="*/ 630111 w 2096706"/>
                <a:gd name="connsiteY555" fmla="*/ 566780 h 1370528"/>
                <a:gd name="connsiteX556" fmla="*/ 666609 w 2096706"/>
                <a:gd name="connsiteY556" fmla="*/ 530282 h 1370528"/>
                <a:gd name="connsiteX557" fmla="*/ 671170 w 2096706"/>
                <a:gd name="connsiteY557" fmla="*/ 534843 h 1370528"/>
                <a:gd name="connsiteX558" fmla="*/ 634672 w 2096706"/>
                <a:gd name="connsiteY558" fmla="*/ 571341 h 1370528"/>
                <a:gd name="connsiteX559" fmla="*/ 630111 w 2096706"/>
                <a:gd name="connsiteY559" fmla="*/ 566780 h 1370528"/>
                <a:gd name="connsiteX560" fmla="*/ 664731 w 2096706"/>
                <a:gd name="connsiteY560" fmla="*/ 820388 h 1370528"/>
                <a:gd name="connsiteX561" fmla="*/ 669293 w 2096706"/>
                <a:gd name="connsiteY561" fmla="*/ 824950 h 1370528"/>
                <a:gd name="connsiteX562" fmla="*/ 632795 w 2096706"/>
                <a:gd name="connsiteY562" fmla="*/ 861447 h 1370528"/>
                <a:gd name="connsiteX563" fmla="*/ 628233 w 2096706"/>
                <a:gd name="connsiteY563" fmla="*/ 856886 h 1370528"/>
                <a:gd name="connsiteX564" fmla="*/ 664731 w 2096706"/>
                <a:gd name="connsiteY564" fmla="*/ 820388 h 1370528"/>
                <a:gd name="connsiteX565" fmla="*/ 657750 w 2096706"/>
                <a:gd name="connsiteY565" fmla="*/ 740418 h 1370528"/>
                <a:gd name="connsiteX566" fmla="*/ 653189 w 2096706"/>
                <a:gd name="connsiteY566" fmla="*/ 735856 h 1370528"/>
                <a:gd name="connsiteX567" fmla="*/ 689687 w 2096706"/>
                <a:gd name="connsiteY567" fmla="*/ 699358 h 1370528"/>
                <a:gd name="connsiteX568" fmla="*/ 694248 w 2096706"/>
                <a:gd name="connsiteY568" fmla="*/ 703920 h 1370528"/>
                <a:gd name="connsiteX569" fmla="*/ 657750 w 2096706"/>
                <a:gd name="connsiteY569" fmla="*/ 740418 h 1370528"/>
                <a:gd name="connsiteX570" fmla="*/ 682706 w 2096706"/>
                <a:gd name="connsiteY570" fmla="*/ 619382 h 1370528"/>
                <a:gd name="connsiteX571" fmla="*/ 678145 w 2096706"/>
                <a:gd name="connsiteY571" fmla="*/ 614820 h 1370528"/>
                <a:gd name="connsiteX572" fmla="*/ 714643 w 2096706"/>
                <a:gd name="connsiteY572" fmla="*/ 578322 h 1370528"/>
                <a:gd name="connsiteX573" fmla="*/ 719204 w 2096706"/>
                <a:gd name="connsiteY573" fmla="*/ 582883 h 1370528"/>
                <a:gd name="connsiteX574" fmla="*/ 682706 w 2096706"/>
                <a:gd name="connsiteY574" fmla="*/ 619382 h 1370528"/>
                <a:gd name="connsiteX575" fmla="*/ 737727 w 2096706"/>
                <a:gd name="connsiteY575" fmla="*/ 747392 h 1370528"/>
                <a:gd name="connsiteX576" fmla="*/ 742289 w 2096706"/>
                <a:gd name="connsiteY576" fmla="*/ 751954 h 1370528"/>
                <a:gd name="connsiteX577" fmla="*/ 705791 w 2096706"/>
                <a:gd name="connsiteY577" fmla="*/ 788451 h 1370528"/>
                <a:gd name="connsiteX578" fmla="*/ 701229 w 2096706"/>
                <a:gd name="connsiteY578" fmla="*/ 783890 h 1370528"/>
                <a:gd name="connsiteX579" fmla="*/ 737727 w 2096706"/>
                <a:gd name="connsiteY579" fmla="*/ 747392 h 1370528"/>
                <a:gd name="connsiteX580" fmla="*/ 730746 w 2096706"/>
                <a:gd name="connsiteY580" fmla="*/ 667422 h 1370528"/>
                <a:gd name="connsiteX581" fmla="*/ 726185 w 2096706"/>
                <a:gd name="connsiteY581" fmla="*/ 662860 h 1370528"/>
                <a:gd name="connsiteX582" fmla="*/ 762683 w 2096706"/>
                <a:gd name="connsiteY582" fmla="*/ 626362 h 1370528"/>
                <a:gd name="connsiteX583" fmla="*/ 767244 w 2096706"/>
                <a:gd name="connsiteY583" fmla="*/ 630924 h 1370528"/>
                <a:gd name="connsiteX584" fmla="*/ 730746 w 2096706"/>
                <a:gd name="connsiteY584" fmla="*/ 667422 h 1370528"/>
                <a:gd name="connsiteX585" fmla="*/ 785768 w 2096706"/>
                <a:gd name="connsiteY585" fmla="*/ 795426 h 1370528"/>
                <a:gd name="connsiteX586" fmla="*/ 790329 w 2096706"/>
                <a:gd name="connsiteY586" fmla="*/ 799987 h 1370528"/>
                <a:gd name="connsiteX587" fmla="*/ 753831 w 2096706"/>
                <a:gd name="connsiteY587" fmla="*/ 836485 h 1370528"/>
                <a:gd name="connsiteX588" fmla="*/ 749270 w 2096706"/>
                <a:gd name="connsiteY588" fmla="*/ 831924 h 1370528"/>
                <a:gd name="connsiteX589" fmla="*/ 785768 w 2096706"/>
                <a:gd name="connsiteY589" fmla="*/ 795426 h 1370528"/>
                <a:gd name="connsiteX590" fmla="*/ 778780 w 2096706"/>
                <a:gd name="connsiteY590" fmla="*/ 715456 h 1370528"/>
                <a:gd name="connsiteX591" fmla="*/ 774219 w 2096706"/>
                <a:gd name="connsiteY591" fmla="*/ 710894 h 1370528"/>
                <a:gd name="connsiteX592" fmla="*/ 810717 w 2096706"/>
                <a:gd name="connsiteY592" fmla="*/ 674396 h 1370528"/>
                <a:gd name="connsiteX593" fmla="*/ 815278 w 2096706"/>
                <a:gd name="connsiteY593" fmla="*/ 678958 h 1370528"/>
                <a:gd name="connsiteX594" fmla="*/ 778780 w 2096706"/>
                <a:gd name="connsiteY594" fmla="*/ 715456 h 1370528"/>
                <a:gd name="connsiteX595" fmla="*/ 780664 w 2096706"/>
                <a:gd name="connsiteY595" fmla="*/ 425356 h 1370528"/>
                <a:gd name="connsiteX596" fmla="*/ 776103 w 2096706"/>
                <a:gd name="connsiteY596" fmla="*/ 420794 h 1370528"/>
                <a:gd name="connsiteX597" fmla="*/ 812594 w 2096706"/>
                <a:gd name="connsiteY597" fmla="*/ 384296 h 1370528"/>
                <a:gd name="connsiteX598" fmla="*/ 817156 w 2096706"/>
                <a:gd name="connsiteY598" fmla="*/ 388858 h 1370528"/>
                <a:gd name="connsiteX599" fmla="*/ 780664 w 2096706"/>
                <a:gd name="connsiteY599" fmla="*/ 425356 h 1370528"/>
                <a:gd name="connsiteX600" fmla="*/ 787639 w 2096706"/>
                <a:gd name="connsiteY600" fmla="*/ 505333 h 1370528"/>
                <a:gd name="connsiteX601" fmla="*/ 792200 w 2096706"/>
                <a:gd name="connsiteY601" fmla="*/ 509894 h 1370528"/>
                <a:gd name="connsiteX602" fmla="*/ 755709 w 2096706"/>
                <a:gd name="connsiteY602" fmla="*/ 546392 h 1370528"/>
                <a:gd name="connsiteX603" fmla="*/ 751147 w 2096706"/>
                <a:gd name="connsiteY603" fmla="*/ 541831 h 1370528"/>
                <a:gd name="connsiteX604" fmla="*/ 787639 w 2096706"/>
                <a:gd name="connsiteY604" fmla="*/ 505333 h 1370528"/>
                <a:gd name="connsiteX605" fmla="*/ 732624 w 2096706"/>
                <a:gd name="connsiteY605" fmla="*/ 377322 h 1370528"/>
                <a:gd name="connsiteX606" fmla="*/ 728062 w 2096706"/>
                <a:gd name="connsiteY606" fmla="*/ 372761 h 1370528"/>
                <a:gd name="connsiteX607" fmla="*/ 764560 w 2096706"/>
                <a:gd name="connsiteY607" fmla="*/ 336263 h 1370528"/>
                <a:gd name="connsiteX608" fmla="*/ 769122 w 2096706"/>
                <a:gd name="connsiteY608" fmla="*/ 340824 h 1370528"/>
                <a:gd name="connsiteX609" fmla="*/ 732624 w 2096706"/>
                <a:gd name="connsiteY609" fmla="*/ 377322 h 1370528"/>
                <a:gd name="connsiteX610" fmla="*/ 739605 w 2096706"/>
                <a:gd name="connsiteY610" fmla="*/ 457292 h 1370528"/>
                <a:gd name="connsiteX611" fmla="*/ 744166 w 2096706"/>
                <a:gd name="connsiteY611" fmla="*/ 461854 h 1370528"/>
                <a:gd name="connsiteX612" fmla="*/ 707675 w 2096706"/>
                <a:gd name="connsiteY612" fmla="*/ 498352 h 1370528"/>
                <a:gd name="connsiteX613" fmla="*/ 703113 w 2096706"/>
                <a:gd name="connsiteY613" fmla="*/ 493790 h 1370528"/>
                <a:gd name="connsiteX614" fmla="*/ 739605 w 2096706"/>
                <a:gd name="connsiteY614" fmla="*/ 457292 h 1370528"/>
                <a:gd name="connsiteX615" fmla="*/ 684584 w 2096706"/>
                <a:gd name="connsiteY615" fmla="*/ 329282 h 1370528"/>
                <a:gd name="connsiteX616" fmla="*/ 680022 w 2096706"/>
                <a:gd name="connsiteY616" fmla="*/ 324720 h 1370528"/>
                <a:gd name="connsiteX617" fmla="*/ 716514 w 2096706"/>
                <a:gd name="connsiteY617" fmla="*/ 288222 h 1370528"/>
                <a:gd name="connsiteX618" fmla="*/ 721075 w 2096706"/>
                <a:gd name="connsiteY618" fmla="*/ 292784 h 1370528"/>
                <a:gd name="connsiteX619" fmla="*/ 684584 w 2096706"/>
                <a:gd name="connsiteY619" fmla="*/ 329282 h 1370528"/>
                <a:gd name="connsiteX620" fmla="*/ 691558 w 2096706"/>
                <a:gd name="connsiteY620" fmla="*/ 409252 h 1370528"/>
                <a:gd name="connsiteX621" fmla="*/ 696119 w 2096706"/>
                <a:gd name="connsiteY621" fmla="*/ 413814 h 1370528"/>
                <a:gd name="connsiteX622" fmla="*/ 659628 w 2096706"/>
                <a:gd name="connsiteY622" fmla="*/ 450311 h 1370528"/>
                <a:gd name="connsiteX623" fmla="*/ 655066 w 2096706"/>
                <a:gd name="connsiteY623" fmla="*/ 445750 h 1370528"/>
                <a:gd name="connsiteX624" fmla="*/ 691558 w 2096706"/>
                <a:gd name="connsiteY624" fmla="*/ 409252 h 1370528"/>
                <a:gd name="connsiteX625" fmla="*/ 636550 w 2096706"/>
                <a:gd name="connsiteY625" fmla="*/ 281241 h 1370528"/>
                <a:gd name="connsiteX626" fmla="*/ 631988 w 2096706"/>
                <a:gd name="connsiteY626" fmla="*/ 276680 h 1370528"/>
                <a:gd name="connsiteX627" fmla="*/ 668480 w 2096706"/>
                <a:gd name="connsiteY627" fmla="*/ 240182 h 1370528"/>
                <a:gd name="connsiteX628" fmla="*/ 673041 w 2096706"/>
                <a:gd name="connsiteY628" fmla="*/ 244743 h 1370528"/>
                <a:gd name="connsiteX629" fmla="*/ 636550 w 2096706"/>
                <a:gd name="connsiteY629" fmla="*/ 281241 h 1370528"/>
                <a:gd name="connsiteX630" fmla="*/ 643524 w 2096706"/>
                <a:gd name="connsiteY630" fmla="*/ 361218 h 1370528"/>
                <a:gd name="connsiteX631" fmla="*/ 648086 w 2096706"/>
                <a:gd name="connsiteY631" fmla="*/ 365780 h 1370528"/>
                <a:gd name="connsiteX632" fmla="*/ 611594 w 2096706"/>
                <a:gd name="connsiteY632" fmla="*/ 402278 h 1370528"/>
                <a:gd name="connsiteX633" fmla="*/ 607033 w 2096706"/>
                <a:gd name="connsiteY633" fmla="*/ 397716 h 1370528"/>
                <a:gd name="connsiteX634" fmla="*/ 643524 w 2096706"/>
                <a:gd name="connsiteY634" fmla="*/ 361218 h 1370528"/>
                <a:gd name="connsiteX635" fmla="*/ 588516 w 2096706"/>
                <a:gd name="connsiteY635" fmla="*/ 233208 h 1370528"/>
                <a:gd name="connsiteX636" fmla="*/ 583955 w 2096706"/>
                <a:gd name="connsiteY636" fmla="*/ 228646 h 1370528"/>
                <a:gd name="connsiteX637" fmla="*/ 620446 w 2096706"/>
                <a:gd name="connsiteY637" fmla="*/ 192148 h 1370528"/>
                <a:gd name="connsiteX638" fmla="*/ 625007 w 2096706"/>
                <a:gd name="connsiteY638" fmla="*/ 196710 h 1370528"/>
                <a:gd name="connsiteX639" fmla="*/ 588516 w 2096706"/>
                <a:gd name="connsiteY639" fmla="*/ 233208 h 1370528"/>
                <a:gd name="connsiteX640" fmla="*/ 595490 w 2096706"/>
                <a:gd name="connsiteY640" fmla="*/ 313178 h 1370528"/>
                <a:gd name="connsiteX641" fmla="*/ 600052 w 2096706"/>
                <a:gd name="connsiteY641" fmla="*/ 317739 h 1370528"/>
                <a:gd name="connsiteX642" fmla="*/ 563560 w 2096706"/>
                <a:gd name="connsiteY642" fmla="*/ 354237 h 1370528"/>
                <a:gd name="connsiteX643" fmla="*/ 558999 w 2096706"/>
                <a:gd name="connsiteY643" fmla="*/ 349676 h 1370528"/>
                <a:gd name="connsiteX644" fmla="*/ 595490 w 2096706"/>
                <a:gd name="connsiteY644" fmla="*/ 313178 h 1370528"/>
                <a:gd name="connsiteX645" fmla="*/ 570535 w 2096706"/>
                <a:gd name="connsiteY645" fmla="*/ 434214 h 1370528"/>
                <a:gd name="connsiteX646" fmla="*/ 575096 w 2096706"/>
                <a:gd name="connsiteY646" fmla="*/ 438776 h 1370528"/>
                <a:gd name="connsiteX647" fmla="*/ 538598 w 2096706"/>
                <a:gd name="connsiteY647" fmla="*/ 475274 h 1370528"/>
                <a:gd name="connsiteX648" fmla="*/ 534037 w 2096706"/>
                <a:gd name="connsiteY648" fmla="*/ 470712 h 1370528"/>
                <a:gd name="connsiteX649" fmla="*/ 570535 w 2096706"/>
                <a:gd name="connsiteY649" fmla="*/ 434214 h 1370528"/>
                <a:gd name="connsiteX650" fmla="*/ 515520 w 2096706"/>
                <a:gd name="connsiteY650" fmla="*/ 306204 h 1370528"/>
                <a:gd name="connsiteX651" fmla="*/ 510959 w 2096706"/>
                <a:gd name="connsiteY651" fmla="*/ 301642 h 1370528"/>
                <a:gd name="connsiteX652" fmla="*/ 547450 w 2096706"/>
                <a:gd name="connsiteY652" fmla="*/ 265144 h 1370528"/>
                <a:gd name="connsiteX653" fmla="*/ 552012 w 2096706"/>
                <a:gd name="connsiteY653" fmla="*/ 269706 h 1370528"/>
                <a:gd name="connsiteX654" fmla="*/ 515520 w 2096706"/>
                <a:gd name="connsiteY654" fmla="*/ 306204 h 1370528"/>
                <a:gd name="connsiteX655" fmla="*/ 522494 w 2096706"/>
                <a:gd name="connsiteY655" fmla="*/ 386174 h 1370528"/>
                <a:gd name="connsiteX656" fmla="*/ 527056 w 2096706"/>
                <a:gd name="connsiteY656" fmla="*/ 390735 h 1370528"/>
                <a:gd name="connsiteX657" fmla="*/ 490558 w 2096706"/>
                <a:gd name="connsiteY657" fmla="*/ 427233 h 1370528"/>
                <a:gd name="connsiteX658" fmla="*/ 485997 w 2096706"/>
                <a:gd name="connsiteY658" fmla="*/ 422672 h 1370528"/>
                <a:gd name="connsiteX659" fmla="*/ 522494 w 2096706"/>
                <a:gd name="connsiteY659" fmla="*/ 386174 h 1370528"/>
                <a:gd name="connsiteX660" fmla="*/ 467486 w 2096706"/>
                <a:gd name="connsiteY660" fmla="*/ 258163 h 1370528"/>
                <a:gd name="connsiteX661" fmla="*/ 462925 w 2096706"/>
                <a:gd name="connsiteY661" fmla="*/ 253602 h 1370528"/>
                <a:gd name="connsiteX662" fmla="*/ 499416 w 2096706"/>
                <a:gd name="connsiteY662" fmla="*/ 217104 h 1370528"/>
                <a:gd name="connsiteX663" fmla="*/ 503978 w 2096706"/>
                <a:gd name="connsiteY663" fmla="*/ 221665 h 1370528"/>
                <a:gd name="connsiteX664" fmla="*/ 467486 w 2096706"/>
                <a:gd name="connsiteY664" fmla="*/ 258163 h 1370528"/>
                <a:gd name="connsiteX665" fmla="*/ 474461 w 2096706"/>
                <a:gd name="connsiteY665" fmla="*/ 338134 h 1370528"/>
                <a:gd name="connsiteX666" fmla="*/ 479022 w 2096706"/>
                <a:gd name="connsiteY666" fmla="*/ 342695 h 1370528"/>
                <a:gd name="connsiteX667" fmla="*/ 442524 w 2096706"/>
                <a:gd name="connsiteY667" fmla="*/ 379193 h 1370528"/>
                <a:gd name="connsiteX668" fmla="*/ 437963 w 2096706"/>
                <a:gd name="connsiteY668" fmla="*/ 374632 h 1370528"/>
                <a:gd name="connsiteX669" fmla="*/ 474461 w 2096706"/>
                <a:gd name="connsiteY669" fmla="*/ 338134 h 1370528"/>
                <a:gd name="connsiteX670" fmla="*/ 419446 w 2096706"/>
                <a:gd name="connsiteY670" fmla="*/ 210129 h 1370528"/>
                <a:gd name="connsiteX671" fmla="*/ 414884 w 2096706"/>
                <a:gd name="connsiteY671" fmla="*/ 205568 h 1370528"/>
                <a:gd name="connsiteX672" fmla="*/ 451376 w 2096706"/>
                <a:gd name="connsiteY672" fmla="*/ 169070 h 1370528"/>
                <a:gd name="connsiteX673" fmla="*/ 455937 w 2096706"/>
                <a:gd name="connsiteY673" fmla="*/ 173631 h 1370528"/>
                <a:gd name="connsiteX674" fmla="*/ 419446 w 2096706"/>
                <a:gd name="connsiteY674" fmla="*/ 210129 h 1370528"/>
                <a:gd name="connsiteX675" fmla="*/ 426427 w 2096706"/>
                <a:gd name="connsiteY675" fmla="*/ 290100 h 1370528"/>
                <a:gd name="connsiteX676" fmla="*/ 430988 w 2096706"/>
                <a:gd name="connsiteY676" fmla="*/ 294661 h 1370528"/>
                <a:gd name="connsiteX677" fmla="*/ 394490 w 2096706"/>
                <a:gd name="connsiteY677" fmla="*/ 331159 h 1370528"/>
                <a:gd name="connsiteX678" fmla="*/ 389929 w 2096706"/>
                <a:gd name="connsiteY678" fmla="*/ 326598 h 1370528"/>
                <a:gd name="connsiteX679" fmla="*/ 426427 w 2096706"/>
                <a:gd name="connsiteY679" fmla="*/ 290100 h 1370528"/>
                <a:gd name="connsiteX680" fmla="*/ 401465 w 2096706"/>
                <a:gd name="connsiteY680" fmla="*/ 411130 h 1370528"/>
                <a:gd name="connsiteX681" fmla="*/ 406026 w 2096706"/>
                <a:gd name="connsiteY681" fmla="*/ 415691 h 1370528"/>
                <a:gd name="connsiteX682" fmla="*/ 369528 w 2096706"/>
                <a:gd name="connsiteY682" fmla="*/ 452189 h 1370528"/>
                <a:gd name="connsiteX683" fmla="*/ 364967 w 2096706"/>
                <a:gd name="connsiteY683" fmla="*/ 447628 h 1370528"/>
                <a:gd name="connsiteX684" fmla="*/ 401465 w 2096706"/>
                <a:gd name="connsiteY684" fmla="*/ 411130 h 1370528"/>
                <a:gd name="connsiteX685" fmla="*/ 346450 w 2096706"/>
                <a:gd name="connsiteY685" fmla="*/ 283125 h 1370528"/>
                <a:gd name="connsiteX686" fmla="*/ 341888 w 2096706"/>
                <a:gd name="connsiteY686" fmla="*/ 278564 h 1370528"/>
                <a:gd name="connsiteX687" fmla="*/ 378380 w 2096706"/>
                <a:gd name="connsiteY687" fmla="*/ 242066 h 1370528"/>
                <a:gd name="connsiteX688" fmla="*/ 382941 w 2096706"/>
                <a:gd name="connsiteY688" fmla="*/ 246627 h 1370528"/>
                <a:gd name="connsiteX689" fmla="*/ 346450 w 2096706"/>
                <a:gd name="connsiteY689" fmla="*/ 283125 h 1370528"/>
                <a:gd name="connsiteX690" fmla="*/ 353431 w 2096706"/>
                <a:gd name="connsiteY690" fmla="*/ 363096 h 1370528"/>
                <a:gd name="connsiteX691" fmla="*/ 357992 w 2096706"/>
                <a:gd name="connsiteY691" fmla="*/ 367657 h 1370528"/>
                <a:gd name="connsiteX692" fmla="*/ 321494 w 2096706"/>
                <a:gd name="connsiteY692" fmla="*/ 404155 h 1370528"/>
                <a:gd name="connsiteX693" fmla="*/ 316933 w 2096706"/>
                <a:gd name="connsiteY693" fmla="*/ 399594 h 1370528"/>
                <a:gd name="connsiteX694" fmla="*/ 353431 w 2096706"/>
                <a:gd name="connsiteY694" fmla="*/ 363096 h 1370528"/>
                <a:gd name="connsiteX695" fmla="*/ 328475 w 2096706"/>
                <a:gd name="connsiteY695" fmla="*/ 484125 h 1370528"/>
                <a:gd name="connsiteX696" fmla="*/ 333037 w 2096706"/>
                <a:gd name="connsiteY696" fmla="*/ 488687 h 1370528"/>
                <a:gd name="connsiteX697" fmla="*/ 296539 w 2096706"/>
                <a:gd name="connsiteY697" fmla="*/ 525185 h 1370528"/>
                <a:gd name="connsiteX698" fmla="*/ 291977 w 2096706"/>
                <a:gd name="connsiteY698" fmla="*/ 520623 h 1370528"/>
                <a:gd name="connsiteX699" fmla="*/ 328475 w 2096706"/>
                <a:gd name="connsiteY699" fmla="*/ 484125 h 1370528"/>
                <a:gd name="connsiteX700" fmla="*/ 273454 w 2096706"/>
                <a:gd name="connsiteY700" fmla="*/ 356115 h 1370528"/>
                <a:gd name="connsiteX701" fmla="*/ 268893 w 2096706"/>
                <a:gd name="connsiteY701" fmla="*/ 351553 h 1370528"/>
                <a:gd name="connsiteX702" fmla="*/ 305391 w 2096706"/>
                <a:gd name="connsiteY702" fmla="*/ 315055 h 1370528"/>
                <a:gd name="connsiteX703" fmla="*/ 309952 w 2096706"/>
                <a:gd name="connsiteY703" fmla="*/ 319617 h 1370528"/>
                <a:gd name="connsiteX704" fmla="*/ 273454 w 2096706"/>
                <a:gd name="connsiteY704" fmla="*/ 356115 h 1370528"/>
                <a:gd name="connsiteX705" fmla="*/ 280441 w 2096706"/>
                <a:gd name="connsiteY705" fmla="*/ 436085 h 1370528"/>
                <a:gd name="connsiteX706" fmla="*/ 285003 w 2096706"/>
                <a:gd name="connsiteY706" fmla="*/ 440647 h 1370528"/>
                <a:gd name="connsiteX707" fmla="*/ 248505 w 2096706"/>
                <a:gd name="connsiteY707" fmla="*/ 477145 h 1370528"/>
                <a:gd name="connsiteX708" fmla="*/ 243943 w 2096706"/>
                <a:gd name="connsiteY708" fmla="*/ 472583 h 1370528"/>
                <a:gd name="connsiteX709" fmla="*/ 280441 w 2096706"/>
                <a:gd name="connsiteY709" fmla="*/ 436085 h 1370528"/>
                <a:gd name="connsiteX710" fmla="*/ 225414 w 2096706"/>
                <a:gd name="connsiteY710" fmla="*/ 308081 h 1370528"/>
                <a:gd name="connsiteX711" fmla="*/ 220852 w 2096706"/>
                <a:gd name="connsiteY711" fmla="*/ 303520 h 1370528"/>
                <a:gd name="connsiteX712" fmla="*/ 257350 w 2096706"/>
                <a:gd name="connsiteY712" fmla="*/ 267022 h 1370528"/>
                <a:gd name="connsiteX713" fmla="*/ 261912 w 2096706"/>
                <a:gd name="connsiteY713" fmla="*/ 271583 h 1370528"/>
                <a:gd name="connsiteX714" fmla="*/ 225414 w 2096706"/>
                <a:gd name="connsiteY714" fmla="*/ 308081 h 1370528"/>
                <a:gd name="connsiteX715" fmla="*/ 232395 w 2096706"/>
                <a:gd name="connsiteY715" fmla="*/ 388051 h 1370528"/>
                <a:gd name="connsiteX716" fmla="*/ 236956 w 2096706"/>
                <a:gd name="connsiteY716" fmla="*/ 392613 h 1370528"/>
                <a:gd name="connsiteX717" fmla="*/ 200458 w 2096706"/>
                <a:gd name="connsiteY717" fmla="*/ 429111 h 1370528"/>
                <a:gd name="connsiteX718" fmla="*/ 195897 w 2096706"/>
                <a:gd name="connsiteY718" fmla="*/ 424549 h 1370528"/>
                <a:gd name="connsiteX719" fmla="*/ 232395 w 2096706"/>
                <a:gd name="connsiteY719" fmla="*/ 388051 h 1370528"/>
                <a:gd name="connsiteX720" fmla="*/ 207439 w 2096706"/>
                <a:gd name="connsiteY720" fmla="*/ 509081 h 1370528"/>
                <a:gd name="connsiteX721" fmla="*/ 212000 w 2096706"/>
                <a:gd name="connsiteY721" fmla="*/ 513643 h 1370528"/>
                <a:gd name="connsiteX722" fmla="*/ 175509 w 2096706"/>
                <a:gd name="connsiteY722" fmla="*/ 550141 h 1370528"/>
                <a:gd name="connsiteX723" fmla="*/ 170947 w 2096706"/>
                <a:gd name="connsiteY723" fmla="*/ 545579 h 1370528"/>
                <a:gd name="connsiteX724" fmla="*/ 207439 w 2096706"/>
                <a:gd name="connsiteY724" fmla="*/ 509081 h 1370528"/>
                <a:gd name="connsiteX725" fmla="*/ 187045 w 2096706"/>
                <a:gd name="connsiteY725" fmla="*/ 634672 h 1370528"/>
                <a:gd name="connsiteX726" fmla="*/ 150547 w 2096706"/>
                <a:gd name="connsiteY726" fmla="*/ 671170 h 1370528"/>
                <a:gd name="connsiteX727" fmla="*/ 145985 w 2096706"/>
                <a:gd name="connsiteY727" fmla="*/ 666609 h 1370528"/>
                <a:gd name="connsiteX728" fmla="*/ 182483 w 2096706"/>
                <a:gd name="connsiteY728" fmla="*/ 630111 h 1370528"/>
                <a:gd name="connsiteX729" fmla="*/ 187045 w 2096706"/>
                <a:gd name="connsiteY729" fmla="*/ 634672 h 1370528"/>
                <a:gd name="connsiteX730" fmla="*/ 152424 w 2096706"/>
                <a:gd name="connsiteY730" fmla="*/ 381070 h 1370528"/>
                <a:gd name="connsiteX731" fmla="*/ 147863 w 2096706"/>
                <a:gd name="connsiteY731" fmla="*/ 376509 h 1370528"/>
                <a:gd name="connsiteX732" fmla="*/ 184354 w 2096706"/>
                <a:gd name="connsiteY732" fmla="*/ 340011 h 1370528"/>
                <a:gd name="connsiteX733" fmla="*/ 188916 w 2096706"/>
                <a:gd name="connsiteY733" fmla="*/ 344573 h 1370528"/>
                <a:gd name="connsiteX734" fmla="*/ 152424 w 2096706"/>
                <a:gd name="connsiteY734" fmla="*/ 381070 h 1370528"/>
                <a:gd name="connsiteX735" fmla="*/ 159399 w 2096706"/>
                <a:gd name="connsiteY735" fmla="*/ 461047 h 1370528"/>
                <a:gd name="connsiteX736" fmla="*/ 163960 w 2096706"/>
                <a:gd name="connsiteY736" fmla="*/ 465609 h 1370528"/>
                <a:gd name="connsiteX737" fmla="*/ 127469 w 2096706"/>
                <a:gd name="connsiteY737" fmla="*/ 502107 h 1370528"/>
                <a:gd name="connsiteX738" fmla="*/ 122907 w 2096706"/>
                <a:gd name="connsiteY738" fmla="*/ 497545 h 1370528"/>
                <a:gd name="connsiteX739" fmla="*/ 159399 w 2096706"/>
                <a:gd name="connsiteY739" fmla="*/ 461047 h 1370528"/>
                <a:gd name="connsiteX740" fmla="*/ 134450 w 2096706"/>
                <a:gd name="connsiteY740" fmla="*/ 582077 h 1370528"/>
                <a:gd name="connsiteX741" fmla="*/ 139011 w 2096706"/>
                <a:gd name="connsiteY741" fmla="*/ 586638 h 1370528"/>
                <a:gd name="connsiteX742" fmla="*/ 102513 w 2096706"/>
                <a:gd name="connsiteY742" fmla="*/ 623136 h 1370528"/>
                <a:gd name="connsiteX743" fmla="*/ 97952 w 2096706"/>
                <a:gd name="connsiteY743" fmla="*/ 618575 h 1370528"/>
                <a:gd name="connsiteX744" fmla="*/ 134450 w 2096706"/>
                <a:gd name="connsiteY744" fmla="*/ 582077 h 1370528"/>
                <a:gd name="connsiteX745" fmla="*/ 132572 w 2096706"/>
                <a:gd name="connsiteY745" fmla="*/ 872177 h 1370528"/>
                <a:gd name="connsiteX746" fmla="*/ 137133 w 2096706"/>
                <a:gd name="connsiteY746" fmla="*/ 876738 h 1370528"/>
                <a:gd name="connsiteX747" fmla="*/ 100636 w 2096706"/>
                <a:gd name="connsiteY747" fmla="*/ 913236 h 1370528"/>
                <a:gd name="connsiteX748" fmla="*/ 96074 w 2096706"/>
                <a:gd name="connsiteY748" fmla="*/ 908675 h 1370528"/>
                <a:gd name="connsiteX749" fmla="*/ 132572 w 2096706"/>
                <a:gd name="connsiteY749" fmla="*/ 872177 h 1370528"/>
                <a:gd name="connsiteX750" fmla="*/ 125591 w 2096706"/>
                <a:gd name="connsiteY750" fmla="*/ 792200 h 1370528"/>
                <a:gd name="connsiteX751" fmla="*/ 121030 w 2096706"/>
                <a:gd name="connsiteY751" fmla="*/ 787639 h 1370528"/>
                <a:gd name="connsiteX752" fmla="*/ 157528 w 2096706"/>
                <a:gd name="connsiteY752" fmla="*/ 751141 h 1370528"/>
                <a:gd name="connsiteX753" fmla="*/ 162089 w 2096706"/>
                <a:gd name="connsiteY753" fmla="*/ 755702 h 1370528"/>
                <a:gd name="connsiteX754" fmla="*/ 125591 w 2096706"/>
                <a:gd name="connsiteY754" fmla="*/ 792200 h 1370528"/>
                <a:gd name="connsiteX755" fmla="*/ 180606 w 2096706"/>
                <a:gd name="connsiteY755" fmla="*/ 920211 h 1370528"/>
                <a:gd name="connsiteX756" fmla="*/ 185167 w 2096706"/>
                <a:gd name="connsiteY756" fmla="*/ 924772 h 1370528"/>
                <a:gd name="connsiteX757" fmla="*/ 148669 w 2096706"/>
                <a:gd name="connsiteY757" fmla="*/ 961270 h 1370528"/>
                <a:gd name="connsiteX758" fmla="*/ 144108 w 2096706"/>
                <a:gd name="connsiteY758" fmla="*/ 956709 h 1370528"/>
                <a:gd name="connsiteX759" fmla="*/ 180606 w 2096706"/>
                <a:gd name="connsiteY759" fmla="*/ 920211 h 1370528"/>
                <a:gd name="connsiteX760" fmla="*/ 173625 w 2096706"/>
                <a:gd name="connsiteY760" fmla="*/ 840240 h 1370528"/>
                <a:gd name="connsiteX761" fmla="*/ 169064 w 2096706"/>
                <a:gd name="connsiteY761" fmla="*/ 835679 h 1370528"/>
                <a:gd name="connsiteX762" fmla="*/ 205562 w 2096706"/>
                <a:gd name="connsiteY762" fmla="*/ 799181 h 1370528"/>
                <a:gd name="connsiteX763" fmla="*/ 210123 w 2096706"/>
                <a:gd name="connsiteY763" fmla="*/ 803742 h 1370528"/>
                <a:gd name="connsiteX764" fmla="*/ 173625 w 2096706"/>
                <a:gd name="connsiteY764" fmla="*/ 840240 h 1370528"/>
                <a:gd name="connsiteX765" fmla="*/ 228646 w 2096706"/>
                <a:gd name="connsiteY765" fmla="*/ 968251 h 1370528"/>
                <a:gd name="connsiteX766" fmla="*/ 233208 w 2096706"/>
                <a:gd name="connsiteY766" fmla="*/ 972812 h 1370528"/>
                <a:gd name="connsiteX767" fmla="*/ 196710 w 2096706"/>
                <a:gd name="connsiteY767" fmla="*/ 1009310 h 1370528"/>
                <a:gd name="connsiteX768" fmla="*/ 192148 w 2096706"/>
                <a:gd name="connsiteY768" fmla="*/ 1004749 h 1370528"/>
                <a:gd name="connsiteX769" fmla="*/ 228646 w 2096706"/>
                <a:gd name="connsiteY769" fmla="*/ 968251 h 1370528"/>
                <a:gd name="connsiteX770" fmla="*/ 221659 w 2096706"/>
                <a:gd name="connsiteY770" fmla="*/ 888281 h 1370528"/>
                <a:gd name="connsiteX771" fmla="*/ 217097 w 2096706"/>
                <a:gd name="connsiteY771" fmla="*/ 883719 h 1370528"/>
                <a:gd name="connsiteX772" fmla="*/ 253595 w 2096706"/>
                <a:gd name="connsiteY772" fmla="*/ 847221 h 1370528"/>
                <a:gd name="connsiteX773" fmla="*/ 258157 w 2096706"/>
                <a:gd name="connsiteY773" fmla="*/ 851783 h 1370528"/>
                <a:gd name="connsiteX774" fmla="*/ 221659 w 2096706"/>
                <a:gd name="connsiteY774" fmla="*/ 888281 h 1370528"/>
                <a:gd name="connsiteX775" fmla="*/ 276686 w 2096706"/>
                <a:gd name="connsiteY775" fmla="*/ 1016285 h 1370528"/>
                <a:gd name="connsiteX776" fmla="*/ 281248 w 2096706"/>
                <a:gd name="connsiteY776" fmla="*/ 1020846 h 1370528"/>
                <a:gd name="connsiteX777" fmla="*/ 244750 w 2096706"/>
                <a:gd name="connsiteY777" fmla="*/ 1057344 h 1370528"/>
                <a:gd name="connsiteX778" fmla="*/ 240188 w 2096706"/>
                <a:gd name="connsiteY778" fmla="*/ 1052783 h 1370528"/>
                <a:gd name="connsiteX779" fmla="*/ 276686 w 2096706"/>
                <a:gd name="connsiteY779" fmla="*/ 1016285 h 1370528"/>
                <a:gd name="connsiteX780" fmla="*/ 269706 w 2096706"/>
                <a:gd name="connsiteY780" fmla="*/ 936314 h 1370528"/>
                <a:gd name="connsiteX781" fmla="*/ 265144 w 2096706"/>
                <a:gd name="connsiteY781" fmla="*/ 931753 h 1370528"/>
                <a:gd name="connsiteX782" fmla="*/ 301642 w 2096706"/>
                <a:gd name="connsiteY782" fmla="*/ 895255 h 1370528"/>
                <a:gd name="connsiteX783" fmla="*/ 306204 w 2096706"/>
                <a:gd name="connsiteY783" fmla="*/ 899816 h 1370528"/>
                <a:gd name="connsiteX784" fmla="*/ 269706 w 2096706"/>
                <a:gd name="connsiteY784" fmla="*/ 936314 h 1370528"/>
                <a:gd name="connsiteX785" fmla="*/ 324720 w 2096706"/>
                <a:gd name="connsiteY785" fmla="*/ 1064325 h 1370528"/>
                <a:gd name="connsiteX786" fmla="*/ 329282 w 2096706"/>
                <a:gd name="connsiteY786" fmla="*/ 1068887 h 1370528"/>
                <a:gd name="connsiteX787" fmla="*/ 292784 w 2096706"/>
                <a:gd name="connsiteY787" fmla="*/ 1105384 h 1370528"/>
                <a:gd name="connsiteX788" fmla="*/ 288222 w 2096706"/>
                <a:gd name="connsiteY788" fmla="*/ 1100823 h 1370528"/>
                <a:gd name="connsiteX789" fmla="*/ 324720 w 2096706"/>
                <a:gd name="connsiteY789" fmla="*/ 1064325 h 1370528"/>
                <a:gd name="connsiteX790" fmla="*/ 317739 w 2096706"/>
                <a:gd name="connsiteY790" fmla="*/ 984355 h 1370528"/>
                <a:gd name="connsiteX791" fmla="*/ 313178 w 2096706"/>
                <a:gd name="connsiteY791" fmla="*/ 979793 h 1370528"/>
                <a:gd name="connsiteX792" fmla="*/ 349676 w 2096706"/>
                <a:gd name="connsiteY792" fmla="*/ 943295 h 1370528"/>
                <a:gd name="connsiteX793" fmla="*/ 354237 w 2096706"/>
                <a:gd name="connsiteY793" fmla="*/ 947857 h 1370528"/>
                <a:gd name="connsiteX794" fmla="*/ 317739 w 2096706"/>
                <a:gd name="connsiteY794" fmla="*/ 984355 h 1370528"/>
                <a:gd name="connsiteX795" fmla="*/ 372754 w 2096706"/>
                <a:gd name="connsiteY795" fmla="*/ 1112359 h 1370528"/>
                <a:gd name="connsiteX796" fmla="*/ 377316 w 2096706"/>
                <a:gd name="connsiteY796" fmla="*/ 1116920 h 1370528"/>
                <a:gd name="connsiteX797" fmla="*/ 340817 w 2096706"/>
                <a:gd name="connsiteY797" fmla="*/ 1153418 h 1370528"/>
                <a:gd name="connsiteX798" fmla="*/ 336256 w 2096706"/>
                <a:gd name="connsiteY798" fmla="*/ 1148857 h 1370528"/>
                <a:gd name="connsiteX799" fmla="*/ 372754 w 2096706"/>
                <a:gd name="connsiteY799" fmla="*/ 1112359 h 1370528"/>
                <a:gd name="connsiteX800" fmla="*/ 365773 w 2096706"/>
                <a:gd name="connsiteY800" fmla="*/ 1032388 h 1370528"/>
                <a:gd name="connsiteX801" fmla="*/ 361212 w 2096706"/>
                <a:gd name="connsiteY801" fmla="*/ 1027827 h 1370528"/>
                <a:gd name="connsiteX802" fmla="*/ 397710 w 2096706"/>
                <a:gd name="connsiteY802" fmla="*/ 991329 h 1370528"/>
                <a:gd name="connsiteX803" fmla="*/ 402271 w 2096706"/>
                <a:gd name="connsiteY803" fmla="*/ 995891 h 1370528"/>
                <a:gd name="connsiteX804" fmla="*/ 365773 w 2096706"/>
                <a:gd name="connsiteY804" fmla="*/ 1032388 h 1370528"/>
                <a:gd name="connsiteX805" fmla="*/ 420794 w 2096706"/>
                <a:gd name="connsiteY805" fmla="*/ 1160399 h 1370528"/>
                <a:gd name="connsiteX806" fmla="*/ 425356 w 2096706"/>
                <a:gd name="connsiteY806" fmla="*/ 1164961 h 1370528"/>
                <a:gd name="connsiteX807" fmla="*/ 388858 w 2096706"/>
                <a:gd name="connsiteY807" fmla="*/ 1201458 h 1370528"/>
                <a:gd name="connsiteX808" fmla="*/ 384296 w 2096706"/>
                <a:gd name="connsiteY808" fmla="*/ 1196897 h 1370528"/>
                <a:gd name="connsiteX809" fmla="*/ 420794 w 2096706"/>
                <a:gd name="connsiteY809" fmla="*/ 1160399 h 1370528"/>
                <a:gd name="connsiteX810" fmla="*/ 413807 w 2096706"/>
                <a:gd name="connsiteY810" fmla="*/ 1080429 h 1370528"/>
                <a:gd name="connsiteX811" fmla="*/ 409246 w 2096706"/>
                <a:gd name="connsiteY811" fmla="*/ 1075867 h 1370528"/>
                <a:gd name="connsiteX812" fmla="*/ 445743 w 2096706"/>
                <a:gd name="connsiteY812" fmla="*/ 1039369 h 1370528"/>
                <a:gd name="connsiteX813" fmla="*/ 450305 w 2096706"/>
                <a:gd name="connsiteY813" fmla="*/ 1043931 h 1370528"/>
                <a:gd name="connsiteX814" fmla="*/ 413807 w 2096706"/>
                <a:gd name="connsiteY814" fmla="*/ 1080429 h 1370528"/>
                <a:gd name="connsiteX815" fmla="*/ 438769 w 2096706"/>
                <a:gd name="connsiteY815" fmla="*/ 959393 h 1370528"/>
                <a:gd name="connsiteX816" fmla="*/ 434208 w 2096706"/>
                <a:gd name="connsiteY816" fmla="*/ 954831 h 1370528"/>
                <a:gd name="connsiteX817" fmla="*/ 470706 w 2096706"/>
                <a:gd name="connsiteY817" fmla="*/ 918333 h 1370528"/>
                <a:gd name="connsiteX818" fmla="*/ 475267 w 2096706"/>
                <a:gd name="connsiteY818" fmla="*/ 922895 h 1370528"/>
                <a:gd name="connsiteX819" fmla="*/ 438769 w 2096706"/>
                <a:gd name="connsiteY819" fmla="*/ 959393 h 1370528"/>
                <a:gd name="connsiteX820" fmla="*/ 493790 w 2096706"/>
                <a:gd name="connsiteY820" fmla="*/ 1087403 h 1370528"/>
                <a:gd name="connsiteX821" fmla="*/ 498352 w 2096706"/>
                <a:gd name="connsiteY821" fmla="*/ 1091965 h 1370528"/>
                <a:gd name="connsiteX822" fmla="*/ 461854 w 2096706"/>
                <a:gd name="connsiteY822" fmla="*/ 1128463 h 1370528"/>
                <a:gd name="connsiteX823" fmla="*/ 457292 w 2096706"/>
                <a:gd name="connsiteY823" fmla="*/ 1123901 h 1370528"/>
                <a:gd name="connsiteX824" fmla="*/ 493790 w 2096706"/>
                <a:gd name="connsiteY824" fmla="*/ 1087403 h 1370528"/>
                <a:gd name="connsiteX825" fmla="*/ 486803 w 2096706"/>
                <a:gd name="connsiteY825" fmla="*/ 1007433 h 1370528"/>
                <a:gd name="connsiteX826" fmla="*/ 482242 w 2096706"/>
                <a:gd name="connsiteY826" fmla="*/ 1002871 h 1370528"/>
                <a:gd name="connsiteX827" fmla="*/ 518739 w 2096706"/>
                <a:gd name="connsiteY827" fmla="*/ 966373 h 1370528"/>
                <a:gd name="connsiteX828" fmla="*/ 523301 w 2096706"/>
                <a:gd name="connsiteY828" fmla="*/ 970935 h 1370528"/>
                <a:gd name="connsiteX829" fmla="*/ 486803 w 2096706"/>
                <a:gd name="connsiteY829" fmla="*/ 1007433 h 1370528"/>
                <a:gd name="connsiteX830" fmla="*/ 541824 w 2096706"/>
                <a:gd name="connsiteY830" fmla="*/ 1135443 h 1370528"/>
                <a:gd name="connsiteX831" fmla="*/ 546386 w 2096706"/>
                <a:gd name="connsiteY831" fmla="*/ 1140005 h 1370528"/>
                <a:gd name="connsiteX832" fmla="*/ 509888 w 2096706"/>
                <a:gd name="connsiteY832" fmla="*/ 1176503 h 1370528"/>
                <a:gd name="connsiteX833" fmla="*/ 505326 w 2096706"/>
                <a:gd name="connsiteY833" fmla="*/ 1171941 h 1370528"/>
                <a:gd name="connsiteX834" fmla="*/ 541824 w 2096706"/>
                <a:gd name="connsiteY834" fmla="*/ 1135443 h 1370528"/>
                <a:gd name="connsiteX835" fmla="*/ 534843 w 2096706"/>
                <a:gd name="connsiteY835" fmla="*/ 1055467 h 1370528"/>
                <a:gd name="connsiteX836" fmla="*/ 530282 w 2096706"/>
                <a:gd name="connsiteY836" fmla="*/ 1050905 h 1370528"/>
                <a:gd name="connsiteX837" fmla="*/ 566780 w 2096706"/>
                <a:gd name="connsiteY837" fmla="*/ 1014407 h 1370528"/>
                <a:gd name="connsiteX838" fmla="*/ 571341 w 2096706"/>
                <a:gd name="connsiteY838" fmla="*/ 1018969 h 1370528"/>
                <a:gd name="connsiteX839" fmla="*/ 534843 w 2096706"/>
                <a:gd name="connsiteY839" fmla="*/ 1055467 h 1370528"/>
                <a:gd name="connsiteX840" fmla="*/ 559799 w 2096706"/>
                <a:gd name="connsiteY840" fmla="*/ 934437 h 1370528"/>
                <a:gd name="connsiteX841" fmla="*/ 555237 w 2096706"/>
                <a:gd name="connsiteY841" fmla="*/ 929876 h 1370528"/>
                <a:gd name="connsiteX842" fmla="*/ 591729 w 2096706"/>
                <a:gd name="connsiteY842" fmla="*/ 893377 h 1370528"/>
                <a:gd name="connsiteX843" fmla="*/ 596290 w 2096706"/>
                <a:gd name="connsiteY843" fmla="*/ 897939 h 1370528"/>
                <a:gd name="connsiteX844" fmla="*/ 559799 w 2096706"/>
                <a:gd name="connsiteY844" fmla="*/ 934437 h 1370528"/>
                <a:gd name="connsiteX845" fmla="*/ 614820 w 2096706"/>
                <a:gd name="connsiteY845" fmla="*/ 1062448 h 1370528"/>
                <a:gd name="connsiteX846" fmla="*/ 619381 w 2096706"/>
                <a:gd name="connsiteY846" fmla="*/ 1067009 h 1370528"/>
                <a:gd name="connsiteX847" fmla="*/ 582884 w 2096706"/>
                <a:gd name="connsiteY847" fmla="*/ 1103507 h 1370528"/>
                <a:gd name="connsiteX848" fmla="*/ 578322 w 2096706"/>
                <a:gd name="connsiteY848" fmla="*/ 1098946 h 1370528"/>
                <a:gd name="connsiteX849" fmla="*/ 614820 w 2096706"/>
                <a:gd name="connsiteY849" fmla="*/ 1062448 h 1370528"/>
                <a:gd name="connsiteX850" fmla="*/ 607846 w 2096706"/>
                <a:gd name="connsiteY850" fmla="*/ 982477 h 1370528"/>
                <a:gd name="connsiteX851" fmla="*/ 603284 w 2096706"/>
                <a:gd name="connsiteY851" fmla="*/ 977916 h 1370528"/>
                <a:gd name="connsiteX852" fmla="*/ 639776 w 2096706"/>
                <a:gd name="connsiteY852" fmla="*/ 941418 h 1370528"/>
                <a:gd name="connsiteX853" fmla="*/ 644337 w 2096706"/>
                <a:gd name="connsiteY853" fmla="*/ 945979 h 1370528"/>
                <a:gd name="connsiteX854" fmla="*/ 607846 w 2096706"/>
                <a:gd name="connsiteY854" fmla="*/ 982477 h 1370528"/>
                <a:gd name="connsiteX855" fmla="*/ 662854 w 2096706"/>
                <a:gd name="connsiteY855" fmla="*/ 1110481 h 1370528"/>
                <a:gd name="connsiteX856" fmla="*/ 667415 w 2096706"/>
                <a:gd name="connsiteY856" fmla="*/ 1115043 h 1370528"/>
                <a:gd name="connsiteX857" fmla="*/ 630917 w 2096706"/>
                <a:gd name="connsiteY857" fmla="*/ 1151541 h 1370528"/>
                <a:gd name="connsiteX858" fmla="*/ 626356 w 2096706"/>
                <a:gd name="connsiteY858" fmla="*/ 1146979 h 1370528"/>
                <a:gd name="connsiteX859" fmla="*/ 662854 w 2096706"/>
                <a:gd name="connsiteY859" fmla="*/ 1110481 h 1370528"/>
                <a:gd name="connsiteX860" fmla="*/ 655879 w 2096706"/>
                <a:gd name="connsiteY860" fmla="*/ 1030511 h 1370528"/>
                <a:gd name="connsiteX861" fmla="*/ 651318 w 2096706"/>
                <a:gd name="connsiteY861" fmla="*/ 1025950 h 1370528"/>
                <a:gd name="connsiteX862" fmla="*/ 687810 w 2096706"/>
                <a:gd name="connsiteY862" fmla="*/ 989452 h 1370528"/>
                <a:gd name="connsiteX863" fmla="*/ 692371 w 2096706"/>
                <a:gd name="connsiteY863" fmla="*/ 994013 h 1370528"/>
                <a:gd name="connsiteX864" fmla="*/ 655879 w 2096706"/>
                <a:gd name="connsiteY864" fmla="*/ 1030511 h 1370528"/>
                <a:gd name="connsiteX865" fmla="*/ 680835 w 2096706"/>
                <a:gd name="connsiteY865" fmla="*/ 909481 h 1370528"/>
                <a:gd name="connsiteX866" fmla="*/ 676274 w 2096706"/>
                <a:gd name="connsiteY866" fmla="*/ 904920 h 1370528"/>
                <a:gd name="connsiteX867" fmla="*/ 712772 w 2096706"/>
                <a:gd name="connsiteY867" fmla="*/ 868422 h 1370528"/>
                <a:gd name="connsiteX868" fmla="*/ 717333 w 2096706"/>
                <a:gd name="connsiteY868" fmla="*/ 872983 h 1370528"/>
                <a:gd name="connsiteX869" fmla="*/ 680835 w 2096706"/>
                <a:gd name="connsiteY869" fmla="*/ 909481 h 1370528"/>
                <a:gd name="connsiteX870" fmla="*/ 735850 w 2096706"/>
                <a:gd name="connsiteY870" fmla="*/ 1037485 h 1370528"/>
                <a:gd name="connsiteX871" fmla="*/ 740411 w 2096706"/>
                <a:gd name="connsiteY871" fmla="*/ 1042047 h 1370528"/>
                <a:gd name="connsiteX872" fmla="*/ 703920 w 2096706"/>
                <a:gd name="connsiteY872" fmla="*/ 1078545 h 1370528"/>
                <a:gd name="connsiteX873" fmla="*/ 699358 w 2096706"/>
                <a:gd name="connsiteY873" fmla="*/ 1073983 h 1370528"/>
                <a:gd name="connsiteX874" fmla="*/ 735850 w 2096706"/>
                <a:gd name="connsiteY874" fmla="*/ 1037485 h 1370528"/>
                <a:gd name="connsiteX875" fmla="*/ 728869 w 2096706"/>
                <a:gd name="connsiteY875" fmla="*/ 957515 h 1370528"/>
                <a:gd name="connsiteX876" fmla="*/ 724307 w 2096706"/>
                <a:gd name="connsiteY876" fmla="*/ 952954 h 1370528"/>
                <a:gd name="connsiteX877" fmla="*/ 760805 w 2096706"/>
                <a:gd name="connsiteY877" fmla="*/ 916456 h 1370528"/>
                <a:gd name="connsiteX878" fmla="*/ 765367 w 2096706"/>
                <a:gd name="connsiteY878" fmla="*/ 921017 h 1370528"/>
                <a:gd name="connsiteX879" fmla="*/ 728869 w 2096706"/>
                <a:gd name="connsiteY879" fmla="*/ 957515 h 1370528"/>
                <a:gd name="connsiteX880" fmla="*/ 783884 w 2096706"/>
                <a:gd name="connsiteY880" fmla="*/ 1085526 h 1370528"/>
                <a:gd name="connsiteX881" fmla="*/ 788445 w 2096706"/>
                <a:gd name="connsiteY881" fmla="*/ 1090087 h 1370528"/>
                <a:gd name="connsiteX882" fmla="*/ 751954 w 2096706"/>
                <a:gd name="connsiteY882" fmla="*/ 1126585 h 1370528"/>
                <a:gd name="connsiteX883" fmla="*/ 747392 w 2096706"/>
                <a:gd name="connsiteY883" fmla="*/ 1122024 h 1370528"/>
                <a:gd name="connsiteX884" fmla="*/ 783884 w 2096706"/>
                <a:gd name="connsiteY884" fmla="*/ 1085526 h 1370528"/>
                <a:gd name="connsiteX885" fmla="*/ 776909 w 2096706"/>
                <a:gd name="connsiteY885" fmla="*/ 1005555 h 1370528"/>
                <a:gd name="connsiteX886" fmla="*/ 772348 w 2096706"/>
                <a:gd name="connsiteY886" fmla="*/ 1000994 h 1370528"/>
                <a:gd name="connsiteX887" fmla="*/ 808846 w 2096706"/>
                <a:gd name="connsiteY887" fmla="*/ 964496 h 1370528"/>
                <a:gd name="connsiteX888" fmla="*/ 813407 w 2096706"/>
                <a:gd name="connsiteY888" fmla="*/ 969057 h 1370528"/>
                <a:gd name="connsiteX889" fmla="*/ 776909 w 2096706"/>
                <a:gd name="connsiteY889" fmla="*/ 1005555 h 1370528"/>
                <a:gd name="connsiteX890" fmla="*/ 801865 w 2096706"/>
                <a:gd name="connsiteY890" fmla="*/ 884526 h 1370528"/>
                <a:gd name="connsiteX891" fmla="*/ 797303 w 2096706"/>
                <a:gd name="connsiteY891" fmla="*/ 879964 h 1370528"/>
                <a:gd name="connsiteX892" fmla="*/ 833801 w 2096706"/>
                <a:gd name="connsiteY892" fmla="*/ 843466 h 1370528"/>
                <a:gd name="connsiteX893" fmla="*/ 838363 w 2096706"/>
                <a:gd name="connsiteY893" fmla="*/ 848028 h 1370528"/>
                <a:gd name="connsiteX894" fmla="*/ 801865 w 2096706"/>
                <a:gd name="connsiteY894" fmla="*/ 884526 h 1370528"/>
                <a:gd name="connsiteX895" fmla="*/ 856873 w 2096706"/>
                <a:gd name="connsiteY895" fmla="*/ 1012536 h 1370528"/>
                <a:gd name="connsiteX896" fmla="*/ 861435 w 2096706"/>
                <a:gd name="connsiteY896" fmla="*/ 1017098 h 1370528"/>
                <a:gd name="connsiteX897" fmla="*/ 824943 w 2096706"/>
                <a:gd name="connsiteY897" fmla="*/ 1053596 h 1370528"/>
                <a:gd name="connsiteX898" fmla="*/ 820382 w 2096706"/>
                <a:gd name="connsiteY898" fmla="*/ 1049034 h 1370528"/>
                <a:gd name="connsiteX899" fmla="*/ 856873 w 2096706"/>
                <a:gd name="connsiteY899" fmla="*/ 1012536 h 1370528"/>
                <a:gd name="connsiteX900" fmla="*/ 849899 w 2096706"/>
                <a:gd name="connsiteY900" fmla="*/ 932559 h 1370528"/>
                <a:gd name="connsiteX901" fmla="*/ 845337 w 2096706"/>
                <a:gd name="connsiteY901" fmla="*/ 927998 h 1370528"/>
                <a:gd name="connsiteX902" fmla="*/ 881835 w 2096706"/>
                <a:gd name="connsiteY902" fmla="*/ 891500 h 1370528"/>
                <a:gd name="connsiteX903" fmla="*/ 886397 w 2096706"/>
                <a:gd name="connsiteY903" fmla="*/ 896061 h 1370528"/>
                <a:gd name="connsiteX904" fmla="*/ 849899 w 2096706"/>
                <a:gd name="connsiteY904" fmla="*/ 932559 h 1370528"/>
                <a:gd name="connsiteX905" fmla="*/ 874854 w 2096706"/>
                <a:gd name="connsiteY905" fmla="*/ 811530 h 1370528"/>
                <a:gd name="connsiteX906" fmla="*/ 870293 w 2096706"/>
                <a:gd name="connsiteY906" fmla="*/ 806968 h 1370528"/>
                <a:gd name="connsiteX907" fmla="*/ 906791 w 2096706"/>
                <a:gd name="connsiteY907" fmla="*/ 770470 h 1370528"/>
                <a:gd name="connsiteX908" fmla="*/ 911352 w 2096706"/>
                <a:gd name="connsiteY908" fmla="*/ 775032 h 1370528"/>
                <a:gd name="connsiteX909" fmla="*/ 874854 w 2096706"/>
                <a:gd name="connsiteY909" fmla="*/ 811530 h 1370528"/>
                <a:gd name="connsiteX910" fmla="*/ 899823 w 2096706"/>
                <a:gd name="connsiteY910" fmla="*/ 690500 h 1370528"/>
                <a:gd name="connsiteX911" fmla="*/ 895261 w 2096706"/>
                <a:gd name="connsiteY911" fmla="*/ 685938 h 1370528"/>
                <a:gd name="connsiteX912" fmla="*/ 931753 w 2096706"/>
                <a:gd name="connsiteY912" fmla="*/ 649441 h 1370528"/>
                <a:gd name="connsiteX913" fmla="*/ 936314 w 2096706"/>
                <a:gd name="connsiteY913" fmla="*/ 654002 h 1370528"/>
                <a:gd name="connsiteX914" fmla="*/ 899823 w 2096706"/>
                <a:gd name="connsiteY914" fmla="*/ 690500 h 1370528"/>
                <a:gd name="connsiteX915" fmla="*/ 924772 w 2096706"/>
                <a:gd name="connsiteY915" fmla="*/ 569464 h 1370528"/>
                <a:gd name="connsiteX916" fmla="*/ 920211 w 2096706"/>
                <a:gd name="connsiteY916" fmla="*/ 564902 h 1370528"/>
                <a:gd name="connsiteX917" fmla="*/ 956702 w 2096706"/>
                <a:gd name="connsiteY917" fmla="*/ 528404 h 1370528"/>
                <a:gd name="connsiteX918" fmla="*/ 961264 w 2096706"/>
                <a:gd name="connsiteY918" fmla="*/ 532966 h 1370528"/>
                <a:gd name="connsiteX919" fmla="*/ 924772 w 2096706"/>
                <a:gd name="connsiteY919" fmla="*/ 569464 h 1370528"/>
                <a:gd name="connsiteX920" fmla="*/ 979787 w 2096706"/>
                <a:gd name="connsiteY920" fmla="*/ 697481 h 1370528"/>
                <a:gd name="connsiteX921" fmla="*/ 984348 w 2096706"/>
                <a:gd name="connsiteY921" fmla="*/ 702042 h 1370528"/>
                <a:gd name="connsiteX922" fmla="*/ 947857 w 2096706"/>
                <a:gd name="connsiteY922" fmla="*/ 738540 h 1370528"/>
                <a:gd name="connsiteX923" fmla="*/ 943295 w 2096706"/>
                <a:gd name="connsiteY923" fmla="*/ 733979 h 1370528"/>
                <a:gd name="connsiteX924" fmla="*/ 979787 w 2096706"/>
                <a:gd name="connsiteY924" fmla="*/ 697481 h 1370528"/>
                <a:gd name="connsiteX925" fmla="*/ 972812 w 2096706"/>
                <a:gd name="connsiteY925" fmla="*/ 617504 h 1370528"/>
                <a:gd name="connsiteX926" fmla="*/ 968251 w 2096706"/>
                <a:gd name="connsiteY926" fmla="*/ 612943 h 1370528"/>
                <a:gd name="connsiteX927" fmla="*/ 1004742 w 2096706"/>
                <a:gd name="connsiteY927" fmla="*/ 576445 h 1370528"/>
                <a:gd name="connsiteX928" fmla="*/ 1009304 w 2096706"/>
                <a:gd name="connsiteY928" fmla="*/ 581006 h 1370528"/>
                <a:gd name="connsiteX929" fmla="*/ 972812 w 2096706"/>
                <a:gd name="connsiteY929" fmla="*/ 617504 h 1370528"/>
                <a:gd name="connsiteX930" fmla="*/ 1027821 w 2096706"/>
                <a:gd name="connsiteY930" fmla="*/ 745515 h 1370528"/>
                <a:gd name="connsiteX931" fmla="*/ 1032382 w 2096706"/>
                <a:gd name="connsiteY931" fmla="*/ 750076 h 1370528"/>
                <a:gd name="connsiteX932" fmla="*/ 995890 w 2096706"/>
                <a:gd name="connsiteY932" fmla="*/ 786574 h 1370528"/>
                <a:gd name="connsiteX933" fmla="*/ 991329 w 2096706"/>
                <a:gd name="connsiteY933" fmla="*/ 782013 h 1370528"/>
                <a:gd name="connsiteX934" fmla="*/ 1027821 w 2096706"/>
                <a:gd name="connsiteY934" fmla="*/ 745515 h 1370528"/>
                <a:gd name="connsiteX935" fmla="*/ 1020846 w 2096706"/>
                <a:gd name="connsiteY935" fmla="*/ 665544 h 1370528"/>
                <a:gd name="connsiteX936" fmla="*/ 1016285 w 2096706"/>
                <a:gd name="connsiteY936" fmla="*/ 660983 h 1370528"/>
                <a:gd name="connsiteX937" fmla="*/ 1052776 w 2096706"/>
                <a:gd name="connsiteY937" fmla="*/ 624485 h 1370528"/>
                <a:gd name="connsiteX938" fmla="*/ 1057338 w 2096706"/>
                <a:gd name="connsiteY938" fmla="*/ 629046 h 1370528"/>
                <a:gd name="connsiteX939" fmla="*/ 1020846 w 2096706"/>
                <a:gd name="connsiteY939" fmla="*/ 665544 h 1370528"/>
                <a:gd name="connsiteX940" fmla="*/ 1029698 w 2096706"/>
                <a:gd name="connsiteY940" fmla="*/ 455415 h 1370528"/>
                <a:gd name="connsiteX941" fmla="*/ 1034260 w 2096706"/>
                <a:gd name="connsiteY941" fmla="*/ 459976 h 1370528"/>
                <a:gd name="connsiteX942" fmla="*/ 997762 w 2096706"/>
                <a:gd name="connsiteY942" fmla="*/ 496474 h 1370528"/>
                <a:gd name="connsiteX943" fmla="*/ 993200 w 2096706"/>
                <a:gd name="connsiteY943" fmla="*/ 491913 h 1370528"/>
                <a:gd name="connsiteX944" fmla="*/ 1029698 w 2096706"/>
                <a:gd name="connsiteY944" fmla="*/ 455415 h 1370528"/>
                <a:gd name="connsiteX945" fmla="*/ 981664 w 2096706"/>
                <a:gd name="connsiteY945" fmla="*/ 407375 h 1370528"/>
                <a:gd name="connsiteX946" fmla="*/ 986226 w 2096706"/>
                <a:gd name="connsiteY946" fmla="*/ 411936 h 1370528"/>
                <a:gd name="connsiteX947" fmla="*/ 949728 w 2096706"/>
                <a:gd name="connsiteY947" fmla="*/ 448434 h 1370528"/>
                <a:gd name="connsiteX948" fmla="*/ 945166 w 2096706"/>
                <a:gd name="connsiteY948" fmla="*/ 443873 h 1370528"/>
                <a:gd name="connsiteX949" fmla="*/ 981664 w 2096706"/>
                <a:gd name="connsiteY949" fmla="*/ 407375 h 1370528"/>
                <a:gd name="connsiteX950" fmla="*/ 933630 w 2096706"/>
                <a:gd name="connsiteY950" fmla="*/ 359341 h 1370528"/>
                <a:gd name="connsiteX951" fmla="*/ 938192 w 2096706"/>
                <a:gd name="connsiteY951" fmla="*/ 363902 h 1370528"/>
                <a:gd name="connsiteX952" fmla="*/ 901694 w 2096706"/>
                <a:gd name="connsiteY952" fmla="*/ 400400 h 1370528"/>
                <a:gd name="connsiteX953" fmla="*/ 897132 w 2096706"/>
                <a:gd name="connsiteY953" fmla="*/ 395839 h 1370528"/>
                <a:gd name="connsiteX954" fmla="*/ 933630 w 2096706"/>
                <a:gd name="connsiteY954" fmla="*/ 359341 h 1370528"/>
                <a:gd name="connsiteX955" fmla="*/ 885597 w 2096706"/>
                <a:gd name="connsiteY955" fmla="*/ 311300 h 1370528"/>
                <a:gd name="connsiteX956" fmla="*/ 890158 w 2096706"/>
                <a:gd name="connsiteY956" fmla="*/ 315862 h 1370528"/>
                <a:gd name="connsiteX957" fmla="*/ 853660 w 2096706"/>
                <a:gd name="connsiteY957" fmla="*/ 352360 h 1370528"/>
                <a:gd name="connsiteX958" fmla="*/ 849099 w 2096706"/>
                <a:gd name="connsiteY958" fmla="*/ 347798 h 1370528"/>
                <a:gd name="connsiteX959" fmla="*/ 885597 w 2096706"/>
                <a:gd name="connsiteY959" fmla="*/ 311300 h 1370528"/>
                <a:gd name="connsiteX960" fmla="*/ 837550 w 2096706"/>
                <a:gd name="connsiteY960" fmla="*/ 263267 h 1370528"/>
                <a:gd name="connsiteX961" fmla="*/ 842111 w 2096706"/>
                <a:gd name="connsiteY961" fmla="*/ 267828 h 1370528"/>
                <a:gd name="connsiteX962" fmla="*/ 805613 w 2096706"/>
                <a:gd name="connsiteY962" fmla="*/ 304326 h 1370528"/>
                <a:gd name="connsiteX963" fmla="*/ 801052 w 2096706"/>
                <a:gd name="connsiteY963" fmla="*/ 299765 h 1370528"/>
                <a:gd name="connsiteX964" fmla="*/ 837550 w 2096706"/>
                <a:gd name="connsiteY964" fmla="*/ 263267 h 1370528"/>
                <a:gd name="connsiteX965" fmla="*/ 789516 w 2096706"/>
                <a:gd name="connsiteY965" fmla="*/ 215226 h 1370528"/>
                <a:gd name="connsiteX966" fmla="*/ 794077 w 2096706"/>
                <a:gd name="connsiteY966" fmla="*/ 219788 h 1370528"/>
                <a:gd name="connsiteX967" fmla="*/ 757580 w 2096706"/>
                <a:gd name="connsiteY967" fmla="*/ 256286 h 1370528"/>
                <a:gd name="connsiteX968" fmla="*/ 753018 w 2096706"/>
                <a:gd name="connsiteY968" fmla="*/ 251724 h 1370528"/>
                <a:gd name="connsiteX969" fmla="*/ 789516 w 2096706"/>
                <a:gd name="connsiteY969" fmla="*/ 215226 h 1370528"/>
                <a:gd name="connsiteX970" fmla="*/ 741482 w 2096706"/>
                <a:gd name="connsiteY970" fmla="*/ 167193 h 1370528"/>
                <a:gd name="connsiteX971" fmla="*/ 746044 w 2096706"/>
                <a:gd name="connsiteY971" fmla="*/ 171754 h 1370528"/>
                <a:gd name="connsiteX972" fmla="*/ 709546 w 2096706"/>
                <a:gd name="connsiteY972" fmla="*/ 208252 h 1370528"/>
                <a:gd name="connsiteX973" fmla="*/ 704984 w 2096706"/>
                <a:gd name="connsiteY973" fmla="*/ 203691 h 1370528"/>
                <a:gd name="connsiteX974" fmla="*/ 741482 w 2096706"/>
                <a:gd name="connsiteY974" fmla="*/ 167193 h 1370528"/>
                <a:gd name="connsiteX975" fmla="*/ 693442 w 2096706"/>
                <a:gd name="connsiteY975" fmla="*/ 119159 h 1370528"/>
                <a:gd name="connsiteX976" fmla="*/ 698003 w 2096706"/>
                <a:gd name="connsiteY976" fmla="*/ 123720 h 1370528"/>
                <a:gd name="connsiteX977" fmla="*/ 661505 w 2096706"/>
                <a:gd name="connsiteY977" fmla="*/ 160218 h 1370528"/>
                <a:gd name="connsiteX978" fmla="*/ 656944 w 2096706"/>
                <a:gd name="connsiteY978" fmla="*/ 155657 h 1370528"/>
                <a:gd name="connsiteX979" fmla="*/ 693442 w 2096706"/>
                <a:gd name="connsiteY979" fmla="*/ 119159 h 1370528"/>
                <a:gd name="connsiteX980" fmla="*/ 645408 w 2096706"/>
                <a:gd name="connsiteY980" fmla="*/ 71118 h 1370528"/>
                <a:gd name="connsiteX981" fmla="*/ 649970 w 2096706"/>
                <a:gd name="connsiteY981" fmla="*/ 75680 h 1370528"/>
                <a:gd name="connsiteX982" fmla="*/ 613472 w 2096706"/>
                <a:gd name="connsiteY982" fmla="*/ 112178 h 1370528"/>
                <a:gd name="connsiteX983" fmla="*/ 608910 w 2096706"/>
                <a:gd name="connsiteY983" fmla="*/ 107616 h 1370528"/>
                <a:gd name="connsiteX984" fmla="*/ 645408 w 2096706"/>
                <a:gd name="connsiteY984" fmla="*/ 71118 h 1370528"/>
                <a:gd name="connsiteX985" fmla="*/ 597368 w 2096706"/>
                <a:gd name="connsiteY985" fmla="*/ 23078 h 1370528"/>
                <a:gd name="connsiteX986" fmla="*/ 601929 w 2096706"/>
                <a:gd name="connsiteY986" fmla="*/ 27640 h 1370528"/>
                <a:gd name="connsiteX987" fmla="*/ 565431 w 2096706"/>
                <a:gd name="connsiteY987" fmla="*/ 64138 h 1370528"/>
                <a:gd name="connsiteX988" fmla="*/ 560870 w 2096706"/>
                <a:gd name="connsiteY988" fmla="*/ 59576 h 1370528"/>
                <a:gd name="connsiteX989" fmla="*/ 597368 w 2096706"/>
                <a:gd name="connsiteY989" fmla="*/ 23078 h 1370528"/>
                <a:gd name="connsiteX990" fmla="*/ 572412 w 2096706"/>
                <a:gd name="connsiteY990" fmla="*/ 144108 h 1370528"/>
                <a:gd name="connsiteX991" fmla="*/ 576974 w 2096706"/>
                <a:gd name="connsiteY991" fmla="*/ 148669 h 1370528"/>
                <a:gd name="connsiteX992" fmla="*/ 540482 w 2096706"/>
                <a:gd name="connsiteY992" fmla="*/ 185167 h 1370528"/>
                <a:gd name="connsiteX993" fmla="*/ 535921 w 2096706"/>
                <a:gd name="connsiteY993" fmla="*/ 180606 h 1370528"/>
                <a:gd name="connsiteX994" fmla="*/ 572412 w 2096706"/>
                <a:gd name="connsiteY994" fmla="*/ 144108 h 1370528"/>
                <a:gd name="connsiteX995" fmla="*/ 524372 w 2096706"/>
                <a:gd name="connsiteY995" fmla="*/ 96074 h 1370528"/>
                <a:gd name="connsiteX996" fmla="*/ 528933 w 2096706"/>
                <a:gd name="connsiteY996" fmla="*/ 100636 h 1370528"/>
                <a:gd name="connsiteX997" fmla="*/ 492435 w 2096706"/>
                <a:gd name="connsiteY997" fmla="*/ 137133 h 1370528"/>
                <a:gd name="connsiteX998" fmla="*/ 487874 w 2096706"/>
                <a:gd name="connsiteY998" fmla="*/ 132572 h 1370528"/>
                <a:gd name="connsiteX999" fmla="*/ 524372 w 2096706"/>
                <a:gd name="connsiteY999" fmla="*/ 96074 h 1370528"/>
                <a:gd name="connsiteX1000" fmla="*/ 476332 w 2096706"/>
                <a:gd name="connsiteY1000" fmla="*/ 48040 h 1370528"/>
                <a:gd name="connsiteX1001" fmla="*/ 480893 w 2096706"/>
                <a:gd name="connsiteY1001" fmla="*/ 52602 h 1370528"/>
                <a:gd name="connsiteX1002" fmla="*/ 444402 w 2096706"/>
                <a:gd name="connsiteY1002" fmla="*/ 89100 h 1370528"/>
                <a:gd name="connsiteX1003" fmla="*/ 439840 w 2096706"/>
                <a:gd name="connsiteY1003" fmla="*/ 84538 h 1370528"/>
                <a:gd name="connsiteX1004" fmla="*/ 476332 w 2096706"/>
                <a:gd name="connsiteY1004" fmla="*/ 48040 h 1370528"/>
                <a:gd name="connsiteX1005" fmla="*/ 428298 w 2096706"/>
                <a:gd name="connsiteY1005" fmla="*/ 0 h 1370528"/>
                <a:gd name="connsiteX1006" fmla="*/ 432859 w 2096706"/>
                <a:gd name="connsiteY1006" fmla="*/ 4561 h 1370528"/>
                <a:gd name="connsiteX1007" fmla="*/ 396368 w 2096706"/>
                <a:gd name="connsiteY1007" fmla="*/ 41059 h 1370528"/>
                <a:gd name="connsiteX1008" fmla="*/ 391806 w 2096706"/>
                <a:gd name="connsiteY1008" fmla="*/ 36498 h 1370528"/>
                <a:gd name="connsiteX1009" fmla="*/ 428298 w 2096706"/>
                <a:gd name="connsiteY1009" fmla="*/ 0 h 1370528"/>
                <a:gd name="connsiteX1010" fmla="*/ 403336 w 2096706"/>
                <a:gd name="connsiteY1010" fmla="*/ 121030 h 1370528"/>
                <a:gd name="connsiteX1011" fmla="*/ 407897 w 2096706"/>
                <a:gd name="connsiteY1011" fmla="*/ 125591 h 1370528"/>
                <a:gd name="connsiteX1012" fmla="*/ 371406 w 2096706"/>
                <a:gd name="connsiteY1012" fmla="*/ 162089 h 1370528"/>
                <a:gd name="connsiteX1013" fmla="*/ 366844 w 2096706"/>
                <a:gd name="connsiteY1013" fmla="*/ 157528 h 1370528"/>
                <a:gd name="connsiteX1014" fmla="*/ 403336 w 2096706"/>
                <a:gd name="connsiteY1014" fmla="*/ 121030 h 1370528"/>
                <a:gd name="connsiteX1015" fmla="*/ 355302 w 2096706"/>
                <a:gd name="connsiteY1015" fmla="*/ 72996 h 1370528"/>
                <a:gd name="connsiteX1016" fmla="*/ 359863 w 2096706"/>
                <a:gd name="connsiteY1016" fmla="*/ 77557 h 1370528"/>
                <a:gd name="connsiteX1017" fmla="*/ 323372 w 2096706"/>
                <a:gd name="connsiteY1017" fmla="*/ 114055 h 1370528"/>
                <a:gd name="connsiteX1018" fmla="*/ 318810 w 2096706"/>
                <a:gd name="connsiteY1018" fmla="*/ 109494 h 1370528"/>
                <a:gd name="connsiteX1019" fmla="*/ 355302 w 2096706"/>
                <a:gd name="connsiteY1019" fmla="*/ 72996 h 1370528"/>
                <a:gd name="connsiteX1020" fmla="*/ 330346 w 2096706"/>
                <a:gd name="connsiteY1020" fmla="*/ 194026 h 1370528"/>
                <a:gd name="connsiteX1021" fmla="*/ 334908 w 2096706"/>
                <a:gd name="connsiteY1021" fmla="*/ 198587 h 1370528"/>
                <a:gd name="connsiteX1022" fmla="*/ 298410 w 2096706"/>
                <a:gd name="connsiteY1022" fmla="*/ 235085 h 1370528"/>
                <a:gd name="connsiteX1023" fmla="*/ 293848 w 2096706"/>
                <a:gd name="connsiteY1023" fmla="*/ 230524 h 1370528"/>
                <a:gd name="connsiteX1024" fmla="*/ 330346 w 2096706"/>
                <a:gd name="connsiteY1024" fmla="*/ 194026 h 1370528"/>
                <a:gd name="connsiteX1025" fmla="*/ 282312 w 2096706"/>
                <a:gd name="connsiteY1025" fmla="*/ 145985 h 1370528"/>
                <a:gd name="connsiteX1026" fmla="*/ 286874 w 2096706"/>
                <a:gd name="connsiteY1026" fmla="*/ 150547 h 1370528"/>
                <a:gd name="connsiteX1027" fmla="*/ 250376 w 2096706"/>
                <a:gd name="connsiteY1027" fmla="*/ 187045 h 1370528"/>
                <a:gd name="connsiteX1028" fmla="*/ 245814 w 2096706"/>
                <a:gd name="connsiteY1028" fmla="*/ 182483 h 1370528"/>
                <a:gd name="connsiteX1029" fmla="*/ 282312 w 2096706"/>
                <a:gd name="connsiteY1029" fmla="*/ 145985 h 1370528"/>
                <a:gd name="connsiteX1030" fmla="*/ 234272 w 2096706"/>
                <a:gd name="connsiteY1030" fmla="*/ 97952 h 1370528"/>
                <a:gd name="connsiteX1031" fmla="*/ 238834 w 2096706"/>
                <a:gd name="connsiteY1031" fmla="*/ 102513 h 1370528"/>
                <a:gd name="connsiteX1032" fmla="*/ 202336 w 2096706"/>
                <a:gd name="connsiteY1032" fmla="*/ 139011 h 1370528"/>
                <a:gd name="connsiteX1033" fmla="*/ 197774 w 2096706"/>
                <a:gd name="connsiteY1033" fmla="*/ 134450 h 1370528"/>
                <a:gd name="connsiteX1034" fmla="*/ 234272 w 2096706"/>
                <a:gd name="connsiteY1034" fmla="*/ 97952 h 1370528"/>
                <a:gd name="connsiteX1035" fmla="*/ 209316 w 2096706"/>
                <a:gd name="connsiteY1035" fmla="*/ 218981 h 1370528"/>
                <a:gd name="connsiteX1036" fmla="*/ 213878 w 2096706"/>
                <a:gd name="connsiteY1036" fmla="*/ 223543 h 1370528"/>
                <a:gd name="connsiteX1037" fmla="*/ 177380 w 2096706"/>
                <a:gd name="connsiteY1037" fmla="*/ 260041 h 1370528"/>
                <a:gd name="connsiteX1038" fmla="*/ 172819 w 2096706"/>
                <a:gd name="connsiteY1038" fmla="*/ 255479 h 1370528"/>
                <a:gd name="connsiteX1039" fmla="*/ 209316 w 2096706"/>
                <a:gd name="connsiteY1039" fmla="*/ 218981 h 1370528"/>
                <a:gd name="connsiteX1040" fmla="*/ 161283 w 2096706"/>
                <a:gd name="connsiteY1040" fmla="*/ 170941 h 1370528"/>
                <a:gd name="connsiteX1041" fmla="*/ 165844 w 2096706"/>
                <a:gd name="connsiteY1041" fmla="*/ 175503 h 1370528"/>
                <a:gd name="connsiteX1042" fmla="*/ 129346 w 2096706"/>
                <a:gd name="connsiteY1042" fmla="*/ 212000 h 1370528"/>
                <a:gd name="connsiteX1043" fmla="*/ 124785 w 2096706"/>
                <a:gd name="connsiteY1043" fmla="*/ 207439 h 1370528"/>
                <a:gd name="connsiteX1044" fmla="*/ 161283 w 2096706"/>
                <a:gd name="connsiteY1044" fmla="*/ 170941 h 1370528"/>
                <a:gd name="connsiteX1045" fmla="*/ 136327 w 2096706"/>
                <a:gd name="connsiteY1045" fmla="*/ 291977 h 1370528"/>
                <a:gd name="connsiteX1046" fmla="*/ 140888 w 2096706"/>
                <a:gd name="connsiteY1046" fmla="*/ 296539 h 1370528"/>
                <a:gd name="connsiteX1047" fmla="*/ 104391 w 2096706"/>
                <a:gd name="connsiteY1047" fmla="*/ 333037 h 1370528"/>
                <a:gd name="connsiteX1048" fmla="*/ 99829 w 2096706"/>
                <a:gd name="connsiteY1048" fmla="*/ 328475 h 1370528"/>
                <a:gd name="connsiteX1049" fmla="*/ 136327 w 2096706"/>
                <a:gd name="connsiteY1049" fmla="*/ 291977 h 1370528"/>
                <a:gd name="connsiteX1050" fmla="*/ 111365 w 2096706"/>
                <a:gd name="connsiteY1050" fmla="*/ 413007 h 1370528"/>
                <a:gd name="connsiteX1051" fmla="*/ 115926 w 2096706"/>
                <a:gd name="connsiteY1051" fmla="*/ 417569 h 1370528"/>
                <a:gd name="connsiteX1052" fmla="*/ 79435 w 2096706"/>
                <a:gd name="connsiteY1052" fmla="*/ 454066 h 1370528"/>
                <a:gd name="connsiteX1053" fmla="*/ 74873 w 2096706"/>
                <a:gd name="connsiteY1053" fmla="*/ 449505 h 1370528"/>
                <a:gd name="connsiteX1054" fmla="*/ 111365 w 2096706"/>
                <a:gd name="connsiteY1054" fmla="*/ 413007 h 1370528"/>
                <a:gd name="connsiteX1055" fmla="*/ 63325 w 2096706"/>
                <a:gd name="connsiteY1055" fmla="*/ 364967 h 1370528"/>
                <a:gd name="connsiteX1056" fmla="*/ 67886 w 2096706"/>
                <a:gd name="connsiteY1056" fmla="*/ 369528 h 1370528"/>
                <a:gd name="connsiteX1057" fmla="*/ 31395 w 2096706"/>
                <a:gd name="connsiteY1057" fmla="*/ 406026 h 1370528"/>
                <a:gd name="connsiteX1058" fmla="*/ 26833 w 2096706"/>
                <a:gd name="connsiteY1058" fmla="*/ 401465 h 1370528"/>
                <a:gd name="connsiteX1059" fmla="*/ 63325 w 2096706"/>
                <a:gd name="connsiteY1059" fmla="*/ 364967 h 1370528"/>
                <a:gd name="connsiteX1060" fmla="*/ 6432 w 2096706"/>
                <a:gd name="connsiteY1060" fmla="*/ 527062 h 1370528"/>
                <a:gd name="connsiteX1061" fmla="*/ 1871 w 2096706"/>
                <a:gd name="connsiteY1061" fmla="*/ 522501 h 1370528"/>
                <a:gd name="connsiteX1062" fmla="*/ 38369 w 2096706"/>
                <a:gd name="connsiteY1062" fmla="*/ 486003 h 1370528"/>
                <a:gd name="connsiteX1063" fmla="*/ 42930 w 2096706"/>
                <a:gd name="connsiteY1063" fmla="*/ 490564 h 1370528"/>
                <a:gd name="connsiteX1064" fmla="*/ 6432 w 2096706"/>
                <a:gd name="connsiteY1064" fmla="*/ 527062 h 1370528"/>
                <a:gd name="connsiteX1065" fmla="*/ 4561 w 2096706"/>
                <a:gd name="connsiteY1065" fmla="*/ 817162 h 1370528"/>
                <a:gd name="connsiteX1066" fmla="*/ 0 w 2096706"/>
                <a:gd name="connsiteY1066" fmla="*/ 812601 h 1370528"/>
                <a:gd name="connsiteX1067" fmla="*/ 36498 w 2096706"/>
                <a:gd name="connsiteY1067" fmla="*/ 776103 h 1370528"/>
                <a:gd name="connsiteX1068" fmla="*/ 41059 w 2096706"/>
                <a:gd name="connsiteY1068" fmla="*/ 780664 h 1370528"/>
                <a:gd name="connsiteX1069" fmla="*/ 4561 w 2096706"/>
                <a:gd name="connsiteY1069" fmla="*/ 817162 h 1370528"/>
                <a:gd name="connsiteX1070" fmla="*/ 52595 w 2096706"/>
                <a:gd name="connsiteY1070" fmla="*/ 865196 h 1370528"/>
                <a:gd name="connsiteX1071" fmla="*/ 48034 w 2096706"/>
                <a:gd name="connsiteY1071" fmla="*/ 860634 h 1370528"/>
                <a:gd name="connsiteX1072" fmla="*/ 84532 w 2096706"/>
                <a:gd name="connsiteY1072" fmla="*/ 824137 h 1370528"/>
                <a:gd name="connsiteX1073" fmla="*/ 89093 w 2096706"/>
                <a:gd name="connsiteY1073" fmla="*/ 828698 h 1370528"/>
                <a:gd name="connsiteX1074" fmla="*/ 52595 w 2096706"/>
                <a:gd name="connsiteY1074" fmla="*/ 865196 h 1370528"/>
                <a:gd name="connsiteX1075" fmla="*/ 75673 w 2096706"/>
                <a:gd name="connsiteY1075" fmla="*/ 1034266 h 1370528"/>
                <a:gd name="connsiteX1076" fmla="*/ 71112 w 2096706"/>
                <a:gd name="connsiteY1076" fmla="*/ 1029705 h 1370528"/>
                <a:gd name="connsiteX1077" fmla="*/ 107603 w 2096706"/>
                <a:gd name="connsiteY1077" fmla="*/ 993207 h 1370528"/>
                <a:gd name="connsiteX1078" fmla="*/ 112165 w 2096706"/>
                <a:gd name="connsiteY1078" fmla="*/ 997768 h 1370528"/>
                <a:gd name="connsiteX1079" fmla="*/ 75673 w 2096706"/>
                <a:gd name="connsiteY1079" fmla="*/ 1034266 h 1370528"/>
                <a:gd name="connsiteX1080" fmla="*/ 123720 w 2096706"/>
                <a:gd name="connsiteY1080" fmla="*/ 1082306 h 1370528"/>
                <a:gd name="connsiteX1081" fmla="*/ 119159 w 2096706"/>
                <a:gd name="connsiteY1081" fmla="*/ 1077745 h 1370528"/>
                <a:gd name="connsiteX1082" fmla="*/ 155650 w 2096706"/>
                <a:gd name="connsiteY1082" fmla="*/ 1041247 h 1370528"/>
                <a:gd name="connsiteX1083" fmla="*/ 160212 w 2096706"/>
                <a:gd name="connsiteY1083" fmla="*/ 1045808 h 1370528"/>
                <a:gd name="connsiteX1084" fmla="*/ 123720 w 2096706"/>
                <a:gd name="connsiteY1084" fmla="*/ 1082306 h 1370528"/>
                <a:gd name="connsiteX1085" fmla="*/ 171754 w 2096706"/>
                <a:gd name="connsiteY1085" fmla="*/ 1130340 h 1370528"/>
                <a:gd name="connsiteX1086" fmla="*/ 167193 w 2096706"/>
                <a:gd name="connsiteY1086" fmla="*/ 1125779 h 1370528"/>
                <a:gd name="connsiteX1087" fmla="*/ 203684 w 2096706"/>
                <a:gd name="connsiteY1087" fmla="*/ 1089281 h 1370528"/>
                <a:gd name="connsiteX1088" fmla="*/ 208245 w 2096706"/>
                <a:gd name="connsiteY1088" fmla="*/ 1093842 h 1370528"/>
                <a:gd name="connsiteX1089" fmla="*/ 171754 w 2096706"/>
                <a:gd name="connsiteY1089" fmla="*/ 1130340 h 1370528"/>
                <a:gd name="connsiteX1090" fmla="*/ 219788 w 2096706"/>
                <a:gd name="connsiteY1090" fmla="*/ 1178380 h 1370528"/>
                <a:gd name="connsiteX1091" fmla="*/ 215226 w 2096706"/>
                <a:gd name="connsiteY1091" fmla="*/ 1173819 h 1370528"/>
                <a:gd name="connsiteX1092" fmla="*/ 251718 w 2096706"/>
                <a:gd name="connsiteY1092" fmla="*/ 1137321 h 1370528"/>
                <a:gd name="connsiteX1093" fmla="*/ 256279 w 2096706"/>
                <a:gd name="connsiteY1093" fmla="*/ 1141882 h 1370528"/>
                <a:gd name="connsiteX1094" fmla="*/ 219788 w 2096706"/>
                <a:gd name="connsiteY1094" fmla="*/ 1178380 h 1370528"/>
                <a:gd name="connsiteX1095" fmla="*/ 267828 w 2096706"/>
                <a:gd name="connsiteY1095" fmla="*/ 1226414 h 1370528"/>
                <a:gd name="connsiteX1096" fmla="*/ 263267 w 2096706"/>
                <a:gd name="connsiteY1096" fmla="*/ 1221853 h 1370528"/>
                <a:gd name="connsiteX1097" fmla="*/ 299758 w 2096706"/>
                <a:gd name="connsiteY1097" fmla="*/ 1185355 h 1370528"/>
                <a:gd name="connsiteX1098" fmla="*/ 304320 w 2096706"/>
                <a:gd name="connsiteY1098" fmla="*/ 1189916 h 1370528"/>
                <a:gd name="connsiteX1099" fmla="*/ 267828 w 2096706"/>
                <a:gd name="connsiteY1099" fmla="*/ 1226414 h 1370528"/>
                <a:gd name="connsiteX1100" fmla="*/ 315868 w 2096706"/>
                <a:gd name="connsiteY1100" fmla="*/ 1274448 h 1370528"/>
                <a:gd name="connsiteX1101" fmla="*/ 311307 w 2096706"/>
                <a:gd name="connsiteY1101" fmla="*/ 1269887 h 1370528"/>
                <a:gd name="connsiteX1102" fmla="*/ 347798 w 2096706"/>
                <a:gd name="connsiteY1102" fmla="*/ 1233389 h 1370528"/>
                <a:gd name="connsiteX1103" fmla="*/ 352360 w 2096706"/>
                <a:gd name="connsiteY1103" fmla="*/ 1237950 h 1370528"/>
                <a:gd name="connsiteX1104" fmla="*/ 315868 w 2096706"/>
                <a:gd name="connsiteY1104" fmla="*/ 1274448 h 1370528"/>
                <a:gd name="connsiteX1105" fmla="*/ 363902 w 2096706"/>
                <a:gd name="connsiteY1105" fmla="*/ 1322488 h 1370528"/>
                <a:gd name="connsiteX1106" fmla="*/ 359341 w 2096706"/>
                <a:gd name="connsiteY1106" fmla="*/ 1317927 h 1370528"/>
                <a:gd name="connsiteX1107" fmla="*/ 395832 w 2096706"/>
                <a:gd name="connsiteY1107" fmla="*/ 1281429 h 1370528"/>
                <a:gd name="connsiteX1108" fmla="*/ 400394 w 2096706"/>
                <a:gd name="connsiteY1108" fmla="*/ 1285990 h 1370528"/>
                <a:gd name="connsiteX1109" fmla="*/ 363902 w 2096706"/>
                <a:gd name="connsiteY1109" fmla="*/ 1322488 h 1370528"/>
                <a:gd name="connsiteX1110" fmla="*/ 411936 w 2096706"/>
                <a:gd name="connsiteY1110" fmla="*/ 1370529 h 1370528"/>
                <a:gd name="connsiteX1111" fmla="*/ 407375 w 2096706"/>
                <a:gd name="connsiteY1111" fmla="*/ 1365967 h 1370528"/>
                <a:gd name="connsiteX1112" fmla="*/ 443866 w 2096706"/>
                <a:gd name="connsiteY1112" fmla="*/ 1329469 h 1370528"/>
                <a:gd name="connsiteX1113" fmla="*/ 448427 w 2096706"/>
                <a:gd name="connsiteY1113" fmla="*/ 1334031 h 1370528"/>
                <a:gd name="connsiteX1114" fmla="*/ 411936 w 2096706"/>
                <a:gd name="connsiteY1114" fmla="*/ 1370529 h 1370528"/>
                <a:gd name="connsiteX1115" fmla="*/ 436898 w 2096706"/>
                <a:gd name="connsiteY1115" fmla="*/ 1249492 h 1370528"/>
                <a:gd name="connsiteX1116" fmla="*/ 432337 w 2096706"/>
                <a:gd name="connsiteY1116" fmla="*/ 1244931 h 1370528"/>
                <a:gd name="connsiteX1117" fmla="*/ 468835 w 2096706"/>
                <a:gd name="connsiteY1117" fmla="*/ 1208433 h 1370528"/>
                <a:gd name="connsiteX1118" fmla="*/ 473396 w 2096706"/>
                <a:gd name="connsiteY1118" fmla="*/ 1212994 h 1370528"/>
                <a:gd name="connsiteX1119" fmla="*/ 436898 w 2096706"/>
                <a:gd name="connsiteY1119" fmla="*/ 1249492 h 1370528"/>
                <a:gd name="connsiteX1120" fmla="*/ 484932 w 2096706"/>
                <a:gd name="connsiteY1120" fmla="*/ 1297533 h 1370528"/>
                <a:gd name="connsiteX1121" fmla="*/ 480370 w 2096706"/>
                <a:gd name="connsiteY1121" fmla="*/ 1292971 h 1370528"/>
                <a:gd name="connsiteX1122" fmla="*/ 516868 w 2096706"/>
                <a:gd name="connsiteY1122" fmla="*/ 1256473 h 1370528"/>
                <a:gd name="connsiteX1123" fmla="*/ 521430 w 2096706"/>
                <a:gd name="connsiteY1123" fmla="*/ 1261035 h 1370528"/>
                <a:gd name="connsiteX1124" fmla="*/ 484932 w 2096706"/>
                <a:gd name="connsiteY1124" fmla="*/ 1297533 h 1370528"/>
                <a:gd name="connsiteX1125" fmla="*/ 532966 w 2096706"/>
                <a:gd name="connsiteY1125" fmla="*/ 1345567 h 1370528"/>
                <a:gd name="connsiteX1126" fmla="*/ 528404 w 2096706"/>
                <a:gd name="connsiteY1126" fmla="*/ 1341005 h 1370528"/>
                <a:gd name="connsiteX1127" fmla="*/ 564902 w 2096706"/>
                <a:gd name="connsiteY1127" fmla="*/ 1304507 h 1370528"/>
                <a:gd name="connsiteX1128" fmla="*/ 569464 w 2096706"/>
                <a:gd name="connsiteY1128" fmla="*/ 1309068 h 1370528"/>
                <a:gd name="connsiteX1129" fmla="*/ 532966 w 2096706"/>
                <a:gd name="connsiteY1129" fmla="*/ 1345567 h 1370528"/>
                <a:gd name="connsiteX1130" fmla="*/ 557921 w 2096706"/>
                <a:gd name="connsiteY1130" fmla="*/ 1224537 h 1370528"/>
                <a:gd name="connsiteX1131" fmla="*/ 553360 w 2096706"/>
                <a:gd name="connsiteY1131" fmla="*/ 1219975 h 1370528"/>
                <a:gd name="connsiteX1132" fmla="*/ 589858 w 2096706"/>
                <a:gd name="connsiteY1132" fmla="*/ 1183477 h 1370528"/>
                <a:gd name="connsiteX1133" fmla="*/ 594419 w 2096706"/>
                <a:gd name="connsiteY1133" fmla="*/ 1188039 h 1370528"/>
                <a:gd name="connsiteX1134" fmla="*/ 557921 w 2096706"/>
                <a:gd name="connsiteY1134" fmla="*/ 1224537 h 1370528"/>
                <a:gd name="connsiteX1135" fmla="*/ 605962 w 2096706"/>
                <a:gd name="connsiteY1135" fmla="*/ 1272577 h 1370528"/>
                <a:gd name="connsiteX1136" fmla="*/ 601400 w 2096706"/>
                <a:gd name="connsiteY1136" fmla="*/ 1268016 h 1370528"/>
                <a:gd name="connsiteX1137" fmla="*/ 637898 w 2096706"/>
                <a:gd name="connsiteY1137" fmla="*/ 1231518 h 1370528"/>
                <a:gd name="connsiteX1138" fmla="*/ 642460 w 2096706"/>
                <a:gd name="connsiteY1138" fmla="*/ 1236079 h 1370528"/>
                <a:gd name="connsiteX1139" fmla="*/ 605962 w 2096706"/>
                <a:gd name="connsiteY1139" fmla="*/ 1272577 h 1370528"/>
                <a:gd name="connsiteX1140" fmla="*/ 653995 w 2096706"/>
                <a:gd name="connsiteY1140" fmla="*/ 1320611 h 1370528"/>
                <a:gd name="connsiteX1141" fmla="*/ 649434 w 2096706"/>
                <a:gd name="connsiteY1141" fmla="*/ 1316049 h 1370528"/>
                <a:gd name="connsiteX1142" fmla="*/ 685932 w 2096706"/>
                <a:gd name="connsiteY1142" fmla="*/ 1279551 h 1370528"/>
                <a:gd name="connsiteX1143" fmla="*/ 690493 w 2096706"/>
                <a:gd name="connsiteY1143" fmla="*/ 1284113 h 1370528"/>
                <a:gd name="connsiteX1144" fmla="*/ 653995 w 2096706"/>
                <a:gd name="connsiteY1144" fmla="*/ 1320611 h 1370528"/>
                <a:gd name="connsiteX1145" fmla="*/ 678951 w 2096706"/>
                <a:gd name="connsiteY1145" fmla="*/ 1199581 h 1370528"/>
                <a:gd name="connsiteX1146" fmla="*/ 674390 w 2096706"/>
                <a:gd name="connsiteY1146" fmla="*/ 1195020 h 1370528"/>
                <a:gd name="connsiteX1147" fmla="*/ 710888 w 2096706"/>
                <a:gd name="connsiteY1147" fmla="*/ 1158522 h 1370528"/>
                <a:gd name="connsiteX1148" fmla="*/ 715449 w 2096706"/>
                <a:gd name="connsiteY1148" fmla="*/ 1163083 h 1370528"/>
                <a:gd name="connsiteX1149" fmla="*/ 678951 w 2096706"/>
                <a:gd name="connsiteY1149" fmla="*/ 1199581 h 1370528"/>
                <a:gd name="connsiteX1150" fmla="*/ 726991 w 2096706"/>
                <a:gd name="connsiteY1150" fmla="*/ 1247615 h 1370528"/>
                <a:gd name="connsiteX1151" fmla="*/ 722430 w 2096706"/>
                <a:gd name="connsiteY1151" fmla="*/ 1243053 h 1370528"/>
                <a:gd name="connsiteX1152" fmla="*/ 758921 w 2096706"/>
                <a:gd name="connsiteY1152" fmla="*/ 1206555 h 1370528"/>
                <a:gd name="connsiteX1153" fmla="*/ 763483 w 2096706"/>
                <a:gd name="connsiteY1153" fmla="*/ 1211117 h 1370528"/>
                <a:gd name="connsiteX1154" fmla="*/ 726991 w 2096706"/>
                <a:gd name="connsiteY1154" fmla="*/ 1247615 h 1370528"/>
                <a:gd name="connsiteX1155" fmla="*/ 775032 w 2096706"/>
                <a:gd name="connsiteY1155" fmla="*/ 1295655 h 1370528"/>
                <a:gd name="connsiteX1156" fmla="*/ 770470 w 2096706"/>
                <a:gd name="connsiteY1156" fmla="*/ 1291094 h 1370528"/>
                <a:gd name="connsiteX1157" fmla="*/ 806968 w 2096706"/>
                <a:gd name="connsiteY1157" fmla="*/ 1254596 h 1370528"/>
                <a:gd name="connsiteX1158" fmla="*/ 811530 w 2096706"/>
                <a:gd name="connsiteY1158" fmla="*/ 1259157 h 1370528"/>
                <a:gd name="connsiteX1159" fmla="*/ 775032 w 2096706"/>
                <a:gd name="connsiteY1159" fmla="*/ 1295655 h 1370528"/>
                <a:gd name="connsiteX1160" fmla="*/ 799987 w 2096706"/>
                <a:gd name="connsiteY1160" fmla="*/ 1174625 h 1370528"/>
                <a:gd name="connsiteX1161" fmla="*/ 795426 w 2096706"/>
                <a:gd name="connsiteY1161" fmla="*/ 1170064 h 1370528"/>
                <a:gd name="connsiteX1162" fmla="*/ 831917 w 2096706"/>
                <a:gd name="connsiteY1162" fmla="*/ 1133566 h 1370528"/>
                <a:gd name="connsiteX1163" fmla="*/ 836479 w 2096706"/>
                <a:gd name="connsiteY1163" fmla="*/ 1138127 h 1370528"/>
                <a:gd name="connsiteX1164" fmla="*/ 799987 w 2096706"/>
                <a:gd name="connsiteY1164" fmla="*/ 1174625 h 1370528"/>
                <a:gd name="connsiteX1165" fmla="*/ 848028 w 2096706"/>
                <a:gd name="connsiteY1165" fmla="*/ 1222666 h 1370528"/>
                <a:gd name="connsiteX1166" fmla="*/ 843466 w 2096706"/>
                <a:gd name="connsiteY1166" fmla="*/ 1218104 h 1370528"/>
                <a:gd name="connsiteX1167" fmla="*/ 879958 w 2096706"/>
                <a:gd name="connsiteY1167" fmla="*/ 1181606 h 1370528"/>
                <a:gd name="connsiteX1168" fmla="*/ 884519 w 2096706"/>
                <a:gd name="connsiteY1168" fmla="*/ 1186168 h 1370528"/>
                <a:gd name="connsiteX1169" fmla="*/ 848028 w 2096706"/>
                <a:gd name="connsiteY1169" fmla="*/ 1222666 h 1370528"/>
                <a:gd name="connsiteX1170" fmla="*/ 872977 w 2096706"/>
                <a:gd name="connsiteY1170" fmla="*/ 1101629 h 1370528"/>
                <a:gd name="connsiteX1171" fmla="*/ 868415 w 2096706"/>
                <a:gd name="connsiteY1171" fmla="*/ 1097068 h 1370528"/>
                <a:gd name="connsiteX1172" fmla="*/ 904913 w 2096706"/>
                <a:gd name="connsiteY1172" fmla="*/ 1060570 h 1370528"/>
                <a:gd name="connsiteX1173" fmla="*/ 909475 w 2096706"/>
                <a:gd name="connsiteY1173" fmla="*/ 1065132 h 1370528"/>
                <a:gd name="connsiteX1174" fmla="*/ 872977 w 2096706"/>
                <a:gd name="connsiteY1174" fmla="*/ 1101629 h 1370528"/>
                <a:gd name="connsiteX1175" fmla="*/ 897939 w 2096706"/>
                <a:gd name="connsiteY1175" fmla="*/ 980600 h 1370528"/>
                <a:gd name="connsiteX1176" fmla="*/ 893378 w 2096706"/>
                <a:gd name="connsiteY1176" fmla="*/ 976038 h 1370528"/>
                <a:gd name="connsiteX1177" fmla="*/ 929875 w 2096706"/>
                <a:gd name="connsiteY1177" fmla="*/ 939540 h 1370528"/>
                <a:gd name="connsiteX1178" fmla="*/ 934437 w 2096706"/>
                <a:gd name="connsiteY1178" fmla="*/ 944102 h 1370528"/>
                <a:gd name="connsiteX1179" fmla="*/ 897939 w 2096706"/>
                <a:gd name="connsiteY1179" fmla="*/ 980600 h 1370528"/>
                <a:gd name="connsiteX1180" fmla="*/ 922895 w 2096706"/>
                <a:gd name="connsiteY1180" fmla="*/ 859563 h 1370528"/>
                <a:gd name="connsiteX1181" fmla="*/ 918333 w 2096706"/>
                <a:gd name="connsiteY1181" fmla="*/ 855002 h 1370528"/>
                <a:gd name="connsiteX1182" fmla="*/ 954831 w 2096706"/>
                <a:gd name="connsiteY1182" fmla="*/ 818504 h 1370528"/>
                <a:gd name="connsiteX1183" fmla="*/ 959393 w 2096706"/>
                <a:gd name="connsiteY1183" fmla="*/ 823066 h 1370528"/>
                <a:gd name="connsiteX1184" fmla="*/ 922895 w 2096706"/>
                <a:gd name="connsiteY1184" fmla="*/ 859563 h 1370528"/>
                <a:gd name="connsiteX1185" fmla="*/ 945973 w 2096706"/>
                <a:gd name="connsiteY1185" fmla="*/ 1028634 h 1370528"/>
                <a:gd name="connsiteX1186" fmla="*/ 941411 w 2096706"/>
                <a:gd name="connsiteY1186" fmla="*/ 1024072 h 1370528"/>
                <a:gd name="connsiteX1187" fmla="*/ 977909 w 2096706"/>
                <a:gd name="connsiteY1187" fmla="*/ 987574 h 1370528"/>
                <a:gd name="connsiteX1188" fmla="*/ 982471 w 2096706"/>
                <a:gd name="connsiteY1188" fmla="*/ 992136 h 1370528"/>
                <a:gd name="connsiteX1189" fmla="*/ 945973 w 2096706"/>
                <a:gd name="connsiteY1189" fmla="*/ 1028634 h 1370528"/>
                <a:gd name="connsiteX1190" fmla="*/ 970928 w 2096706"/>
                <a:gd name="connsiteY1190" fmla="*/ 907604 h 1370528"/>
                <a:gd name="connsiteX1191" fmla="*/ 966367 w 2096706"/>
                <a:gd name="connsiteY1191" fmla="*/ 903042 h 1370528"/>
                <a:gd name="connsiteX1192" fmla="*/ 1002865 w 2096706"/>
                <a:gd name="connsiteY1192" fmla="*/ 866544 h 1370528"/>
                <a:gd name="connsiteX1193" fmla="*/ 1007426 w 2096706"/>
                <a:gd name="connsiteY1193" fmla="*/ 871106 h 1370528"/>
                <a:gd name="connsiteX1194" fmla="*/ 970928 w 2096706"/>
                <a:gd name="connsiteY1194" fmla="*/ 907604 h 1370528"/>
                <a:gd name="connsiteX1195" fmla="*/ 1018969 w 2096706"/>
                <a:gd name="connsiteY1195" fmla="*/ 955644 h 1370528"/>
                <a:gd name="connsiteX1196" fmla="*/ 1014407 w 2096706"/>
                <a:gd name="connsiteY1196" fmla="*/ 951083 h 1370528"/>
                <a:gd name="connsiteX1197" fmla="*/ 1050899 w 2096706"/>
                <a:gd name="connsiteY1197" fmla="*/ 914585 h 1370528"/>
                <a:gd name="connsiteX1198" fmla="*/ 1055460 w 2096706"/>
                <a:gd name="connsiteY1198" fmla="*/ 919146 h 1370528"/>
                <a:gd name="connsiteX1199" fmla="*/ 1018969 w 2096706"/>
                <a:gd name="connsiteY1199" fmla="*/ 955644 h 1370528"/>
                <a:gd name="connsiteX1200" fmla="*/ 1043931 w 2096706"/>
                <a:gd name="connsiteY1200" fmla="*/ 834614 h 1370528"/>
                <a:gd name="connsiteX1201" fmla="*/ 1039369 w 2096706"/>
                <a:gd name="connsiteY1201" fmla="*/ 830053 h 1370528"/>
                <a:gd name="connsiteX1202" fmla="*/ 1075861 w 2096706"/>
                <a:gd name="connsiteY1202" fmla="*/ 793555 h 1370528"/>
                <a:gd name="connsiteX1203" fmla="*/ 1080422 w 2096706"/>
                <a:gd name="connsiteY1203" fmla="*/ 798116 h 1370528"/>
                <a:gd name="connsiteX1204" fmla="*/ 1043931 w 2096706"/>
                <a:gd name="connsiteY1204" fmla="*/ 834614 h 1370528"/>
                <a:gd name="connsiteX1205" fmla="*/ 1091965 w 2096706"/>
                <a:gd name="connsiteY1205" fmla="*/ 882648 h 1370528"/>
                <a:gd name="connsiteX1206" fmla="*/ 1087403 w 2096706"/>
                <a:gd name="connsiteY1206" fmla="*/ 878087 h 1370528"/>
                <a:gd name="connsiteX1207" fmla="*/ 1123895 w 2096706"/>
                <a:gd name="connsiteY1207" fmla="*/ 841589 h 1370528"/>
                <a:gd name="connsiteX1208" fmla="*/ 1128456 w 2096706"/>
                <a:gd name="connsiteY1208" fmla="*/ 846150 h 1370528"/>
                <a:gd name="connsiteX1209" fmla="*/ 1091965 w 2096706"/>
                <a:gd name="connsiteY1209" fmla="*/ 882648 h 1370528"/>
                <a:gd name="connsiteX1210" fmla="*/ 1140005 w 2096706"/>
                <a:gd name="connsiteY1210" fmla="*/ 930688 h 1370528"/>
                <a:gd name="connsiteX1211" fmla="*/ 1135443 w 2096706"/>
                <a:gd name="connsiteY1211" fmla="*/ 926127 h 1370528"/>
                <a:gd name="connsiteX1212" fmla="*/ 1171935 w 2096706"/>
                <a:gd name="connsiteY1212" fmla="*/ 889629 h 1370528"/>
                <a:gd name="connsiteX1213" fmla="*/ 1176496 w 2096706"/>
                <a:gd name="connsiteY1213" fmla="*/ 894190 h 1370528"/>
                <a:gd name="connsiteX1214" fmla="*/ 1140005 w 2096706"/>
                <a:gd name="connsiteY1214" fmla="*/ 930688 h 1370528"/>
                <a:gd name="connsiteX1215" fmla="*/ 1164954 w 2096706"/>
                <a:gd name="connsiteY1215" fmla="*/ 809652 h 1370528"/>
                <a:gd name="connsiteX1216" fmla="*/ 1160393 w 2096706"/>
                <a:gd name="connsiteY1216" fmla="*/ 805091 h 1370528"/>
                <a:gd name="connsiteX1217" fmla="*/ 1196891 w 2096706"/>
                <a:gd name="connsiteY1217" fmla="*/ 768593 h 1370528"/>
                <a:gd name="connsiteX1218" fmla="*/ 1201452 w 2096706"/>
                <a:gd name="connsiteY1218" fmla="*/ 773154 h 1370528"/>
                <a:gd name="connsiteX1219" fmla="*/ 1164954 w 2096706"/>
                <a:gd name="connsiteY1219" fmla="*/ 809652 h 1370528"/>
                <a:gd name="connsiteX1220" fmla="*/ 1189910 w 2096706"/>
                <a:gd name="connsiteY1220" fmla="*/ 688622 h 1370528"/>
                <a:gd name="connsiteX1221" fmla="*/ 1185348 w 2096706"/>
                <a:gd name="connsiteY1221" fmla="*/ 684061 h 1370528"/>
                <a:gd name="connsiteX1222" fmla="*/ 1221846 w 2096706"/>
                <a:gd name="connsiteY1222" fmla="*/ 647563 h 1370528"/>
                <a:gd name="connsiteX1223" fmla="*/ 1226408 w 2096706"/>
                <a:gd name="connsiteY1223" fmla="*/ 652125 h 1370528"/>
                <a:gd name="connsiteX1224" fmla="*/ 1189910 w 2096706"/>
                <a:gd name="connsiteY1224" fmla="*/ 688622 h 1370528"/>
                <a:gd name="connsiteX1225" fmla="*/ 1213001 w 2096706"/>
                <a:gd name="connsiteY1225" fmla="*/ 857692 h 1370528"/>
                <a:gd name="connsiteX1226" fmla="*/ 1208439 w 2096706"/>
                <a:gd name="connsiteY1226" fmla="*/ 853131 h 1370528"/>
                <a:gd name="connsiteX1227" fmla="*/ 1244931 w 2096706"/>
                <a:gd name="connsiteY1227" fmla="*/ 816633 h 1370528"/>
                <a:gd name="connsiteX1228" fmla="*/ 1249492 w 2096706"/>
                <a:gd name="connsiteY1228" fmla="*/ 821195 h 1370528"/>
                <a:gd name="connsiteX1229" fmla="*/ 1213001 w 2096706"/>
                <a:gd name="connsiteY1229" fmla="*/ 857692 h 1370528"/>
                <a:gd name="connsiteX1230" fmla="*/ 1261035 w 2096706"/>
                <a:gd name="connsiteY1230" fmla="*/ 905726 h 1370528"/>
                <a:gd name="connsiteX1231" fmla="*/ 1256473 w 2096706"/>
                <a:gd name="connsiteY1231" fmla="*/ 901165 h 1370528"/>
                <a:gd name="connsiteX1232" fmla="*/ 1292965 w 2096706"/>
                <a:gd name="connsiteY1232" fmla="*/ 864667 h 1370528"/>
                <a:gd name="connsiteX1233" fmla="*/ 1297526 w 2096706"/>
                <a:gd name="connsiteY1233" fmla="*/ 869228 h 1370528"/>
                <a:gd name="connsiteX1234" fmla="*/ 1261035 w 2096706"/>
                <a:gd name="connsiteY1234" fmla="*/ 905726 h 1370528"/>
                <a:gd name="connsiteX1235" fmla="*/ 1285990 w 2096706"/>
                <a:gd name="connsiteY1235" fmla="*/ 784697 h 1370528"/>
                <a:gd name="connsiteX1236" fmla="*/ 1281429 w 2096706"/>
                <a:gd name="connsiteY1236" fmla="*/ 780135 h 1370528"/>
                <a:gd name="connsiteX1237" fmla="*/ 1317927 w 2096706"/>
                <a:gd name="connsiteY1237" fmla="*/ 743637 h 1370528"/>
                <a:gd name="connsiteX1238" fmla="*/ 1322488 w 2096706"/>
                <a:gd name="connsiteY1238" fmla="*/ 748199 h 1370528"/>
                <a:gd name="connsiteX1239" fmla="*/ 1285990 w 2096706"/>
                <a:gd name="connsiteY1239" fmla="*/ 784697 h 1370528"/>
                <a:gd name="connsiteX1240" fmla="*/ 1334024 w 2096706"/>
                <a:gd name="connsiteY1240" fmla="*/ 832737 h 1370528"/>
                <a:gd name="connsiteX1241" fmla="*/ 1329463 w 2096706"/>
                <a:gd name="connsiteY1241" fmla="*/ 828175 h 1370528"/>
                <a:gd name="connsiteX1242" fmla="*/ 1365961 w 2096706"/>
                <a:gd name="connsiteY1242" fmla="*/ 791677 h 1370528"/>
                <a:gd name="connsiteX1243" fmla="*/ 1370522 w 2096706"/>
                <a:gd name="connsiteY1243" fmla="*/ 796239 h 1370528"/>
                <a:gd name="connsiteX1244" fmla="*/ 1334024 w 2096706"/>
                <a:gd name="connsiteY1244" fmla="*/ 832737 h 1370528"/>
                <a:gd name="connsiteX1245" fmla="*/ 1382064 w 2096706"/>
                <a:gd name="connsiteY1245" fmla="*/ 880771 h 1370528"/>
                <a:gd name="connsiteX1246" fmla="*/ 1377503 w 2096706"/>
                <a:gd name="connsiteY1246" fmla="*/ 876209 h 1370528"/>
                <a:gd name="connsiteX1247" fmla="*/ 1414001 w 2096706"/>
                <a:gd name="connsiteY1247" fmla="*/ 839711 h 1370528"/>
                <a:gd name="connsiteX1248" fmla="*/ 1418562 w 2096706"/>
                <a:gd name="connsiteY1248" fmla="*/ 844273 h 1370528"/>
                <a:gd name="connsiteX1249" fmla="*/ 1382064 w 2096706"/>
                <a:gd name="connsiteY1249" fmla="*/ 880771 h 1370528"/>
                <a:gd name="connsiteX1250" fmla="*/ 1430098 w 2096706"/>
                <a:gd name="connsiteY1250" fmla="*/ 928811 h 1370528"/>
                <a:gd name="connsiteX1251" fmla="*/ 1425537 w 2096706"/>
                <a:gd name="connsiteY1251" fmla="*/ 924249 h 1370528"/>
                <a:gd name="connsiteX1252" fmla="*/ 1462035 w 2096706"/>
                <a:gd name="connsiteY1252" fmla="*/ 887752 h 1370528"/>
                <a:gd name="connsiteX1253" fmla="*/ 1466596 w 2096706"/>
                <a:gd name="connsiteY1253" fmla="*/ 892313 h 1370528"/>
                <a:gd name="connsiteX1254" fmla="*/ 1430098 w 2096706"/>
                <a:gd name="connsiteY1254" fmla="*/ 928811 h 1370528"/>
                <a:gd name="connsiteX1255" fmla="*/ 1478138 w 2096706"/>
                <a:gd name="connsiteY1255" fmla="*/ 976845 h 1370528"/>
                <a:gd name="connsiteX1256" fmla="*/ 1473577 w 2096706"/>
                <a:gd name="connsiteY1256" fmla="*/ 972283 h 1370528"/>
                <a:gd name="connsiteX1257" fmla="*/ 1510075 w 2096706"/>
                <a:gd name="connsiteY1257" fmla="*/ 935785 h 1370528"/>
                <a:gd name="connsiteX1258" fmla="*/ 1514637 w 2096706"/>
                <a:gd name="connsiteY1258" fmla="*/ 940347 h 1370528"/>
                <a:gd name="connsiteX1259" fmla="*/ 1478138 w 2096706"/>
                <a:gd name="connsiteY1259" fmla="*/ 976845 h 1370528"/>
                <a:gd name="connsiteX1260" fmla="*/ 1526179 w 2096706"/>
                <a:gd name="connsiteY1260" fmla="*/ 1024885 h 1370528"/>
                <a:gd name="connsiteX1261" fmla="*/ 1521617 w 2096706"/>
                <a:gd name="connsiteY1261" fmla="*/ 1020324 h 1370528"/>
                <a:gd name="connsiteX1262" fmla="*/ 1558115 w 2096706"/>
                <a:gd name="connsiteY1262" fmla="*/ 983826 h 1370528"/>
                <a:gd name="connsiteX1263" fmla="*/ 1562677 w 2096706"/>
                <a:gd name="connsiteY1263" fmla="*/ 988387 h 1370528"/>
                <a:gd name="connsiteX1264" fmla="*/ 1526179 w 2096706"/>
                <a:gd name="connsiteY1264" fmla="*/ 1024885 h 1370528"/>
                <a:gd name="connsiteX1265" fmla="*/ 1574213 w 2096706"/>
                <a:gd name="connsiteY1265" fmla="*/ 1072919 h 1370528"/>
                <a:gd name="connsiteX1266" fmla="*/ 1569651 w 2096706"/>
                <a:gd name="connsiteY1266" fmla="*/ 1068357 h 1370528"/>
                <a:gd name="connsiteX1267" fmla="*/ 1606149 w 2096706"/>
                <a:gd name="connsiteY1267" fmla="*/ 1031859 h 1370528"/>
                <a:gd name="connsiteX1268" fmla="*/ 1610711 w 2096706"/>
                <a:gd name="connsiteY1268" fmla="*/ 1036421 h 1370528"/>
                <a:gd name="connsiteX1269" fmla="*/ 1574213 w 2096706"/>
                <a:gd name="connsiteY1269" fmla="*/ 1072919 h 1370528"/>
                <a:gd name="connsiteX1270" fmla="*/ 1622246 w 2096706"/>
                <a:gd name="connsiteY1270" fmla="*/ 1120959 h 1370528"/>
                <a:gd name="connsiteX1271" fmla="*/ 1617685 w 2096706"/>
                <a:gd name="connsiteY1271" fmla="*/ 1116398 h 1370528"/>
                <a:gd name="connsiteX1272" fmla="*/ 1654183 w 2096706"/>
                <a:gd name="connsiteY1272" fmla="*/ 1079900 h 1370528"/>
                <a:gd name="connsiteX1273" fmla="*/ 1658744 w 2096706"/>
                <a:gd name="connsiteY1273" fmla="*/ 1084461 h 1370528"/>
                <a:gd name="connsiteX1274" fmla="*/ 1622246 w 2096706"/>
                <a:gd name="connsiteY1274" fmla="*/ 1120959 h 1370528"/>
                <a:gd name="connsiteX1275" fmla="*/ 1670287 w 2096706"/>
                <a:gd name="connsiteY1275" fmla="*/ 1168993 h 1370528"/>
                <a:gd name="connsiteX1276" fmla="*/ 1665725 w 2096706"/>
                <a:gd name="connsiteY1276" fmla="*/ 1164432 h 1370528"/>
                <a:gd name="connsiteX1277" fmla="*/ 1702223 w 2096706"/>
                <a:gd name="connsiteY1277" fmla="*/ 1127933 h 1370528"/>
                <a:gd name="connsiteX1278" fmla="*/ 1706785 w 2096706"/>
                <a:gd name="connsiteY1278" fmla="*/ 1132495 h 1370528"/>
                <a:gd name="connsiteX1279" fmla="*/ 1670287 w 2096706"/>
                <a:gd name="connsiteY1279" fmla="*/ 1168993 h 1370528"/>
                <a:gd name="connsiteX1280" fmla="*/ 1695242 w 2096706"/>
                <a:gd name="connsiteY1280" fmla="*/ 1047963 h 1370528"/>
                <a:gd name="connsiteX1281" fmla="*/ 1690681 w 2096706"/>
                <a:gd name="connsiteY1281" fmla="*/ 1043402 h 1370528"/>
                <a:gd name="connsiteX1282" fmla="*/ 1727179 w 2096706"/>
                <a:gd name="connsiteY1282" fmla="*/ 1006904 h 1370528"/>
                <a:gd name="connsiteX1283" fmla="*/ 1731740 w 2096706"/>
                <a:gd name="connsiteY1283" fmla="*/ 1011465 h 1370528"/>
                <a:gd name="connsiteX1284" fmla="*/ 1695242 w 2096706"/>
                <a:gd name="connsiteY1284" fmla="*/ 1047963 h 1370528"/>
                <a:gd name="connsiteX1285" fmla="*/ 1743283 w 2096706"/>
                <a:gd name="connsiteY1285" fmla="*/ 1096004 h 1370528"/>
                <a:gd name="connsiteX1286" fmla="*/ 1738721 w 2096706"/>
                <a:gd name="connsiteY1286" fmla="*/ 1091442 h 1370528"/>
                <a:gd name="connsiteX1287" fmla="*/ 1775213 w 2096706"/>
                <a:gd name="connsiteY1287" fmla="*/ 1054944 h 1370528"/>
                <a:gd name="connsiteX1288" fmla="*/ 1779774 w 2096706"/>
                <a:gd name="connsiteY1288" fmla="*/ 1059506 h 1370528"/>
                <a:gd name="connsiteX1289" fmla="*/ 1743283 w 2096706"/>
                <a:gd name="connsiteY1289" fmla="*/ 1096004 h 1370528"/>
                <a:gd name="connsiteX1290" fmla="*/ 1791317 w 2096706"/>
                <a:gd name="connsiteY1290" fmla="*/ 1144037 h 1370528"/>
                <a:gd name="connsiteX1291" fmla="*/ 1786755 w 2096706"/>
                <a:gd name="connsiteY1291" fmla="*/ 1139476 h 1370528"/>
                <a:gd name="connsiteX1292" fmla="*/ 1823253 w 2096706"/>
                <a:gd name="connsiteY1292" fmla="*/ 1102978 h 1370528"/>
                <a:gd name="connsiteX1293" fmla="*/ 1827814 w 2096706"/>
                <a:gd name="connsiteY1293" fmla="*/ 1107539 h 1370528"/>
                <a:gd name="connsiteX1294" fmla="*/ 1791317 w 2096706"/>
                <a:gd name="connsiteY1294" fmla="*/ 1144037 h 1370528"/>
                <a:gd name="connsiteX1295" fmla="*/ 1816272 w 2096706"/>
                <a:gd name="connsiteY1295" fmla="*/ 1023007 h 1370528"/>
                <a:gd name="connsiteX1296" fmla="*/ 1811711 w 2096706"/>
                <a:gd name="connsiteY1296" fmla="*/ 1018446 h 1370528"/>
                <a:gd name="connsiteX1297" fmla="*/ 1848209 w 2096706"/>
                <a:gd name="connsiteY1297" fmla="*/ 981948 h 1370528"/>
                <a:gd name="connsiteX1298" fmla="*/ 1852770 w 2096706"/>
                <a:gd name="connsiteY1298" fmla="*/ 986510 h 1370528"/>
                <a:gd name="connsiteX1299" fmla="*/ 1816272 w 2096706"/>
                <a:gd name="connsiteY1299" fmla="*/ 1023007 h 1370528"/>
                <a:gd name="connsiteX1300" fmla="*/ 1864312 w 2096706"/>
                <a:gd name="connsiteY1300" fmla="*/ 1071048 h 1370528"/>
                <a:gd name="connsiteX1301" fmla="*/ 1859751 w 2096706"/>
                <a:gd name="connsiteY1301" fmla="*/ 1066486 h 1370528"/>
                <a:gd name="connsiteX1302" fmla="*/ 1896249 w 2096706"/>
                <a:gd name="connsiteY1302" fmla="*/ 1029988 h 1370528"/>
                <a:gd name="connsiteX1303" fmla="*/ 1900810 w 2096706"/>
                <a:gd name="connsiteY1303" fmla="*/ 1034550 h 1370528"/>
                <a:gd name="connsiteX1304" fmla="*/ 1864312 w 2096706"/>
                <a:gd name="connsiteY1304" fmla="*/ 1071048 h 1370528"/>
                <a:gd name="connsiteX1305" fmla="*/ 1912346 w 2096706"/>
                <a:gd name="connsiteY1305" fmla="*/ 1119082 h 1370528"/>
                <a:gd name="connsiteX1306" fmla="*/ 1907785 w 2096706"/>
                <a:gd name="connsiteY1306" fmla="*/ 1114520 h 1370528"/>
                <a:gd name="connsiteX1307" fmla="*/ 1944283 w 2096706"/>
                <a:gd name="connsiteY1307" fmla="*/ 1078022 h 1370528"/>
                <a:gd name="connsiteX1308" fmla="*/ 1948844 w 2096706"/>
                <a:gd name="connsiteY1308" fmla="*/ 1082584 h 1370528"/>
                <a:gd name="connsiteX1309" fmla="*/ 1912346 w 2096706"/>
                <a:gd name="connsiteY1309" fmla="*/ 1119082 h 1370528"/>
                <a:gd name="connsiteX1310" fmla="*/ 1937308 w 2096706"/>
                <a:gd name="connsiteY1310" fmla="*/ 998052 h 1370528"/>
                <a:gd name="connsiteX1311" fmla="*/ 1932747 w 2096706"/>
                <a:gd name="connsiteY1311" fmla="*/ 993490 h 1370528"/>
                <a:gd name="connsiteX1312" fmla="*/ 1969238 w 2096706"/>
                <a:gd name="connsiteY1312" fmla="*/ 956992 h 1370528"/>
                <a:gd name="connsiteX1313" fmla="*/ 1973800 w 2096706"/>
                <a:gd name="connsiteY1313" fmla="*/ 961554 h 1370528"/>
                <a:gd name="connsiteX1314" fmla="*/ 1937308 w 2096706"/>
                <a:gd name="connsiteY1314" fmla="*/ 998052 h 1370528"/>
                <a:gd name="connsiteX1315" fmla="*/ 1985348 w 2096706"/>
                <a:gd name="connsiteY1315" fmla="*/ 1046086 h 1370528"/>
                <a:gd name="connsiteX1316" fmla="*/ 1980787 w 2096706"/>
                <a:gd name="connsiteY1316" fmla="*/ 1041524 h 1370528"/>
                <a:gd name="connsiteX1317" fmla="*/ 2017279 w 2096706"/>
                <a:gd name="connsiteY1317" fmla="*/ 1005026 h 1370528"/>
                <a:gd name="connsiteX1318" fmla="*/ 2021840 w 2096706"/>
                <a:gd name="connsiteY1318" fmla="*/ 1009588 h 1370528"/>
                <a:gd name="connsiteX1319" fmla="*/ 1985348 w 2096706"/>
                <a:gd name="connsiteY1319" fmla="*/ 1046086 h 1370528"/>
                <a:gd name="connsiteX1320" fmla="*/ 2010304 w 2096706"/>
                <a:gd name="connsiteY1320" fmla="*/ 925056 h 1370528"/>
                <a:gd name="connsiteX1321" fmla="*/ 2005743 w 2096706"/>
                <a:gd name="connsiteY1321" fmla="*/ 920494 h 1370528"/>
                <a:gd name="connsiteX1322" fmla="*/ 2042241 w 2096706"/>
                <a:gd name="connsiteY1322" fmla="*/ 883997 h 1370528"/>
                <a:gd name="connsiteX1323" fmla="*/ 2046802 w 2096706"/>
                <a:gd name="connsiteY1323" fmla="*/ 888558 h 1370528"/>
                <a:gd name="connsiteX1324" fmla="*/ 2010304 w 2096706"/>
                <a:gd name="connsiteY1324" fmla="*/ 925056 h 1370528"/>
                <a:gd name="connsiteX1325" fmla="*/ 2035260 w 2096706"/>
                <a:gd name="connsiteY1325" fmla="*/ 804026 h 1370528"/>
                <a:gd name="connsiteX1326" fmla="*/ 2030698 w 2096706"/>
                <a:gd name="connsiteY1326" fmla="*/ 799465 h 1370528"/>
                <a:gd name="connsiteX1327" fmla="*/ 2067190 w 2096706"/>
                <a:gd name="connsiteY1327" fmla="*/ 762967 h 1370528"/>
                <a:gd name="connsiteX1328" fmla="*/ 2071751 w 2096706"/>
                <a:gd name="connsiteY1328" fmla="*/ 767528 h 1370528"/>
                <a:gd name="connsiteX1329" fmla="*/ 2035260 w 2096706"/>
                <a:gd name="connsiteY1329" fmla="*/ 804026 h 1370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</a:cxnLst>
              <a:rect l="l" t="t" r="r" b="b"/>
              <a:pathLst>
                <a:path w="2096706" h="1370528">
                  <a:moveTo>
                    <a:pt x="2092146" y="641931"/>
                  </a:moveTo>
                  <a:lnTo>
                    <a:pt x="2096707" y="646492"/>
                  </a:lnTo>
                  <a:lnTo>
                    <a:pt x="2060209" y="682990"/>
                  </a:lnTo>
                  <a:lnTo>
                    <a:pt x="2055648" y="678429"/>
                  </a:lnTo>
                  <a:lnTo>
                    <a:pt x="2092146" y="641931"/>
                  </a:lnTo>
                  <a:close/>
                  <a:moveTo>
                    <a:pt x="2044112" y="593897"/>
                  </a:moveTo>
                  <a:lnTo>
                    <a:pt x="2048673" y="598458"/>
                  </a:lnTo>
                  <a:lnTo>
                    <a:pt x="2012175" y="634956"/>
                  </a:lnTo>
                  <a:lnTo>
                    <a:pt x="2007614" y="630395"/>
                  </a:lnTo>
                  <a:lnTo>
                    <a:pt x="2044112" y="593897"/>
                  </a:lnTo>
                  <a:close/>
                  <a:moveTo>
                    <a:pt x="1383942" y="590671"/>
                  </a:moveTo>
                  <a:lnTo>
                    <a:pt x="1379380" y="586109"/>
                  </a:lnTo>
                  <a:lnTo>
                    <a:pt x="1415878" y="549611"/>
                  </a:lnTo>
                  <a:lnTo>
                    <a:pt x="1420440" y="554173"/>
                  </a:lnTo>
                  <a:lnTo>
                    <a:pt x="1383942" y="590671"/>
                  </a:lnTo>
                  <a:close/>
                  <a:moveTo>
                    <a:pt x="1395484" y="675209"/>
                  </a:moveTo>
                  <a:lnTo>
                    <a:pt x="1358986" y="711707"/>
                  </a:lnTo>
                  <a:lnTo>
                    <a:pt x="1354425" y="707146"/>
                  </a:lnTo>
                  <a:lnTo>
                    <a:pt x="1390923" y="670648"/>
                  </a:lnTo>
                  <a:lnTo>
                    <a:pt x="1395484" y="675209"/>
                  </a:lnTo>
                  <a:close/>
                  <a:moveTo>
                    <a:pt x="1438957" y="718681"/>
                  </a:moveTo>
                  <a:lnTo>
                    <a:pt x="1443518" y="723243"/>
                  </a:lnTo>
                  <a:lnTo>
                    <a:pt x="1407020" y="759741"/>
                  </a:lnTo>
                  <a:lnTo>
                    <a:pt x="1402459" y="755179"/>
                  </a:lnTo>
                  <a:lnTo>
                    <a:pt x="1438957" y="718681"/>
                  </a:lnTo>
                  <a:close/>
                  <a:moveTo>
                    <a:pt x="1431976" y="638711"/>
                  </a:moveTo>
                  <a:lnTo>
                    <a:pt x="1427414" y="634150"/>
                  </a:lnTo>
                  <a:lnTo>
                    <a:pt x="1463912" y="597652"/>
                  </a:lnTo>
                  <a:lnTo>
                    <a:pt x="1468474" y="602213"/>
                  </a:lnTo>
                  <a:lnTo>
                    <a:pt x="1431976" y="638711"/>
                  </a:lnTo>
                  <a:close/>
                  <a:moveTo>
                    <a:pt x="1452370" y="513120"/>
                  </a:moveTo>
                  <a:lnTo>
                    <a:pt x="1488868" y="476622"/>
                  </a:lnTo>
                  <a:lnTo>
                    <a:pt x="1493429" y="481183"/>
                  </a:lnTo>
                  <a:lnTo>
                    <a:pt x="1456931" y="517681"/>
                  </a:lnTo>
                  <a:lnTo>
                    <a:pt x="1452370" y="513120"/>
                  </a:lnTo>
                  <a:close/>
                  <a:moveTo>
                    <a:pt x="1486990" y="766715"/>
                  </a:moveTo>
                  <a:lnTo>
                    <a:pt x="1491552" y="771277"/>
                  </a:lnTo>
                  <a:lnTo>
                    <a:pt x="1455054" y="807775"/>
                  </a:lnTo>
                  <a:lnTo>
                    <a:pt x="1450492" y="803213"/>
                  </a:lnTo>
                  <a:lnTo>
                    <a:pt x="1486990" y="766715"/>
                  </a:lnTo>
                  <a:close/>
                  <a:moveTo>
                    <a:pt x="1480010" y="686745"/>
                  </a:moveTo>
                  <a:lnTo>
                    <a:pt x="1475448" y="682184"/>
                  </a:lnTo>
                  <a:lnTo>
                    <a:pt x="1511946" y="645686"/>
                  </a:lnTo>
                  <a:lnTo>
                    <a:pt x="1516507" y="650247"/>
                  </a:lnTo>
                  <a:lnTo>
                    <a:pt x="1480010" y="686745"/>
                  </a:lnTo>
                  <a:close/>
                  <a:moveTo>
                    <a:pt x="1674042" y="588793"/>
                  </a:moveTo>
                  <a:lnTo>
                    <a:pt x="1669480" y="584232"/>
                  </a:lnTo>
                  <a:lnTo>
                    <a:pt x="1705978" y="547734"/>
                  </a:lnTo>
                  <a:lnTo>
                    <a:pt x="1710540" y="552295"/>
                  </a:lnTo>
                  <a:lnTo>
                    <a:pt x="1674042" y="588793"/>
                  </a:lnTo>
                  <a:close/>
                  <a:moveTo>
                    <a:pt x="1685578" y="673332"/>
                  </a:moveTo>
                  <a:lnTo>
                    <a:pt x="1649086" y="709830"/>
                  </a:lnTo>
                  <a:lnTo>
                    <a:pt x="1644525" y="705268"/>
                  </a:lnTo>
                  <a:lnTo>
                    <a:pt x="1681016" y="668770"/>
                  </a:lnTo>
                  <a:lnTo>
                    <a:pt x="1685578" y="673332"/>
                  </a:lnTo>
                  <a:close/>
                  <a:moveTo>
                    <a:pt x="1650957" y="419723"/>
                  </a:moveTo>
                  <a:lnTo>
                    <a:pt x="1646396" y="415162"/>
                  </a:lnTo>
                  <a:lnTo>
                    <a:pt x="1682893" y="378664"/>
                  </a:lnTo>
                  <a:lnTo>
                    <a:pt x="1687455" y="383225"/>
                  </a:lnTo>
                  <a:lnTo>
                    <a:pt x="1650957" y="419723"/>
                  </a:lnTo>
                  <a:close/>
                  <a:moveTo>
                    <a:pt x="1657938" y="499700"/>
                  </a:moveTo>
                  <a:lnTo>
                    <a:pt x="1662499" y="504262"/>
                  </a:lnTo>
                  <a:lnTo>
                    <a:pt x="1626001" y="540760"/>
                  </a:lnTo>
                  <a:lnTo>
                    <a:pt x="1621440" y="536198"/>
                  </a:lnTo>
                  <a:lnTo>
                    <a:pt x="1657938" y="499700"/>
                  </a:lnTo>
                  <a:close/>
                  <a:moveTo>
                    <a:pt x="1632976" y="620730"/>
                  </a:moveTo>
                  <a:lnTo>
                    <a:pt x="1637537" y="625291"/>
                  </a:lnTo>
                  <a:lnTo>
                    <a:pt x="1601046" y="661789"/>
                  </a:lnTo>
                  <a:lnTo>
                    <a:pt x="1596484" y="657228"/>
                  </a:lnTo>
                  <a:lnTo>
                    <a:pt x="1632976" y="620730"/>
                  </a:lnTo>
                  <a:close/>
                  <a:moveTo>
                    <a:pt x="1577967" y="492719"/>
                  </a:moveTo>
                  <a:lnTo>
                    <a:pt x="1573406" y="488158"/>
                  </a:lnTo>
                  <a:lnTo>
                    <a:pt x="1609904" y="451660"/>
                  </a:lnTo>
                  <a:lnTo>
                    <a:pt x="1614466" y="456221"/>
                  </a:lnTo>
                  <a:lnTo>
                    <a:pt x="1577967" y="492719"/>
                  </a:lnTo>
                  <a:close/>
                  <a:moveTo>
                    <a:pt x="1584942" y="572690"/>
                  </a:moveTo>
                  <a:lnTo>
                    <a:pt x="1589503" y="577251"/>
                  </a:lnTo>
                  <a:lnTo>
                    <a:pt x="1553012" y="613749"/>
                  </a:lnTo>
                  <a:lnTo>
                    <a:pt x="1548451" y="609188"/>
                  </a:lnTo>
                  <a:lnTo>
                    <a:pt x="1584942" y="572690"/>
                  </a:lnTo>
                  <a:close/>
                  <a:moveTo>
                    <a:pt x="1529927" y="444685"/>
                  </a:moveTo>
                  <a:lnTo>
                    <a:pt x="1525366" y="440124"/>
                  </a:lnTo>
                  <a:lnTo>
                    <a:pt x="1561864" y="403626"/>
                  </a:lnTo>
                  <a:lnTo>
                    <a:pt x="1566425" y="408187"/>
                  </a:lnTo>
                  <a:lnTo>
                    <a:pt x="1529927" y="444685"/>
                  </a:lnTo>
                  <a:close/>
                  <a:moveTo>
                    <a:pt x="1536908" y="524656"/>
                  </a:moveTo>
                  <a:lnTo>
                    <a:pt x="1541470" y="529217"/>
                  </a:lnTo>
                  <a:lnTo>
                    <a:pt x="1504978" y="565715"/>
                  </a:lnTo>
                  <a:lnTo>
                    <a:pt x="1500417" y="561154"/>
                  </a:lnTo>
                  <a:lnTo>
                    <a:pt x="1536908" y="524656"/>
                  </a:lnTo>
                  <a:close/>
                  <a:moveTo>
                    <a:pt x="1535031" y="814756"/>
                  </a:moveTo>
                  <a:lnTo>
                    <a:pt x="1539592" y="819317"/>
                  </a:lnTo>
                  <a:lnTo>
                    <a:pt x="1503094" y="855815"/>
                  </a:lnTo>
                  <a:lnTo>
                    <a:pt x="1498533" y="851254"/>
                  </a:lnTo>
                  <a:lnTo>
                    <a:pt x="1535031" y="814756"/>
                  </a:lnTo>
                  <a:close/>
                  <a:moveTo>
                    <a:pt x="1528050" y="734779"/>
                  </a:moveTo>
                  <a:lnTo>
                    <a:pt x="1523488" y="730217"/>
                  </a:lnTo>
                  <a:lnTo>
                    <a:pt x="1559986" y="693719"/>
                  </a:lnTo>
                  <a:lnTo>
                    <a:pt x="1564548" y="698281"/>
                  </a:lnTo>
                  <a:lnTo>
                    <a:pt x="1528050" y="734779"/>
                  </a:lnTo>
                  <a:close/>
                  <a:moveTo>
                    <a:pt x="1583071" y="862789"/>
                  </a:moveTo>
                  <a:lnTo>
                    <a:pt x="1587632" y="867351"/>
                  </a:lnTo>
                  <a:lnTo>
                    <a:pt x="1551134" y="903849"/>
                  </a:lnTo>
                  <a:lnTo>
                    <a:pt x="1546573" y="899287"/>
                  </a:lnTo>
                  <a:lnTo>
                    <a:pt x="1583071" y="862789"/>
                  </a:lnTo>
                  <a:close/>
                  <a:moveTo>
                    <a:pt x="1576084" y="782819"/>
                  </a:moveTo>
                  <a:lnTo>
                    <a:pt x="1571522" y="778258"/>
                  </a:lnTo>
                  <a:lnTo>
                    <a:pt x="1608020" y="741760"/>
                  </a:lnTo>
                  <a:lnTo>
                    <a:pt x="1612582" y="746321"/>
                  </a:lnTo>
                  <a:lnTo>
                    <a:pt x="1576084" y="782819"/>
                  </a:lnTo>
                  <a:close/>
                  <a:moveTo>
                    <a:pt x="1631105" y="910830"/>
                  </a:moveTo>
                  <a:lnTo>
                    <a:pt x="1635666" y="915391"/>
                  </a:lnTo>
                  <a:lnTo>
                    <a:pt x="1599168" y="951889"/>
                  </a:lnTo>
                  <a:lnTo>
                    <a:pt x="1594607" y="947328"/>
                  </a:lnTo>
                  <a:lnTo>
                    <a:pt x="1631105" y="910830"/>
                  </a:lnTo>
                  <a:close/>
                  <a:moveTo>
                    <a:pt x="1624130" y="830859"/>
                  </a:moveTo>
                  <a:lnTo>
                    <a:pt x="1619569" y="826298"/>
                  </a:lnTo>
                  <a:lnTo>
                    <a:pt x="1656060" y="789800"/>
                  </a:lnTo>
                  <a:lnTo>
                    <a:pt x="1660622" y="794361"/>
                  </a:lnTo>
                  <a:lnTo>
                    <a:pt x="1624130" y="830859"/>
                  </a:lnTo>
                  <a:close/>
                  <a:moveTo>
                    <a:pt x="1679145" y="958864"/>
                  </a:moveTo>
                  <a:lnTo>
                    <a:pt x="1683706" y="963425"/>
                  </a:lnTo>
                  <a:lnTo>
                    <a:pt x="1647208" y="999923"/>
                  </a:lnTo>
                  <a:lnTo>
                    <a:pt x="1642647" y="995361"/>
                  </a:lnTo>
                  <a:lnTo>
                    <a:pt x="1679145" y="958864"/>
                  </a:lnTo>
                  <a:close/>
                  <a:moveTo>
                    <a:pt x="1672171" y="878893"/>
                  </a:moveTo>
                  <a:lnTo>
                    <a:pt x="1667609" y="874332"/>
                  </a:lnTo>
                  <a:lnTo>
                    <a:pt x="1704101" y="837834"/>
                  </a:lnTo>
                  <a:lnTo>
                    <a:pt x="1708662" y="842395"/>
                  </a:lnTo>
                  <a:lnTo>
                    <a:pt x="1672171" y="878893"/>
                  </a:lnTo>
                  <a:close/>
                  <a:moveTo>
                    <a:pt x="1697126" y="757863"/>
                  </a:moveTo>
                  <a:lnTo>
                    <a:pt x="1692565" y="753302"/>
                  </a:lnTo>
                  <a:lnTo>
                    <a:pt x="1729056" y="716804"/>
                  </a:lnTo>
                  <a:lnTo>
                    <a:pt x="1733618" y="721365"/>
                  </a:lnTo>
                  <a:lnTo>
                    <a:pt x="1697126" y="757863"/>
                  </a:lnTo>
                  <a:close/>
                  <a:moveTo>
                    <a:pt x="1923082" y="618852"/>
                  </a:moveTo>
                  <a:lnTo>
                    <a:pt x="1927643" y="623414"/>
                  </a:lnTo>
                  <a:lnTo>
                    <a:pt x="1891146" y="659912"/>
                  </a:lnTo>
                  <a:lnTo>
                    <a:pt x="1886584" y="655350"/>
                  </a:lnTo>
                  <a:lnTo>
                    <a:pt x="1923082" y="618852"/>
                  </a:lnTo>
                  <a:close/>
                  <a:moveTo>
                    <a:pt x="1911540" y="534321"/>
                  </a:moveTo>
                  <a:lnTo>
                    <a:pt x="1948038" y="497823"/>
                  </a:lnTo>
                  <a:lnTo>
                    <a:pt x="1952599" y="502384"/>
                  </a:lnTo>
                  <a:lnTo>
                    <a:pt x="1916101" y="538882"/>
                  </a:lnTo>
                  <a:lnTo>
                    <a:pt x="1911540" y="534321"/>
                  </a:lnTo>
                  <a:close/>
                  <a:moveTo>
                    <a:pt x="1868061" y="490842"/>
                  </a:moveTo>
                  <a:lnTo>
                    <a:pt x="1863499" y="486280"/>
                  </a:lnTo>
                  <a:lnTo>
                    <a:pt x="1899997" y="449782"/>
                  </a:lnTo>
                  <a:lnTo>
                    <a:pt x="1904559" y="454344"/>
                  </a:lnTo>
                  <a:lnTo>
                    <a:pt x="1868061" y="490842"/>
                  </a:lnTo>
                  <a:close/>
                  <a:moveTo>
                    <a:pt x="1875048" y="570812"/>
                  </a:moveTo>
                  <a:lnTo>
                    <a:pt x="1879610" y="575374"/>
                  </a:lnTo>
                  <a:lnTo>
                    <a:pt x="1843112" y="611872"/>
                  </a:lnTo>
                  <a:lnTo>
                    <a:pt x="1838550" y="607310"/>
                  </a:lnTo>
                  <a:lnTo>
                    <a:pt x="1875048" y="570812"/>
                  </a:lnTo>
                  <a:close/>
                  <a:moveTo>
                    <a:pt x="1820027" y="442808"/>
                  </a:moveTo>
                  <a:lnTo>
                    <a:pt x="1815466" y="438247"/>
                  </a:lnTo>
                  <a:lnTo>
                    <a:pt x="1851964" y="401749"/>
                  </a:lnTo>
                  <a:lnTo>
                    <a:pt x="1856525" y="406310"/>
                  </a:lnTo>
                  <a:lnTo>
                    <a:pt x="1820027" y="442808"/>
                  </a:lnTo>
                  <a:close/>
                  <a:moveTo>
                    <a:pt x="1827008" y="522778"/>
                  </a:moveTo>
                  <a:lnTo>
                    <a:pt x="1831569" y="527340"/>
                  </a:lnTo>
                  <a:lnTo>
                    <a:pt x="1795071" y="563838"/>
                  </a:lnTo>
                  <a:lnTo>
                    <a:pt x="1790510" y="559276"/>
                  </a:lnTo>
                  <a:lnTo>
                    <a:pt x="1827008" y="522778"/>
                  </a:lnTo>
                  <a:close/>
                  <a:moveTo>
                    <a:pt x="1806614" y="648370"/>
                  </a:moveTo>
                  <a:lnTo>
                    <a:pt x="1770116" y="684867"/>
                  </a:lnTo>
                  <a:lnTo>
                    <a:pt x="1765554" y="680306"/>
                  </a:lnTo>
                  <a:lnTo>
                    <a:pt x="1802052" y="643808"/>
                  </a:lnTo>
                  <a:lnTo>
                    <a:pt x="1806614" y="648370"/>
                  </a:lnTo>
                  <a:close/>
                  <a:moveTo>
                    <a:pt x="1771987" y="394768"/>
                  </a:moveTo>
                  <a:lnTo>
                    <a:pt x="1767425" y="390206"/>
                  </a:lnTo>
                  <a:lnTo>
                    <a:pt x="1803923" y="353708"/>
                  </a:lnTo>
                  <a:lnTo>
                    <a:pt x="1808485" y="358270"/>
                  </a:lnTo>
                  <a:lnTo>
                    <a:pt x="1771987" y="394768"/>
                  </a:lnTo>
                  <a:close/>
                  <a:moveTo>
                    <a:pt x="1778968" y="474738"/>
                  </a:moveTo>
                  <a:lnTo>
                    <a:pt x="1783529" y="479299"/>
                  </a:lnTo>
                  <a:lnTo>
                    <a:pt x="1747031" y="515797"/>
                  </a:lnTo>
                  <a:lnTo>
                    <a:pt x="1742470" y="511236"/>
                  </a:lnTo>
                  <a:lnTo>
                    <a:pt x="1778968" y="474738"/>
                  </a:lnTo>
                  <a:close/>
                  <a:moveTo>
                    <a:pt x="1754012" y="595774"/>
                  </a:moveTo>
                  <a:lnTo>
                    <a:pt x="1758573" y="600336"/>
                  </a:lnTo>
                  <a:lnTo>
                    <a:pt x="1722075" y="636834"/>
                  </a:lnTo>
                  <a:lnTo>
                    <a:pt x="1717514" y="632272"/>
                  </a:lnTo>
                  <a:lnTo>
                    <a:pt x="1754012" y="595774"/>
                  </a:lnTo>
                  <a:close/>
                  <a:moveTo>
                    <a:pt x="1752134" y="885874"/>
                  </a:moveTo>
                  <a:lnTo>
                    <a:pt x="1756696" y="890435"/>
                  </a:lnTo>
                  <a:lnTo>
                    <a:pt x="1720205" y="926933"/>
                  </a:lnTo>
                  <a:lnTo>
                    <a:pt x="1715643" y="922372"/>
                  </a:lnTo>
                  <a:lnTo>
                    <a:pt x="1752134" y="885874"/>
                  </a:lnTo>
                  <a:close/>
                  <a:moveTo>
                    <a:pt x="1745160" y="805904"/>
                  </a:moveTo>
                  <a:lnTo>
                    <a:pt x="1740599" y="801342"/>
                  </a:lnTo>
                  <a:lnTo>
                    <a:pt x="1777090" y="764844"/>
                  </a:lnTo>
                  <a:lnTo>
                    <a:pt x="1781652" y="769406"/>
                  </a:lnTo>
                  <a:lnTo>
                    <a:pt x="1745160" y="805904"/>
                  </a:lnTo>
                  <a:close/>
                  <a:moveTo>
                    <a:pt x="1800168" y="933908"/>
                  </a:moveTo>
                  <a:lnTo>
                    <a:pt x="1804730" y="938469"/>
                  </a:lnTo>
                  <a:lnTo>
                    <a:pt x="1768232" y="974967"/>
                  </a:lnTo>
                  <a:lnTo>
                    <a:pt x="1763670" y="970406"/>
                  </a:lnTo>
                  <a:lnTo>
                    <a:pt x="1800168" y="933908"/>
                  </a:lnTo>
                  <a:close/>
                  <a:moveTo>
                    <a:pt x="1793194" y="853938"/>
                  </a:moveTo>
                  <a:lnTo>
                    <a:pt x="1788632" y="849376"/>
                  </a:lnTo>
                  <a:lnTo>
                    <a:pt x="1825124" y="812878"/>
                  </a:lnTo>
                  <a:lnTo>
                    <a:pt x="1829685" y="817440"/>
                  </a:lnTo>
                  <a:lnTo>
                    <a:pt x="1793194" y="853938"/>
                  </a:lnTo>
                  <a:close/>
                  <a:moveTo>
                    <a:pt x="1818156" y="732908"/>
                  </a:moveTo>
                  <a:lnTo>
                    <a:pt x="1813594" y="728346"/>
                  </a:lnTo>
                  <a:lnTo>
                    <a:pt x="1850093" y="691848"/>
                  </a:lnTo>
                  <a:lnTo>
                    <a:pt x="1854654" y="696410"/>
                  </a:lnTo>
                  <a:lnTo>
                    <a:pt x="1818156" y="732908"/>
                  </a:lnTo>
                  <a:close/>
                  <a:moveTo>
                    <a:pt x="1873164" y="860918"/>
                  </a:moveTo>
                  <a:lnTo>
                    <a:pt x="1877726" y="865480"/>
                  </a:lnTo>
                  <a:lnTo>
                    <a:pt x="1841234" y="901978"/>
                  </a:lnTo>
                  <a:lnTo>
                    <a:pt x="1836673" y="897416"/>
                  </a:lnTo>
                  <a:lnTo>
                    <a:pt x="1873164" y="860918"/>
                  </a:lnTo>
                  <a:close/>
                  <a:moveTo>
                    <a:pt x="1866190" y="780942"/>
                  </a:moveTo>
                  <a:lnTo>
                    <a:pt x="1861628" y="776380"/>
                  </a:lnTo>
                  <a:lnTo>
                    <a:pt x="1898126" y="739882"/>
                  </a:lnTo>
                  <a:lnTo>
                    <a:pt x="1902688" y="744444"/>
                  </a:lnTo>
                  <a:lnTo>
                    <a:pt x="1866190" y="780942"/>
                  </a:lnTo>
                  <a:close/>
                  <a:moveTo>
                    <a:pt x="1921205" y="908959"/>
                  </a:moveTo>
                  <a:lnTo>
                    <a:pt x="1925766" y="913520"/>
                  </a:lnTo>
                  <a:lnTo>
                    <a:pt x="1889268" y="950018"/>
                  </a:lnTo>
                  <a:lnTo>
                    <a:pt x="1884706" y="945457"/>
                  </a:lnTo>
                  <a:lnTo>
                    <a:pt x="1921205" y="908959"/>
                  </a:lnTo>
                  <a:close/>
                  <a:moveTo>
                    <a:pt x="1914224" y="828982"/>
                  </a:moveTo>
                  <a:lnTo>
                    <a:pt x="1909662" y="824420"/>
                  </a:lnTo>
                  <a:lnTo>
                    <a:pt x="1946160" y="787923"/>
                  </a:lnTo>
                  <a:lnTo>
                    <a:pt x="1950722" y="792484"/>
                  </a:lnTo>
                  <a:lnTo>
                    <a:pt x="1914224" y="828982"/>
                  </a:lnTo>
                  <a:close/>
                  <a:moveTo>
                    <a:pt x="1939179" y="707952"/>
                  </a:moveTo>
                  <a:lnTo>
                    <a:pt x="1934618" y="703391"/>
                  </a:lnTo>
                  <a:lnTo>
                    <a:pt x="1971116" y="666893"/>
                  </a:lnTo>
                  <a:lnTo>
                    <a:pt x="1975677" y="671454"/>
                  </a:lnTo>
                  <a:lnTo>
                    <a:pt x="1939179" y="707952"/>
                  </a:lnTo>
                  <a:close/>
                  <a:moveTo>
                    <a:pt x="1959573" y="582354"/>
                  </a:moveTo>
                  <a:lnTo>
                    <a:pt x="1996072" y="545856"/>
                  </a:lnTo>
                  <a:lnTo>
                    <a:pt x="2000633" y="550418"/>
                  </a:lnTo>
                  <a:lnTo>
                    <a:pt x="1964135" y="586916"/>
                  </a:lnTo>
                  <a:lnTo>
                    <a:pt x="1959573" y="582354"/>
                  </a:lnTo>
                  <a:close/>
                  <a:moveTo>
                    <a:pt x="1994200" y="835963"/>
                  </a:moveTo>
                  <a:lnTo>
                    <a:pt x="1998762" y="840524"/>
                  </a:lnTo>
                  <a:lnTo>
                    <a:pt x="1962264" y="877022"/>
                  </a:lnTo>
                  <a:lnTo>
                    <a:pt x="1957702" y="872461"/>
                  </a:lnTo>
                  <a:lnTo>
                    <a:pt x="1994200" y="835963"/>
                  </a:lnTo>
                  <a:close/>
                  <a:moveTo>
                    <a:pt x="1987220" y="755986"/>
                  </a:moveTo>
                  <a:lnTo>
                    <a:pt x="1982658" y="751424"/>
                  </a:lnTo>
                  <a:lnTo>
                    <a:pt x="2019156" y="714927"/>
                  </a:lnTo>
                  <a:lnTo>
                    <a:pt x="2023718" y="719488"/>
                  </a:lnTo>
                  <a:lnTo>
                    <a:pt x="1987220" y="755986"/>
                  </a:lnTo>
                  <a:close/>
                  <a:moveTo>
                    <a:pt x="2021034" y="424827"/>
                  </a:moveTo>
                  <a:lnTo>
                    <a:pt x="2025595" y="429388"/>
                  </a:lnTo>
                  <a:lnTo>
                    <a:pt x="1989103" y="465886"/>
                  </a:lnTo>
                  <a:lnTo>
                    <a:pt x="1984542" y="461325"/>
                  </a:lnTo>
                  <a:lnTo>
                    <a:pt x="2021034" y="424827"/>
                  </a:lnTo>
                  <a:close/>
                  <a:moveTo>
                    <a:pt x="1972993" y="376793"/>
                  </a:moveTo>
                  <a:lnTo>
                    <a:pt x="1977555" y="381354"/>
                  </a:lnTo>
                  <a:lnTo>
                    <a:pt x="1941063" y="417852"/>
                  </a:lnTo>
                  <a:lnTo>
                    <a:pt x="1936502" y="413291"/>
                  </a:lnTo>
                  <a:lnTo>
                    <a:pt x="1972993" y="376793"/>
                  </a:lnTo>
                  <a:close/>
                  <a:moveTo>
                    <a:pt x="1924953" y="328753"/>
                  </a:moveTo>
                  <a:lnTo>
                    <a:pt x="1929514" y="333314"/>
                  </a:lnTo>
                  <a:lnTo>
                    <a:pt x="1893023" y="369812"/>
                  </a:lnTo>
                  <a:lnTo>
                    <a:pt x="1888461" y="365251"/>
                  </a:lnTo>
                  <a:lnTo>
                    <a:pt x="1924953" y="328753"/>
                  </a:lnTo>
                  <a:close/>
                  <a:moveTo>
                    <a:pt x="1876919" y="280719"/>
                  </a:moveTo>
                  <a:lnTo>
                    <a:pt x="1881481" y="285280"/>
                  </a:lnTo>
                  <a:lnTo>
                    <a:pt x="1844989" y="321778"/>
                  </a:lnTo>
                  <a:lnTo>
                    <a:pt x="1840428" y="317217"/>
                  </a:lnTo>
                  <a:lnTo>
                    <a:pt x="1876919" y="280719"/>
                  </a:lnTo>
                  <a:close/>
                  <a:moveTo>
                    <a:pt x="1828885" y="232679"/>
                  </a:moveTo>
                  <a:lnTo>
                    <a:pt x="1833447" y="237240"/>
                  </a:lnTo>
                  <a:lnTo>
                    <a:pt x="1796955" y="273738"/>
                  </a:lnTo>
                  <a:lnTo>
                    <a:pt x="1792394" y="269177"/>
                  </a:lnTo>
                  <a:lnTo>
                    <a:pt x="1828885" y="232679"/>
                  </a:lnTo>
                  <a:close/>
                  <a:moveTo>
                    <a:pt x="1780845" y="184645"/>
                  </a:moveTo>
                  <a:lnTo>
                    <a:pt x="1785407" y="189206"/>
                  </a:lnTo>
                  <a:lnTo>
                    <a:pt x="1748908" y="225704"/>
                  </a:lnTo>
                  <a:lnTo>
                    <a:pt x="1744347" y="221143"/>
                  </a:lnTo>
                  <a:lnTo>
                    <a:pt x="1780845" y="184645"/>
                  </a:lnTo>
                  <a:close/>
                  <a:moveTo>
                    <a:pt x="1755889" y="305675"/>
                  </a:moveTo>
                  <a:lnTo>
                    <a:pt x="1760451" y="310236"/>
                  </a:lnTo>
                  <a:lnTo>
                    <a:pt x="1723953" y="346734"/>
                  </a:lnTo>
                  <a:lnTo>
                    <a:pt x="1719392" y="342172"/>
                  </a:lnTo>
                  <a:lnTo>
                    <a:pt x="1755889" y="305675"/>
                  </a:lnTo>
                  <a:close/>
                  <a:moveTo>
                    <a:pt x="1730934" y="426704"/>
                  </a:moveTo>
                  <a:lnTo>
                    <a:pt x="1735495" y="431266"/>
                  </a:lnTo>
                  <a:lnTo>
                    <a:pt x="1698997" y="467764"/>
                  </a:lnTo>
                  <a:lnTo>
                    <a:pt x="1694436" y="463202"/>
                  </a:lnTo>
                  <a:lnTo>
                    <a:pt x="1730934" y="426704"/>
                  </a:lnTo>
                  <a:close/>
                  <a:moveTo>
                    <a:pt x="1707856" y="257634"/>
                  </a:moveTo>
                  <a:lnTo>
                    <a:pt x="1712417" y="262196"/>
                  </a:lnTo>
                  <a:lnTo>
                    <a:pt x="1675919" y="298694"/>
                  </a:lnTo>
                  <a:lnTo>
                    <a:pt x="1671358" y="294132"/>
                  </a:lnTo>
                  <a:lnTo>
                    <a:pt x="1707856" y="257634"/>
                  </a:lnTo>
                  <a:close/>
                  <a:moveTo>
                    <a:pt x="1659815" y="209600"/>
                  </a:moveTo>
                  <a:lnTo>
                    <a:pt x="1664377" y="214162"/>
                  </a:lnTo>
                  <a:lnTo>
                    <a:pt x="1627879" y="250660"/>
                  </a:lnTo>
                  <a:lnTo>
                    <a:pt x="1623317" y="246098"/>
                  </a:lnTo>
                  <a:lnTo>
                    <a:pt x="1659815" y="209600"/>
                  </a:lnTo>
                  <a:close/>
                  <a:moveTo>
                    <a:pt x="1634853" y="330630"/>
                  </a:moveTo>
                  <a:lnTo>
                    <a:pt x="1639415" y="335192"/>
                  </a:lnTo>
                  <a:lnTo>
                    <a:pt x="1602923" y="371690"/>
                  </a:lnTo>
                  <a:lnTo>
                    <a:pt x="1598362" y="367128"/>
                  </a:lnTo>
                  <a:lnTo>
                    <a:pt x="1634853" y="330630"/>
                  </a:lnTo>
                  <a:close/>
                  <a:moveTo>
                    <a:pt x="1586819" y="282596"/>
                  </a:moveTo>
                  <a:lnTo>
                    <a:pt x="1591381" y="287158"/>
                  </a:lnTo>
                  <a:lnTo>
                    <a:pt x="1554883" y="323656"/>
                  </a:lnTo>
                  <a:lnTo>
                    <a:pt x="1550321" y="319094"/>
                  </a:lnTo>
                  <a:lnTo>
                    <a:pt x="1586819" y="282596"/>
                  </a:lnTo>
                  <a:close/>
                  <a:moveTo>
                    <a:pt x="1538786" y="234556"/>
                  </a:moveTo>
                  <a:lnTo>
                    <a:pt x="1543347" y="239117"/>
                  </a:lnTo>
                  <a:lnTo>
                    <a:pt x="1506849" y="275615"/>
                  </a:lnTo>
                  <a:lnTo>
                    <a:pt x="1502288" y="271054"/>
                  </a:lnTo>
                  <a:lnTo>
                    <a:pt x="1538786" y="234556"/>
                  </a:lnTo>
                  <a:close/>
                  <a:moveTo>
                    <a:pt x="1513830" y="355586"/>
                  </a:moveTo>
                  <a:lnTo>
                    <a:pt x="1518391" y="360147"/>
                  </a:lnTo>
                  <a:lnTo>
                    <a:pt x="1481893" y="396645"/>
                  </a:lnTo>
                  <a:lnTo>
                    <a:pt x="1477332" y="392084"/>
                  </a:lnTo>
                  <a:lnTo>
                    <a:pt x="1513830" y="355586"/>
                  </a:lnTo>
                  <a:close/>
                  <a:moveTo>
                    <a:pt x="1465790" y="307552"/>
                  </a:moveTo>
                  <a:lnTo>
                    <a:pt x="1470351" y="312113"/>
                  </a:lnTo>
                  <a:lnTo>
                    <a:pt x="1433853" y="348611"/>
                  </a:lnTo>
                  <a:lnTo>
                    <a:pt x="1429292" y="344050"/>
                  </a:lnTo>
                  <a:lnTo>
                    <a:pt x="1465790" y="307552"/>
                  </a:lnTo>
                  <a:close/>
                  <a:moveTo>
                    <a:pt x="1440828" y="428582"/>
                  </a:moveTo>
                  <a:lnTo>
                    <a:pt x="1445389" y="433143"/>
                  </a:lnTo>
                  <a:lnTo>
                    <a:pt x="1408898" y="469641"/>
                  </a:lnTo>
                  <a:lnTo>
                    <a:pt x="1404336" y="465080"/>
                  </a:lnTo>
                  <a:lnTo>
                    <a:pt x="1440828" y="428582"/>
                  </a:lnTo>
                  <a:close/>
                  <a:moveTo>
                    <a:pt x="1392794" y="380541"/>
                  </a:moveTo>
                  <a:lnTo>
                    <a:pt x="1397355" y="385103"/>
                  </a:lnTo>
                  <a:lnTo>
                    <a:pt x="1360864" y="421601"/>
                  </a:lnTo>
                  <a:lnTo>
                    <a:pt x="1356302" y="417039"/>
                  </a:lnTo>
                  <a:lnTo>
                    <a:pt x="1392794" y="380541"/>
                  </a:lnTo>
                  <a:close/>
                  <a:moveTo>
                    <a:pt x="1367838" y="501578"/>
                  </a:moveTo>
                  <a:lnTo>
                    <a:pt x="1372400" y="506139"/>
                  </a:lnTo>
                  <a:lnTo>
                    <a:pt x="1335902" y="542637"/>
                  </a:lnTo>
                  <a:lnTo>
                    <a:pt x="1331340" y="538076"/>
                  </a:lnTo>
                  <a:lnTo>
                    <a:pt x="1367838" y="501578"/>
                  </a:lnTo>
                  <a:close/>
                  <a:moveTo>
                    <a:pt x="1347437" y="627169"/>
                  </a:moveTo>
                  <a:lnTo>
                    <a:pt x="1310946" y="663667"/>
                  </a:lnTo>
                  <a:lnTo>
                    <a:pt x="1306384" y="659105"/>
                  </a:lnTo>
                  <a:lnTo>
                    <a:pt x="1342876" y="622607"/>
                  </a:lnTo>
                  <a:lnTo>
                    <a:pt x="1347437" y="627169"/>
                  </a:lnTo>
                  <a:close/>
                  <a:moveTo>
                    <a:pt x="1319798" y="453537"/>
                  </a:moveTo>
                  <a:lnTo>
                    <a:pt x="1324359" y="458099"/>
                  </a:lnTo>
                  <a:lnTo>
                    <a:pt x="1287868" y="494597"/>
                  </a:lnTo>
                  <a:lnTo>
                    <a:pt x="1283306" y="490035"/>
                  </a:lnTo>
                  <a:lnTo>
                    <a:pt x="1319798" y="453537"/>
                  </a:lnTo>
                  <a:close/>
                  <a:moveTo>
                    <a:pt x="1294842" y="574567"/>
                  </a:moveTo>
                  <a:lnTo>
                    <a:pt x="1299404" y="579129"/>
                  </a:lnTo>
                  <a:lnTo>
                    <a:pt x="1262906" y="615627"/>
                  </a:lnTo>
                  <a:lnTo>
                    <a:pt x="1258344" y="611065"/>
                  </a:lnTo>
                  <a:lnTo>
                    <a:pt x="1294842" y="574567"/>
                  </a:lnTo>
                  <a:close/>
                  <a:moveTo>
                    <a:pt x="1274448" y="700165"/>
                  </a:moveTo>
                  <a:lnTo>
                    <a:pt x="1237950" y="736663"/>
                  </a:lnTo>
                  <a:lnTo>
                    <a:pt x="1233389" y="732101"/>
                  </a:lnTo>
                  <a:lnTo>
                    <a:pt x="1269887" y="695603"/>
                  </a:lnTo>
                  <a:lnTo>
                    <a:pt x="1274448" y="700165"/>
                  </a:lnTo>
                  <a:close/>
                  <a:moveTo>
                    <a:pt x="1246808" y="526533"/>
                  </a:moveTo>
                  <a:lnTo>
                    <a:pt x="1251370" y="531095"/>
                  </a:lnTo>
                  <a:lnTo>
                    <a:pt x="1214872" y="567593"/>
                  </a:lnTo>
                  <a:lnTo>
                    <a:pt x="1210310" y="563031"/>
                  </a:lnTo>
                  <a:lnTo>
                    <a:pt x="1246808" y="526533"/>
                  </a:lnTo>
                  <a:close/>
                  <a:moveTo>
                    <a:pt x="1198775" y="478493"/>
                  </a:moveTo>
                  <a:lnTo>
                    <a:pt x="1203336" y="483054"/>
                  </a:lnTo>
                  <a:lnTo>
                    <a:pt x="1166838" y="519552"/>
                  </a:lnTo>
                  <a:lnTo>
                    <a:pt x="1162277" y="514991"/>
                  </a:lnTo>
                  <a:lnTo>
                    <a:pt x="1198775" y="478493"/>
                  </a:lnTo>
                  <a:close/>
                  <a:moveTo>
                    <a:pt x="1173812" y="599529"/>
                  </a:moveTo>
                  <a:lnTo>
                    <a:pt x="1178374" y="604091"/>
                  </a:lnTo>
                  <a:lnTo>
                    <a:pt x="1141876" y="640589"/>
                  </a:lnTo>
                  <a:lnTo>
                    <a:pt x="1137314" y="636027"/>
                  </a:lnTo>
                  <a:lnTo>
                    <a:pt x="1173812" y="599529"/>
                  </a:lnTo>
                  <a:close/>
                  <a:moveTo>
                    <a:pt x="1153412" y="725120"/>
                  </a:moveTo>
                  <a:lnTo>
                    <a:pt x="1116920" y="761618"/>
                  </a:lnTo>
                  <a:lnTo>
                    <a:pt x="1112359" y="757057"/>
                  </a:lnTo>
                  <a:lnTo>
                    <a:pt x="1148850" y="720559"/>
                  </a:lnTo>
                  <a:lnTo>
                    <a:pt x="1153412" y="725120"/>
                  </a:lnTo>
                  <a:close/>
                  <a:moveTo>
                    <a:pt x="1125779" y="551489"/>
                  </a:moveTo>
                  <a:lnTo>
                    <a:pt x="1130340" y="556050"/>
                  </a:lnTo>
                  <a:lnTo>
                    <a:pt x="1093842" y="592548"/>
                  </a:lnTo>
                  <a:lnTo>
                    <a:pt x="1089281" y="587987"/>
                  </a:lnTo>
                  <a:lnTo>
                    <a:pt x="1125779" y="551489"/>
                  </a:lnTo>
                  <a:close/>
                  <a:moveTo>
                    <a:pt x="1105378" y="677080"/>
                  </a:moveTo>
                  <a:lnTo>
                    <a:pt x="1068886" y="713578"/>
                  </a:lnTo>
                  <a:lnTo>
                    <a:pt x="1064325" y="709017"/>
                  </a:lnTo>
                  <a:lnTo>
                    <a:pt x="1100817" y="672519"/>
                  </a:lnTo>
                  <a:lnTo>
                    <a:pt x="1105378" y="677080"/>
                  </a:lnTo>
                  <a:close/>
                  <a:moveTo>
                    <a:pt x="1077745" y="503455"/>
                  </a:moveTo>
                  <a:lnTo>
                    <a:pt x="1082306" y="508017"/>
                  </a:lnTo>
                  <a:lnTo>
                    <a:pt x="1045808" y="544515"/>
                  </a:lnTo>
                  <a:lnTo>
                    <a:pt x="1041247" y="539953"/>
                  </a:lnTo>
                  <a:lnTo>
                    <a:pt x="1077745" y="503455"/>
                  </a:lnTo>
                  <a:close/>
                  <a:moveTo>
                    <a:pt x="54473" y="575096"/>
                  </a:moveTo>
                  <a:lnTo>
                    <a:pt x="49911" y="570535"/>
                  </a:lnTo>
                  <a:lnTo>
                    <a:pt x="86403" y="534037"/>
                  </a:lnTo>
                  <a:lnTo>
                    <a:pt x="90964" y="538598"/>
                  </a:lnTo>
                  <a:lnTo>
                    <a:pt x="54473" y="575096"/>
                  </a:lnTo>
                  <a:close/>
                  <a:moveTo>
                    <a:pt x="66015" y="659628"/>
                  </a:moveTo>
                  <a:lnTo>
                    <a:pt x="29517" y="696126"/>
                  </a:lnTo>
                  <a:lnTo>
                    <a:pt x="24956" y="691564"/>
                  </a:lnTo>
                  <a:lnTo>
                    <a:pt x="61454" y="655067"/>
                  </a:lnTo>
                  <a:lnTo>
                    <a:pt x="66015" y="659628"/>
                  </a:lnTo>
                  <a:close/>
                  <a:moveTo>
                    <a:pt x="109494" y="703107"/>
                  </a:moveTo>
                  <a:lnTo>
                    <a:pt x="114055" y="707668"/>
                  </a:lnTo>
                  <a:lnTo>
                    <a:pt x="77557" y="744166"/>
                  </a:lnTo>
                  <a:lnTo>
                    <a:pt x="72996" y="739605"/>
                  </a:lnTo>
                  <a:lnTo>
                    <a:pt x="109494" y="703107"/>
                  </a:lnTo>
                  <a:close/>
                  <a:moveTo>
                    <a:pt x="883713" y="601407"/>
                  </a:moveTo>
                  <a:lnTo>
                    <a:pt x="888274" y="605968"/>
                  </a:lnTo>
                  <a:lnTo>
                    <a:pt x="851783" y="642466"/>
                  </a:lnTo>
                  <a:lnTo>
                    <a:pt x="847221" y="637905"/>
                  </a:lnTo>
                  <a:lnTo>
                    <a:pt x="883713" y="601407"/>
                  </a:lnTo>
                  <a:close/>
                  <a:moveTo>
                    <a:pt x="872170" y="516868"/>
                  </a:moveTo>
                  <a:lnTo>
                    <a:pt x="908662" y="480371"/>
                  </a:lnTo>
                  <a:lnTo>
                    <a:pt x="913223" y="484932"/>
                  </a:lnTo>
                  <a:lnTo>
                    <a:pt x="876732" y="521430"/>
                  </a:lnTo>
                  <a:lnTo>
                    <a:pt x="872170" y="516868"/>
                  </a:lnTo>
                  <a:close/>
                  <a:moveTo>
                    <a:pt x="863318" y="726991"/>
                  </a:moveTo>
                  <a:lnTo>
                    <a:pt x="826820" y="763489"/>
                  </a:lnTo>
                  <a:lnTo>
                    <a:pt x="822259" y="758928"/>
                  </a:lnTo>
                  <a:lnTo>
                    <a:pt x="858757" y="722430"/>
                  </a:lnTo>
                  <a:lnTo>
                    <a:pt x="863318" y="726991"/>
                  </a:lnTo>
                  <a:close/>
                  <a:moveTo>
                    <a:pt x="828698" y="473390"/>
                  </a:moveTo>
                  <a:lnTo>
                    <a:pt x="824136" y="468828"/>
                  </a:lnTo>
                  <a:lnTo>
                    <a:pt x="860628" y="432330"/>
                  </a:lnTo>
                  <a:lnTo>
                    <a:pt x="865189" y="436892"/>
                  </a:lnTo>
                  <a:lnTo>
                    <a:pt x="828698" y="473390"/>
                  </a:lnTo>
                  <a:close/>
                  <a:moveTo>
                    <a:pt x="835672" y="553366"/>
                  </a:moveTo>
                  <a:lnTo>
                    <a:pt x="840234" y="557928"/>
                  </a:lnTo>
                  <a:lnTo>
                    <a:pt x="803742" y="594426"/>
                  </a:lnTo>
                  <a:lnTo>
                    <a:pt x="799181" y="589864"/>
                  </a:lnTo>
                  <a:lnTo>
                    <a:pt x="835672" y="553366"/>
                  </a:lnTo>
                  <a:close/>
                  <a:moveTo>
                    <a:pt x="223543" y="598181"/>
                  </a:moveTo>
                  <a:lnTo>
                    <a:pt x="218981" y="593619"/>
                  </a:lnTo>
                  <a:lnTo>
                    <a:pt x="255473" y="557121"/>
                  </a:lnTo>
                  <a:lnTo>
                    <a:pt x="260034" y="561683"/>
                  </a:lnTo>
                  <a:lnTo>
                    <a:pt x="223543" y="598181"/>
                  </a:lnTo>
                  <a:close/>
                  <a:moveTo>
                    <a:pt x="235079" y="682713"/>
                  </a:moveTo>
                  <a:lnTo>
                    <a:pt x="198581" y="719211"/>
                  </a:lnTo>
                  <a:lnTo>
                    <a:pt x="194019" y="714649"/>
                  </a:lnTo>
                  <a:lnTo>
                    <a:pt x="230517" y="678151"/>
                  </a:lnTo>
                  <a:lnTo>
                    <a:pt x="235079" y="682713"/>
                  </a:lnTo>
                  <a:close/>
                  <a:moveTo>
                    <a:pt x="278557" y="726185"/>
                  </a:moveTo>
                  <a:lnTo>
                    <a:pt x="283119" y="730746"/>
                  </a:lnTo>
                  <a:lnTo>
                    <a:pt x="246621" y="767244"/>
                  </a:lnTo>
                  <a:lnTo>
                    <a:pt x="242059" y="762683"/>
                  </a:lnTo>
                  <a:lnTo>
                    <a:pt x="278557" y="726185"/>
                  </a:lnTo>
                  <a:close/>
                  <a:moveTo>
                    <a:pt x="271583" y="646215"/>
                  </a:moveTo>
                  <a:lnTo>
                    <a:pt x="267022" y="641653"/>
                  </a:lnTo>
                  <a:lnTo>
                    <a:pt x="303513" y="605155"/>
                  </a:lnTo>
                  <a:lnTo>
                    <a:pt x="308075" y="609717"/>
                  </a:lnTo>
                  <a:lnTo>
                    <a:pt x="271583" y="646215"/>
                  </a:lnTo>
                  <a:close/>
                  <a:moveTo>
                    <a:pt x="326591" y="774225"/>
                  </a:moveTo>
                  <a:lnTo>
                    <a:pt x="331153" y="778787"/>
                  </a:lnTo>
                  <a:lnTo>
                    <a:pt x="294661" y="815285"/>
                  </a:lnTo>
                  <a:lnTo>
                    <a:pt x="290100" y="810723"/>
                  </a:lnTo>
                  <a:lnTo>
                    <a:pt x="326591" y="774225"/>
                  </a:lnTo>
                  <a:close/>
                  <a:moveTo>
                    <a:pt x="319617" y="694255"/>
                  </a:moveTo>
                  <a:lnTo>
                    <a:pt x="315055" y="689693"/>
                  </a:lnTo>
                  <a:lnTo>
                    <a:pt x="351547" y="653196"/>
                  </a:lnTo>
                  <a:lnTo>
                    <a:pt x="356108" y="657757"/>
                  </a:lnTo>
                  <a:lnTo>
                    <a:pt x="319617" y="694255"/>
                  </a:lnTo>
                  <a:close/>
                  <a:moveTo>
                    <a:pt x="340011" y="568657"/>
                  </a:moveTo>
                  <a:lnTo>
                    <a:pt x="376509" y="532159"/>
                  </a:lnTo>
                  <a:lnTo>
                    <a:pt x="381071" y="536721"/>
                  </a:lnTo>
                  <a:lnTo>
                    <a:pt x="344572" y="573219"/>
                  </a:lnTo>
                  <a:lnTo>
                    <a:pt x="340011" y="568657"/>
                  </a:lnTo>
                  <a:close/>
                  <a:moveTo>
                    <a:pt x="374632" y="822266"/>
                  </a:moveTo>
                  <a:lnTo>
                    <a:pt x="379193" y="826827"/>
                  </a:lnTo>
                  <a:lnTo>
                    <a:pt x="342695" y="863325"/>
                  </a:lnTo>
                  <a:lnTo>
                    <a:pt x="338134" y="858763"/>
                  </a:lnTo>
                  <a:lnTo>
                    <a:pt x="374632" y="822266"/>
                  </a:lnTo>
                  <a:close/>
                  <a:moveTo>
                    <a:pt x="367651" y="742289"/>
                  </a:moveTo>
                  <a:lnTo>
                    <a:pt x="363089" y="737727"/>
                  </a:lnTo>
                  <a:lnTo>
                    <a:pt x="399581" y="701229"/>
                  </a:lnTo>
                  <a:lnTo>
                    <a:pt x="404142" y="705791"/>
                  </a:lnTo>
                  <a:lnTo>
                    <a:pt x="367651" y="742289"/>
                  </a:lnTo>
                  <a:close/>
                  <a:moveTo>
                    <a:pt x="424543" y="580200"/>
                  </a:moveTo>
                  <a:lnTo>
                    <a:pt x="429104" y="584761"/>
                  </a:lnTo>
                  <a:lnTo>
                    <a:pt x="392613" y="621259"/>
                  </a:lnTo>
                  <a:lnTo>
                    <a:pt x="388051" y="616698"/>
                  </a:lnTo>
                  <a:lnTo>
                    <a:pt x="424543" y="580200"/>
                  </a:lnTo>
                  <a:close/>
                  <a:moveTo>
                    <a:pt x="413001" y="495661"/>
                  </a:moveTo>
                  <a:lnTo>
                    <a:pt x="449498" y="459163"/>
                  </a:lnTo>
                  <a:lnTo>
                    <a:pt x="454060" y="463725"/>
                  </a:lnTo>
                  <a:lnTo>
                    <a:pt x="417562" y="500223"/>
                  </a:lnTo>
                  <a:lnTo>
                    <a:pt x="413001" y="495661"/>
                  </a:lnTo>
                  <a:close/>
                  <a:moveTo>
                    <a:pt x="422672" y="870299"/>
                  </a:moveTo>
                  <a:lnTo>
                    <a:pt x="427233" y="874861"/>
                  </a:lnTo>
                  <a:lnTo>
                    <a:pt x="390735" y="911359"/>
                  </a:lnTo>
                  <a:lnTo>
                    <a:pt x="386174" y="906797"/>
                  </a:lnTo>
                  <a:lnTo>
                    <a:pt x="422672" y="870299"/>
                  </a:lnTo>
                  <a:close/>
                  <a:moveTo>
                    <a:pt x="415691" y="790329"/>
                  </a:moveTo>
                  <a:lnTo>
                    <a:pt x="411130" y="785768"/>
                  </a:lnTo>
                  <a:lnTo>
                    <a:pt x="447621" y="749270"/>
                  </a:lnTo>
                  <a:lnTo>
                    <a:pt x="452182" y="753831"/>
                  </a:lnTo>
                  <a:lnTo>
                    <a:pt x="415691" y="790329"/>
                  </a:lnTo>
                  <a:close/>
                  <a:moveTo>
                    <a:pt x="440647" y="669299"/>
                  </a:moveTo>
                  <a:lnTo>
                    <a:pt x="436085" y="664738"/>
                  </a:lnTo>
                  <a:lnTo>
                    <a:pt x="472583" y="628240"/>
                  </a:lnTo>
                  <a:lnTo>
                    <a:pt x="477145" y="632801"/>
                  </a:lnTo>
                  <a:lnTo>
                    <a:pt x="440647" y="669299"/>
                  </a:lnTo>
                  <a:close/>
                  <a:moveTo>
                    <a:pt x="461041" y="543702"/>
                  </a:moveTo>
                  <a:lnTo>
                    <a:pt x="497539" y="507204"/>
                  </a:lnTo>
                  <a:lnTo>
                    <a:pt x="502100" y="511765"/>
                  </a:lnTo>
                  <a:lnTo>
                    <a:pt x="465602" y="548263"/>
                  </a:lnTo>
                  <a:lnTo>
                    <a:pt x="461041" y="543702"/>
                  </a:lnTo>
                  <a:close/>
                  <a:moveTo>
                    <a:pt x="495661" y="797303"/>
                  </a:moveTo>
                  <a:lnTo>
                    <a:pt x="500223" y="801865"/>
                  </a:lnTo>
                  <a:lnTo>
                    <a:pt x="463731" y="838363"/>
                  </a:lnTo>
                  <a:lnTo>
                    <a:pt x="459170" y="833801"/>
                  </a:lnTo>
                  <a:lnTo>
                    <a:pt x="495661" y="797303"/>
                  </a:lnTo>
                  <a:close/>
                  <a:moveTo>
                    <a:pt x="488687" y="717333"/>
                  </a:moveTo>
                  <a:lnTo>
                    <a:pt x="484125" y="712772"/>
                  </a:lnTo>
                  <a:lnTo>
                    <a:pt x="520617" y="676274"/>
                  </a:lnTo>
                  <a:lnTo>
                    <a:pt x="525178" y="680835"/>
                  </a:lnTo>
                  <a:lnTo>
                    <a:pt x="488687" y="717333"/>
                  </a:lnTo>
                  <a:close/>
                  <a:moveTo>
                    <a:pt x="509075" y="591742"/>
                  </a:moveTo>
                  <a:lnTo>
                    <a:pt x="545573" y="555244"/>
                  </a:lnTo>
                  <a:lnTo>
                    <a:pt x="550134" y="559805"/>
                  </a:lnTo>
                  <a:lnTo>
                    <a:pt x="513636" y="596303"/>
                  </a:lnTo>
                  <a:lnTo>
                    <a:pt x="509075" y="591742"/>
                  </a:lnTo>
                  <a:close/>
                  <a:moveTo>
                    <a:pt x="543695" y="845344"/>
                  </a:moveTo>
                  <a:lnTo>
                    <a:pt x="548257" y="849905"/>
                  </a:lnTo>
                  <a:lnTo>
                    <a:pt x="511765" y="886403"/>
                  </a:lnTo>
                  <a:lnTo>
                    <a:pt x="507204" y="881842"/>
                  </a:lnTo>
                  <a:lnTo>
                    <a:pt x="543695" y="845344"/>
                  </a:lnTo>
                  <a:close/>
                  <a:moveTo>
                    <a:pt x="536721" y="765367"/>
                  </a:moveTo>
                  <a:lnTo>
                    <a:pt x="532159" y="760805"/>
                  </a:lnTo>
                  <a:lnTo>
                    <a:pt x="568657" y="724308"/>
                  </a:lnTo>
                  <a:lnTo>
                    <a:pt x="573219" y="728869"/>
                  </a:lnTo>
                  <a:lnTo>
                    <a:pt x="536721" y="765367"/>
                  </a:lnTo>
                  <a:close/>
                  <a:moveTo>
                    <a:pt x="561676" y="644337"/>
                  </a:moveTo>
                  <a:lnTo>
                    <a:pt x="557115" y="639776"/>
                  </a:lnTo>
                  <a:lnTo>
                    <a:pt x="593613" y="603278"/>
                  </a:lnTo>
                  <a:lnTo>
                    <a:pt x="598174" y="607839"/>
                  </a:lnTo>
                  <a:lnTo>
                    <a:pt x="561676" y="644337"/>
                  </a:lnTo>
                  <a:close/>
                  <a:moveTo>
                    <a:pt x="582077" y="518746"/>
                  </a:moveTo>
                  <a:lnTo>
                    <a:pt x="618569" y="482248"/>
                  </a:lnTo>
                  <a:lnTo>
                    <a:pt x="623130" y="486809"/>
                  </a:lnTo>
                  <a:lnTo>
                    <a:pt x="586638" y="523307"/>
                  </a:lnTo>
                  <a:lnTo>
                    <a:pt x="582077" y="518746"/>
                  </a:lnTo>
                  <a:close/>
                  <a:moveTo>
                    <a:pt x="616691" y="772348"/>
                  </a:moveTo>
                  <a:lnTo>
                    <a:pt x="621252" y="776909"/>
                  </a:lnTo>
                  <a:lnTo>
                    <a:pt x="584761" y="813407"/>
                  </a:lnTo>
                  <a:lnTo>
                    <a:pt x="580200" y="808846"/>
                  </a:lnTo>
                  <a:lnTo>
                    <a:pt x="616691" y="772348"/>
                  </a:lnTo>
                  <a:close/>
                  <a:moveTo>
                    <a:pt x="609717" y="692377"/>
                  </a:moveTo>
                  <a:lnTo>
                    <a:pt x="605155" y="687816"/>
                  </a:lnTo>
                  <a:lnTo>
                    <a:pt x="641653" y="651318"/>
                  </a:lnTo>
                  <a:lnTo>
                    <a:pt x="646215" y="655879"/>
                  </a:lnTo>
                  <a:lnTo>
                    <a:pt x="609717" y="692377"/>
                  </a:lnTo>
                  <a:close/>
                  <a:moveTo>
                    <a:pt x="630111" y="566780"/>
                  </a:moveTo>
                  <a:lnTo>
                    <a:pt x="666609" y="530282"/>
                  </a:lnTo>
                  <a:lnTo>
                    <a:pt x="671170" y="534843"/>
                  </a:lnTo>
                  <a:lnTo>
                    <a:pt x="634672" y="571341"/>
                  </a:lnTo>
                  <a:lnTo>
                    <a:pt x="630111" y="566780"/>
                  </a:lnTo>
                  <a:close/>
                  <a:moveTo>
                    <a:pt x="664731" y="820388"/>
                  </a:moveTo>
                  <a:lnTo>
                    <a:pt x="669293" y="824950"/>
                  </a:lnTo>
                  <a:lnTo>
                    <a:pt x="632795" y="861447"/>
                  </a:lnTo>
                  <a:lnTo>
                    <a:pt x="628233" y="856886"/>
                  </a:lnTo>
                  <a:lnTo>
                    <a:pt x="664731" y="820388"/>
                  </a:lnTo>
                  <a:close/>
                  <a:moveTo>
                    <a:pt x="657750" y="740418"/>
                  </a:moveTo>
                  <a:lnTo>
                    <a:pt x="653189" y="735856"/>
                  </a:lnTo>
                  <a:lnTo>
                    <a:pt x="689687" y="699358"/>
                  </a:lnTo>
                  <a:lnTo>
                    <a:pt x="694248" y="703920"/>
                  </a:lnTo>
                  <a:lnTo>
                    <a:pt x="657750" y="740418"/>
                  </a:lnTo>
                  <a:close/>
                  <a:moveTo>
                    <a:pt x="682706" y="619382"/>
                  </a:moveTo>
                  <a:lnTo>
                    <a:pt x="678145" y="614820"/>
                  </a:lnTo>
                  <a:lnTo>
                    <a:pt x="714643" y="578322"/>
                  </a:lnTo>
                  <a:lnTo>
                    <a:pt x="719204" y="582883"/>
                  </a:lnTo>
                  <a:lnTo>
                    <a:pt x="682706" y="619382"/>
                  </a:lnTo>
                  <a:close/>
                  <a:moveTo>
                    <a:pt x="737727" y="747392"/>
                  </a:moveTo>
                  <a:lnTo>
                    <a:pt x="742289" y="751954"/>
                  </a:lnTo>
                  <a:lnTo>
                    <a:pt x="705791" y="788451"/>
                  </a:lnTo>
                  <a:lnTo>
                    <a:pt x="701229" y="783890"/>
                  </a:lnTo>
                  <a:lnTo>
                    <a:pt x="737727" y="747392"/>
                  </a:lnTo>
                  <a:close/>
                  <a:moveTo>
                    <a:pt x="730746" y="667422"/>
                  </a:moveTo>
                  <a:lnTo>
                    <a:pt x="726185" y="662860"/>
                  </a:lnTo>
                  <a:lnTo>
                    <a:pt x="762683" y="626362"/>
                  </a:lnTo>
                  <a:lnTo>
                    <a:pt x="767244" y="630924"/>
                  </a:lnTo>
                  <a:lnTo>
                    <a:pt x="730746" y="667422"/>
                  </a:lnTo>
                  <a:close/>
                  <a:moveTo>
                    <a:pt x="785768" y="795426"/>
                  </a:moveTo>
                  <a:lnTo>
                    <a:pt x="790329" y="799987"/>
                  </a:lnTo>
                  <a:lnTo>
                    <a:pt x="753831" y="836485"/>
                  </a:lnTo>
                  <a:lnTo>
                    <a:pt x="749270" y="831924"/>
                  </a:lnTo>
                  <a:lnTo>
                    <a:pt x="785768" y="795426"/>
                  </a:lnTo>
                  <a:close/>
                  <a:moveTo>
                    <a:pt x="778780" y="715456"/>
                  </a:moveTo>
                  <a:lnTo>
                    <a:pt x="774219" y="710894"/>
                  </a:lnTo>
                  <a:lnTo>
                    <a:pt x="810717" y="674396"/>
                  </a:lnTo>
                  <a:lnTo>
                    <a:pt x="815278" y="678958"/>
                  </a:lnTo>
                  <a:lnTo>
                    <a:pt x="778780" y="715456"/>
                  </a:lnTo>
                  <a:close/>
                  <a:moveTo>
                    <a:pt x="780664" y="425356"/>
                  </a:moveTo>
                  <a:lnTo>
                    <a:pt x="776103" y="420794"/>
                  </a:lnTo>
                  <a:lnTo>
                    <a:pt x="812594" y="384296"/>
                  </a:lnTo>
                  <a:lnTo>
                    <a:pt x="817156" y="388858"/>
                  </a:lnTo>
                  <a:lnTo>
                    <a:pt x="780664" y="425356"/>
                  </a:lnTo>
                  <a:close/>
                  <a:moveTo>
                    <a:pt x="787639" y="505333"/>
                  </a:moveTo>
                  <a:lnTo>
                    <a:pt x="792200" y="509894"/>
                  </a:lnTo>
                  <a:lnTo>
                    <a:pt x="755709" y="546392"/>
                  </a:lnTo>
                  <a:lnTo>
                    <a:pt x="751147" y="541831"/>
                  </a:lnTo>
                  <a:lnTo>
                    <a:pt x="787639" y="505333"/>
                  </a:lnTo>
                  <a:close/>
                  <a:moveTo>
                    <a:pt x="732624" y="377322"/>
                  </a:moveTo>
                  <a:lnTo>
                    <a:pt x="728062" y="372761"/>
                  </a:lnTo>
                  <a:lnTo>
                    <a:pt x="764560" y="336263"/>
                  </a:lnTo>
                  <a:lnTo>
                    <a:pt x="769122" y="340824"/>
                  </a:lnTo>
                  <a:lnTo>
                    <a:pt x="732624" y="377322"/>
                  </a:lnTo>
                  <a:close/>
                  <a:moveTo>
                    <a:pt x="739605" y="457292"/>
                  </a:moveTo>
                  <a:lnTo>
                    <a:pt x="744166" y="461854"/>
                  </a:lnTo>
                  <a:lnTo>
                    <a:pt x="707675" y="498352"/>
                  </a:lnTo>
                  <a:lnTo>
                    <a:pt x="703113" y="493790"/>
                  </a:lnTo>
                  <a:lnTo>
                    <a:pt x="739605" y="457292"/>
                  </a:lnTo>
                  <a:close/>
                  <a:moveTo>
                    <a:pt x="684584" y="329282"/>
                  </a:moveTo>
                  <a:lnTo>
                    <a:pt x="680022" y="324720"/>
                  </a:lnTo>
                  <a:lnTo>
                    <a:pt x="716514" y="288222"/>
                  </a:lnTo>
                  <a:lnTo>
                    <a:pt x="721075" y="292784"/>
                  </a:lnTo>
                  <a:lnTo>
                    <a:pt x="684584" y="329282"/>
                  </a:lnTo>
                  <a:close/>
                  <a:moveTo>
                    <a:pt x="691558" y="409252"/>
                  </a:moveTo>
                  <a:lnTo>
                    <a:pt x="696119" y="413814"/>
                  </a:lnTo>
                  <a:lnTo>
                    <a:pt x="659628" y="450311"/>
                  </a:lnTo>
                  <a:lnTo>
                    <a:pt x="655066" y="445750"/>
                  </a:lnTo>
                  <a:lnTo>
                    <a:pt x="691558" y="409252"/>
                  </a:lnTo>
                  <a:close/>
                  <a:moveTo>
                    <a:pt x="636550" y="281241"/>
                  </a:moveTo>
                  <a:lnTo>
                    <a:pt x="631988" y="276680"/>
                  </a:lnTo>
                  <a:lnTo>
                    <a:pt x="668480" y="240182"/>
                  </a:lnTo>
                  <a:lnTo>
                    <a:pt x="673041" y="244743"/>
                  </a:lnTo>
                  <a:lnTo>
                    <a:pt x="636550" y="281241"/>
                  </a:lnTo>
                  <a:close/>
                  <a:moveTo>
                    <a:pt x="643524" y="361218"/>
                  </a:moveTo>
                  <a:lnTo>
                    <a:pt x="648086" y="365780"/>
                  </a:lnTo>
                  <a:lnTo>
                    <a:pt x="611594" y="402278"/>
                  </a:lnTo>
                  <a:lnTo>
                    <a:pt x="607033" y="397716"/>
                  </a:lnTo>
                  <a:lnTo>
                    <a:pt x="643524" y="361218"/>
                  </a:lnTo>
                  <a:close/>
                  <a:moveTo>
                    <a:pt x="588516" y="233208"/>
                  </a:moveTo>
                  <a:lnTo>
                    <a:pt x="583955" y="228646"/>
                  </a:lnTo>
                  <a:lnTo>
                    <a:pt x="620446" y="192148"/>
                  </a:lnTo>
                  <a:lnTo>
                    <a:pt x="625007" y="196710"/>
                  </a:lnTo>
                  <a:lnTo>
                    <a:pt x="588516" y="233208"/>
                  </a:lnTo>
                  <a:close/>
                  <a:moveTo>
                    <a:pt x="595490" y="313178"/>
                  </a:moveTo>
                  <a:lnTo>
                    <a:pt x="600052" y="317739"/>
                  </a:lnTo>
                  <a:lnTo>
                    <a:pt x="563560" y="354237"/>
                  </a:lnTo>
                  <a:lnTo>
                    <a:pt x="558999" y="349676"/>
                  </a:lnTo>
                  <a:lnTo>
                    <a:pt x="595490" y="313178"/>
                  </a:lnTo>
                  <a:close/>
                  <a:moveTo>
                    <a:pt x="570535" y="434214"/>
                  </a:moveTo>
                  <a:lnTo>
                    <a:pt x="575096" y="438776"/>
                  </a:lnTo>
                  <a:lnTo>
                    <a:pt x="538598" y="475274"/>
                  </a:lnTo>
                  <a:lnTo>
                    <a:pt x="534037" y="470712"/>
                  </a:lnTo>
                  <a:lnTo>
                    <a:pt x="570535" y="434214"/>
                  </a:lnTo>
                  <a:close/>
                  <a:moveTo>
                    <a:pt x="515520" y="306204"/>
                  </a:moveTo>
                  <a:lnTo>
                    <a:pt x="510959" y="301642"/>
                  </a:lnTo>
                  <a:lnTo>
                    <a:pt x="547450" y="265144"/>
                  </a:lnTo>
                  <a:lnTo>
                    <a:pt x="552012" y="269706"/>
                  </a:lnTo>
                  <a:lnTo>
                    <a:pt x="515520" y="306204"/>
                  </a:lnTo>
                  <a:close/>
                  <a:moveTo>
                    <a:pt x="522494" y="386174"/>
                  </a:moveTo>
                  <a:lnTo>
                    <a:pt x="527056" y="390735"/>
                  </a:lnTo>
                  <a:lnTo>
                    <a:pt x="490558" y="427233"/>
                  </a:lnTo>
                  <a:lnTo>
                    <a:pt x="485997" y="422672"/>
                  </a:lnTo>
                  <a:lnTo>
                    <a:pt x="522494" y="386174"/>
                  </a:lnTo>
                  <a:close/>
                  <a:moveTo>
                    <a:pt x="467486" y="258163"/>
                  </a:moveTo>
                  <a:lnTo>
                    <a:pt x="462925" y="253602"/>
                  </a:lnTo>
                  <a:lnTo>
                    <a:pt x="499416" y="217104"/>
                  </a:lnTo>
                  <a:lnTo>
                    <a:pt x="503978" y="221665"/>
                  </a:lnTo>
                  <a:lnTo>
                    <a:pt x="467486" y="258163"/>
                  </a:lnTo>
                  <a:close/>
                  <a:moveTo>
                    <a:pt x="474461" y="338134"/>
                  </a:moveTo>
                  <a:lnTo>
                    <a:pt x="479022" y="342695"/>
                  </a:lnTo>
                  <a:lnTo>
                    <a:pt x="442524" y="379193"/>
                  </a:lnTo>
                  <a:lnTo>
                    <a:pt x="437963" y="374632"/>
                  </a:lnTo>
                  <a:lnTo>
                    <a:pt x="474461" y="338134"/>
                  </a:lnTo>
                  <a:close/>
                  <a:moveTo>
                    <a:pt x="419446" y="210129"/>
                  </a:moveTo>
                  <a:lnTo>
                    <a:pt x="414884" y="205568"/>
                  </a:lnTo>
                  <a:lnTo>
                    <a:pt x="451376" y="169070"/>
                  </a:lnTo>
                  <a:lnTo>
                    <a:pt x="455937" y="173631"/>
                  </a:lnTo>
                  <a:lnTo>
                    <a:pt x="419446" y="210129"/>
                  </a:lnTo>
                  <a:close/>
                  <a:moveTo>
                    <a:pt x="426427" y="290100"/>
                  </a:moveTo>
                  <a:lnTo>
                    <a:pt x="430988" y="294661"/>
                  </a:lnTo>
                  <a:lnTo>
                    <a:pt x="394490" y="331159"/>
                  </a:lnTo>
                  <a:lnTo>
                    <a:pt x="389929" y="326598"/>
                  </a:lnTo>
                  <a:lnTo>
                    <a:pt x="426427" y="290100"/>
                  </a:lnTo>
                  <a:close/>
                  <a:moveTo>
                    <a:pt x="401465" y="411130"/>
                  </a:moveTo>
                  <a:lnTo>
                    <a:pt x="406026" y="415691"/>
                  </a:lnTo>
                  <a:lnTo>
                    <a:pt x="369528" y="452189"/>
                  </a:lnTo>
                  <a:lnTo>
                    <a:pt x="364967" y="447628"/>
                  </a:lnTo>
                  <a:lnTo>
                    <a:pt x="401465" y="411130"/>
                  </a:lnTo>
                  <a:close/>
                  <a:moveTo>
                    <a:pt x="346450" y="283125"/>
                  </a:moveTo>
                  <a:lnTo>
                    <a:pt x="341888" y="278564"/>
                  </a:lnTo>
                  <a:lnTo>
                    <a:pt x="378380" y="242066"/>
                  </a:lnTo>
                  <a:lnTo>
                    <a:pt x="382941" y="246627"/>
                  </a:lnTo>
                  <a:lnTo>
                    <a:pt x="346450" y="283125"/>
                  </a:lnTo>
                  <a:close/>
                  <a:moveTo>
                    <a:pt x="353431" y="363096"/>
                  </a:moveTo>
                  <a:lnTo>
                    <a:pt x="357992" y="367657"/>
                  </a:lnTo>
                  <a:lnTo>
                    <a:pt x="321494" y="404155"/>
                  </a:lnTo>
                  <a:lnTo>
                    <a:pt x="316933" y="399594"/>
                  </a:lnTo>
                  <a:lnTo>
                    <a:pt x="353431" y="363096"/>
                  </a:lnTo>
                  <a:close/>
                  <a:moveTo>
                    <a:pt x="328475" y="484125"/>
                  </a:moveTo>
                  <a:lnTo>
                    <a:pt x="333037" y="488687"/>
                  </a:lnTo>
                  <a:lnTo>
                    <a:pt x="296539" y="525185"/>
                  </a:lnTo>
                  <a:lnTo>
                    <a:pt x="291977" y="520623"/>
                  </a:lnTo>
                  <a:lnTo>
                    <a:pt x="328475" y="484125"/>
                  </a:lnTo>
                  <a:close/>
                  <a:moveTo>
                    <a:pt x="273454" y="356115"/>
                  </a:moveTo>
                  <a:lnTo>
                    <a:pt x="268893" y="351553"/>
                  </a:lnTo>
                  <a:lnTo>
                    <a:pt x="305391" y="315055"/>
                  </a:lnTo>
                  <a:lnTo>
                    <a:pt x="309952" y="319617"/>
                  </a:lnTo>
                  <a:lnTo>
                    <a:pt x="273454" y="356115"/>
                  </a:lnTo>
                  <a:close/>
                  <a:moveTo>
                    <a:pt x="280441" y="436085"/>
                  </a:moveTo>
                  <a:lnTo>
                    <a:pt x="285003" y="440647"/>
                  </a:lnTo>
                  <a:lnTo>
                    <a:pt x="248505" y="477145"/>
                  </a:lnTo>
                  <a:lnTo>
                    <a:pt x="243943" y="472583"/>
                  </a:lnTo>
                  <a:lnTo>
                    <a:pt x="280441" y="436085"/>
                  </a:lnTo>
                  <a:close/>
                  <a:moveTo>
                    <a:pt x="225414" y="308081"/>
                  </a:moveTo>
                  <a:lnTo>
                    <a:pt x="220852" y="303520"/>
                  </a:lnTo>
                  <a:lnTo>
                    <a:pt x="257350" y="267022"/>
                  </a:lnTo>
                  <a:lnTo>
                    <a:pt x="261912" y="271583"/>
                  </a:lnTo>
                  <a:lnTo>
                    <a:pt x="225414" y="308081"/>
                  </a:lnTo>
                  <a:close/>
                  <a:moveTo>
                    <a:pt x="232395" y="388051"/>
                  </a:moveTo>
                  <a:lnTo>
                    <a:pt x="236956" y="392613"/>
                  </a:lnTo>
                  <a:lnTo>
                    <a:pt x="200458" y="429111"/>
                  </a:lnTo>
                  <a:lnTo>
                    <a:pt x="195897" y="424549"/>
                  </a:lnTo>
                  <a:lnTo>
                    <a:pt x="232395" y="388051"/>
                  </a:lnTo>
                  <a:close/>
                  <a:moveTo>
                    <a:pt x="207439" y="509081"/>
                  </a:moveTo>
                  <a:lnTo>
                    <a:pt x="212000" y="513643"/>
                  </a:lnTo>
                  <a:lnTo>
                    <a:pt x="175509" y="550141"/>
                  </a:lnTo>
                  <a:lnTo>
                    <a:pt x="170947" y="545579"/>
                  </a:lnTo>
                  <a:lnTo>
                    <a:pt x="207439" y="509081"/>
                  </a:lnTo>
                  <a:close/>
                  <a:moveTo>
                    <a:pt x="187045" y="634672"/>
                  </a:moveTo>
                  <a:lnTo>
                    <a:pt x="150547" y="671170"/>
                  </a:lnTo>
                  <a:lnTo>
                    <a:pt x="145985" y="666609"/>
                  </a:lnTo>
                  <a:lnTo>
                    <a:pt x="182483" y="630111"/>
                  </a:lnTo>
                  <a:lnTo>
                    <a:pt x="187045" y="634672"/>
                  </a:lnTo>
                  <a:close/>
                  <a:moveTo>
                    <a:pt x="152424" y="381070"/>
                  </a:moveTo>
                  <a:lnTo>
                    <a:pt x="147863" y="376509"/>
                  </a:lnTo>
                  <a:lnTo>
                    <a:pt x="184354" y="340011"/>
                  </a:lnTo>
                  <a:lnTo>
                    <a:pt x="188916" y="344573"/>
                  </a:lnTo>
                  <a:lnTo>
                    <a:pt x="152424" y="381070"/>
                  </a:lnTo>
                  <a:close/>
                  <a:moveTo>
                    <a:pt x="159399" y="461047"/>
                  </a:moveTo>
                  <a:lnTo>
                    <a:pt x="163960" y="465609"/>
                  </a:lnTo>
                  <a:lnTo>
                    <a:pt x="127469" y="502107"/>
                  </a:lnTo>
                  <a:lnTo>
                    <a:pt x="122907" y="497545"/>
                  </a:lnTo>
                  <a:lnTo>
                    <a:pt x="159399" y="461047"/>
                  </a:lnTo>
                  <a:close/>
                  <a:moveTo>
                    <a:pt x="134450" y="582077"/>
                  </a:moveTo>
                  <a:lnTo>
                    <a:pt x="139011" y="586638"/>
                  </a:lnTo>
                  <a:lnTo>
                    <a:pt x="102513" y="623136"/>
                  </a:lnTo>
                  <a:lnTo>
                    <a:pt x="97952" y="618575"/>
                  </a:lnTo>
                  <a:lnTo>
                    <a:pt x="134450" y="582077"/>
                  </a:lnTo>
                  <a:close/>
                  <a:moveTo>
                    <a:pt x="132572" y="872177"/>
                  </a:moveTo>
                  <a:lnTo>
                    <a:pt x="137133" y="876738"/>
                  </a:lnTo>
                  <a:lnTo>
                    <a:pt x="100636" y="913236"/>
                  </a:lnTo>
                  <a:lnTo>
                    <a:pt x="96074" y="908675"/>
                  </a:lnTo>
                  <a:lnTo>
                    <a:pt x="132572" y="872177"/>
                  </a:lnTo>
                  <a:close/>
                  <a:moveTo>
                    <a:pt x="125591" y="792200"/>
                  </a:moveTo>
                  <a:lnTo>
                    <a:pt x="121030" y="787639"/>
                  </a:lnTo>
                  <a:lnTo>
                    <a:pt x="157528" y="751141"/>
                  </a:lnTo>
                  <a:lnTo>
                    <a:pt x="162089" y="755702"/>
                  </a:lnTo>
                  <a:lnTo>
                    <a:pt x="125591" y="792200"/>
                  </a:lnTo>
                  <a:close/>
                  <a:moveTo>
                    <a:pt x="180606" y="920211"/>
                  </a:moveTo>
                  <a:lnTo>
                    <a:pt x="185167" y="924772"/>
                  </a:lnTo>
                  <a:lnTo>
                    <a:pt x="148669" y="961270"/>
                  </a:lnTo>
                  <a:lnTo>
                    <a:pt x="144108" y="956709"/>
                  </a:lnTo>
                  <a:lnTo>
                    <a:pt x="180606" y="920211"/>
                  </a:lnTo>
                  <a:close/>
                  <a:moveTo>
                    <a:pt x="173625" y="840240"/>
                  </a:moveTo>
                  <a:lnTo>
                    <a:pt x="169064" y="835679"/>
                  </a:lnTo>
                  <a:lnTo>
                    <a:pt x="205562" y="799181"/>
                  </a:lnTo>
                  <a:lnTo>
                    <a:pt x="210123" y="803742"/>
                  </a:lnTo>
                  <a:lnTo>
                    <a:pt x="173625" y="840240"/>
                  </a:lnTo>
                  <a:close/>
                  <a:moveTo>
                    <a:pt x="228646" y="968251"/>
                  </a:moveTo>
                  <a:lnTo>
                    <a:pt x="233208" y="972812"/>
                  </a:lnTo>
                  <a:lnTo>
                    <a:pt x="196710" y="1009310"/>
                  </a:lnTo>
                  <a:lnTo>
                    <a:pt x="192148" y="1004749"/>
                  </a:lnTo>
                  <a:lnTo>
                    <a:pt x="228646" y="968251"/>
                  </a:lnTo>
                  <a:close/>
                  <a:moveTo>
                    <a:pt x="221659" y="888281"/>
                  </a:moveTo>
                  <a:lnTo>
                    <a:pt x="217097" y="883719"/>
                  </a:lnTo>
                  <a:lnTo>
                    <a:pt x="253595" y="847221"/>
                  </a:lnTo>
                  <a:lnTo>
                    <a:pt x="258157" y="851783"/>
                  </a:lnTo>
                  <a:lnTo>
                    <a:pt x="221659" y="888281"/>
                  </a:lnTo>
                  <a:close/>
                  <a:moveTo>
                    <a:pt x="276686" y="1016285"/>
                  </a:moveTo>
                  <a:lnTo>
                    <a:pt x="281248" y="1020846"/>
                  </a:lnTo>
                  <a:lnTo>
                    <a:pt x="244750" y="1057344"/>
                  </a:lnTo>
                  <a:lnTo>
                    <a:pt x="240188" y="1052783"/>
                  </a:lnTo>
                  <a:lnTo>
                    <a:pt x="276686" y="1016285"/>
                  </a:lnTo>
                  <a:close/>
                  <a:moveTo>
                    <a:pt x="269706" y="936314"/>
                  </a:moveTo>
                  <a:lnTo>
                    <a:pt x="265144" y="931753"/>
                  </a:lnTo>
                  <a:lnTo>
                    <a:pt x="301642" y="895255"/>
                  </a:lnTo>
                  <a:lnTo>
                    <a:pt x="306204" y="899816"/>
                  </a:lnTo>
                  <a:lnTo>
                    <a:pt x="269706" y="936314"/>
                  </a:lnTo>
                  <a:close/>
                  <a:moveTo>
                    <a:pt x="324720" y="1064325"/>
                  </a:moveTo>
                  <a:lnTo>
                    <a:pt x="329282" y="1068887"/>
                  </a:lnTo>
                  <a:lnTo>
                    <a:pt x="292784" y="1105384"/>
                  </a:lnTo>
                  <a:lnTo>
                    <a:pt x="288222" y="1100823"/>
                  </a:lnTo>
                  <a:lnTo>
                    <a:pt x="324720" y="1064325"/>
                  </a:lnTo>
                  <a:close/>
                  <a:moveTo>
                    <a:pt x="317739" y="984355"/>
                  </a:moveTo>
                  <a:lnTo>
                    <a:pt x="313178" y="979793"/>
                  </a:lnTo>
                  <a:lnTo>
                    <a:pt x="349676" y="943295"/>
                  </a:lnTo>
                  <a:lnTo>
                    <a:pt x="354237" y="947857"/>
                  </a:lnTo>
                  <a:lnTo>
                    <a:pt x="317739" y="984355"/>
                  </a:lnTo>
                  <a:close/>
                  <a:moveTo>
                    <a:pt x="372754" y="1112359"/>
                  </a:moveTo>
                  <a:lnTo>
                    <a:pt x="377316" y="1116920"/>
                  </a:lnTo>
                  <a:lnTo>
                    <a:pt x="340817" y="1153418"/>
                  </a:lnTo>
                  <a:lnTo>
                    <a:pt x="336256" y="1148857"/>
                  </a:lnTo>
                  <a:lnTo>
                    <a:pt x="372754" y="1112359"/>
                  </a:lnTo>
                  <a:close/>
                  <a:moveTo>
                    <a:pt x="365773" y="1032388"/>
                  </a:moveTo>
                  <a:lnTo>
                    <a:pt x="361212" y="1027827"/>
                  </a:lnTo>
                  <a:lnTo>
                    <a:pt x="397710" y="991329"/>
                  </a:lnTo>
                  <a:lnTo>
                    <a:pt x="402271" y="995891"/>
                  </a:lnTo>
                  <a:lnTo>
                    <a:pt x="365773" y="1032388"/>
                  </a:lnTo>
                  <a:close/>
                  <a:moveTo>
                    <a:pt x="420794" y="1160399"/>
                  </a:moveTo>
                  <a:lnTo>
                    <a:pt x="425356" y="1164961"/>
                  </a:lnTo>
                  <a:lnTo>
                    <a:pt x="388858" y="1201458"/>
                  </a:lnTo>
                  <a:lnTo>
                    <a:pt x="384296" y="1196897"/>
                  </a:lnTo>
                  <a:lnTo>
                    <a:pt x="420794" y="1160399"/>
                  </a:lnTo>
                  <a:close/>
                  <a:moveTo>
                    <a:pt x="413807" y="1080429"/>
                  </a:moveTo>
                  <a:lnTo>
                    <a:pt x="409246" y="1075867"/>
                  </a:lnTo>
                  <a:lnTo>
                    <a:pt x="445743" y="1039369"/>
                  </a:lnTo>
                  <a:lnTo>
                    <a:pt x="450305" y="1043931"/>
                  </a:lnTo>
                  <a:lnTo>
                    <a:pt x="413807" y="1080429"/>
                  </a:lnTo>
                  <a:close/>
                  <a:moveTo>
                    <a:pt x="438769" y="959393"/>
                  </a:moveTo>
                  <a:lnTo>
                    <a:pt x="434208" y="954831"/>
                  </a:lnTo>
                  <a:lnTo>
                    <a:pt x="470706" y="918333"/>
                  </a:lnTo>
                  <a:lnTo>
                    <a:pt x="475267" y="922895"/>
                  </a:lnTo>
                  <a:lnTo>
                    <a:pt x="438769" y="959393"/>
                  </a:lnTo>
                  <a:close/>
                  <a:moveTo>
                    <a:pt x="493790" y="1087403"/>
                  </a:moveTo>
                  <a:lnTo>
                    <a:pt x="498352" y="1091965"/>
                  </a:lnTo>
                  <a:lnTo>
                    <a:pt x="461854" y="1128463"/>
                  </a:lnTo>
                  <a:lnTo>
                    <a:pt x="457292" y="1123901"/>
                  </a:lnTo>
                  <a:lnTo>
                    <a:pt x="493790" y="1087403"/>
                  </a:lnTo>
                  <a:close/>
                  <a:moveTo>
                    <a:pt x="486803" y="1007433"/>
                  </a:moveTo>
                  <a:lnTo>
                    <a:pt x="482242" y="1002871"/>
                  </a:lnTo>
                  <a:lnTo>
                    <a:pt x="518739" y="966373"/>
                  </a:lnTo>
                  <a:lnTo>
                    <a:pt x="523301" y="970935"/>
                  </a:lnTo>
                  <a:lnTo>
                    <a:pt x="486803" y="1007433"/>
                  </a:lnTo>
                  <a:close/>
                  <a:moveTo>
                    <a:pt x="541824" y="1135443"/>
                  </a:moveTo>
                  <a:lnTo>
                    <a:pt x="546386" y="1140005"/>
                  </a:lnTo>
                  <a:lnTo>
                    <a:pt x="509888" y="1176503"/>
                  </a:lnTo>
                  <a:lnTo>
                    <a:pt x="505326" y="1171941"/>
                  </a:lnTo>
                  <a:lnTo>
                    <a:pt x="541824" y="1135443"/>
                  </a:lnTo>
                  <a:close/>
                  <a:moveTo>
                    <a:pt x="534843" y="1055467"/>
                  </a:moveTo>
                  <a:lnTo>
                    <a:pt x="530282" y="1050905"/>
                  </a:lnTo>
                  <a:lnTo>
                    <a:pt x="566780" y="1014407"/>
                  </a:lnTo>
                  <a:lnTo>
                    <a:pt x="571341" y="1018969"/>
                  </a:lnTo>
                  <a:lnTo>
                    <a:pt x="534843" y="1055467"/>
                  </a:lnTo>
                  <a:close/>
                  <a:moveTo>
                    <a:pt x="559799" y="934437"/>
                  </a:moveTo>
                  <a:lnTo>
                    <a:pt x="555237" y="929876"/>
                  </a:lnTo>
                  <a:lnTo>
                    <a:pt x="591729" y="893377"/>
                  </a:lnTo>
                  <a:lnTo>
                    <a:pt x="596290" y="897939"/>
                  </a:lnTo>
                  <a:lnTo>
                    <a:pt x="559799" y="934437"/>
                  </a:lnTo>
                  <a:close/>
                  <a:moveTo>
                    <a:pt x="614820" y="1062448"/>
                  </a:moveTo>
                  <a:lnTo>
                    <a:pt x="619381" y="1067009"/>
                  </a:lnTo>
                  <a:lnTo>
                    <a:pt x="582884" y="1103507"/>
                  </a:lnTo>
                  <a:lnTo>
                    <a:pt x="578322" y="1098946"/>
                  </a:lnTo>
                  <a:lnTo>
                    <a:pt x="614820" y="1062448"/>
                  </a:lnTo>
                  <a:close/>
                  <a:moveTo>
                    <a:pt x="607846" y="982477"/>
                  </a:moveTo>
                  <a:lnTo>
                    <a:pt x="603284" y="977916"/>
                  </a:lnTo>
                  <a:lnTo>
                    <a:pt x="639776" y="941418"/>
                  </a:lnTo>
                  <a:lnTo>
                    <a:pt x="644337" y="945979"/>
                  </a:lnTo>
                  <a:lnTo>
                    <a:pt x="607846" y="982477"/>
                  </a:lnTo>
                  <a:close/>
                  <a:moveTo>
                    <a:pt x="662854" y="1110481"/>
                  </a:moveTo>
                  <a:lnTo>
                    <a:pt x="667415" y="1115043"/>
                  </a:lnTo>
                  <a:lnTo>
                    <a:pt x="630917" y="1151541"/>
                  </a:lnTo>
                  <a:lnTo>
                    <a:pt x="626356" y="1146979"/>
                  </a:lnTo>
                  <a:lnTo>
                    <a:pt x="662854" y="1110481"/>
                  </a:lnTo>
                  <a:close/>
                  <a:moveTo>
                    <a:pt x="655879" y="1030511"/>
                  </a:moveTo>
                  <a:lnTo>
                    <a:pt x="651318" y="1025950"/>
                  </a:lnTo>
                  <a:lnTo>
                    <a:pt x="687810" y="989452"/>
                  </a:lnTo>
                  <a:lnTo>
                    <a:pt x="692371" y="994013"/>
                  </a:lnTo>
                  <a:lnTo>
                    <a:pt x="655879" y="1030511"/>
                  </a:lnTo>
                  <a:close/>
                  <a:moveTo>
                    <a:pt x="680835" y="909481"/>
                  </a:moveTo>
                  <a:lnTo>
                    <a:pt x="676274" y="904920"/>
                  </a:lnTo>
                  <a:lnTo>
                    <a:pt x="712772" y="868422"/>
                  </a:lnTo>
                  <a:lnTo>
                    <a:pt x="717333" y="872983"/>
                  </a:lnTo>
                  <a:lnTo>
                    <a:pt x="680835" y="909481"/>
                  </a:lnTo>
                  <a:close/>
                  <a:moveTo>
                    <a:pt x="735850" y="1037485"/>
                  </a:moveTo>
                  <a:lnTo>
                    <a:pt x="740411" y="1042047"/>
                  </a:lnTo>
                  <a:lnTo>
                    <a:pt x="703920" y="1078545"/>
                  </a:lnTo>
                  <a:lnTo>
                    <a:pt x="699358" y="1073983"/>
                  </a:lnTo>
                  <a:lnTo>
                    <a:pt x="735850" y="1037485"/>
                  </a:lnTo>
                  <a:close/>
                  <a:moveTo>
                    <a:pt x="728869" y="957515"/>
                  </a:moveTo>
                  <a:lnTo>
                    <a:pt x="724307" y="952954"/>
                  </a:lnTo>
                  <a:lnTo>
                    <a:pt x="760805" y="916456"/>
                  </a:lnTo>
                  <a:lnTo>
                    <a:pt x="765367" y="921017"/>
                  </a:lnTo>
                  <a:lnTo>
                    <a:pt x="728869" y="957515"/>
                  </a:lnTo>
                  <a:close/>
                  <a:moveTo>
                    <a:pt x="783884" y="1085526"/>
                  </a:moveTo>
                  <a:lnTo>
                    <a:pt x="788445" y="1090087"/>
                  </a:lnTo>
                  <a:lnTo>
                    <a:pt x="751954" y="1126585"/>
                  </a:lnTo>
                  <a:lnTo>
                    <a:pt x="747392" y="1122024"/>
                  </a:lnTo>
                  <a:lnTo>
                    <a:pt x="783884" y="1085526"/>
                  </a:lnTo>
                  <a:close/>
                  <a:moveTo>
                    <a:pt x="776909" y="1005555"/>
                  </a:moveTo>
                  <a:lnTo>
                    <a:pt x="772348" y="1000994"/>
                  </a:lnTo>
                  <a:lnTo>
                    <a:pt x="808846" y="964496"/>
                  </a:lnTo>
                  <a:lnTo>
                    <a:pt x="813407" y="969057"/>
                  </a:lnTo>
                  <a:lnTo>
                    <a:pt x="776909" y="1005555"/>
                  </a:lnTo>
                  <a:close/>
                  <a:moveTo>
                    <a:pt x="801865" y="884526"/>
                  </a:moveTo>
                  <a:lnTo>
                    <a:pt x="797303" y="879964"/>
                  </a:lnTo>
                  <a:lnTo>
                    <a:pt x="833801" y="843466"/>
                  </a:lnTo>
                  <a:lnTo>
                    <a:pt x="838363" y="848028"/>
                  </a:lnTo>
                  <a:lnTo>
                    <a:pt x="801865" y="884526"/>
                  </a:lnTo>
                  <a:close/>
                  <a:moveTo>
                    <a:pt x="856873" y="1012536"/>
                  </a:moveTo>
                  <a:lnTo>
                    <a:pt x="861435" y="1017098"/>
                  </a:lnTo>
                  <a:lnTo>
                    <a:pt x="824943" y="1053596"/>
                  </a:lnTo>
                  <a:lnTo>
                    <a:pt x="820382" y="1049034"/>
                  </a:lnTo>
                  <a:lnTo>
                    <a:pt x="856873" y="1012536"/>
                  </a:lnTo>
                  <a:close/>
                  <a:moveTo>
                    <a:pt x="849899" y="932559"/>
                  </a:moveTo>
                  <a:lnTo>
                    <a:pt x="845337" y="927998"/>
                  </a:lnTo>
                  <a:lnTo>
                    <a:pt x="881835" y="891500"/>
                  </a:lnTo>
                  <a:lnTo>
                    <a:pt x="886397" y="896061"/>
                  </a:lnTo>
                  <a:lnTo>
                    <a:pt x="849899" y="932559"/>
                  </a:lnTo>
                  <a:close/>
                  <a:moveTo>
                    <a:pt x="874854" y="811530"/>
                  </a:moveTo>
                  <a:lnTo>
                    <a:pt x="870293" y="806968"/>
                  </a:lnTo>
                  <a:lnTo>
                    <a:pt x="906791" y="770470"/>
                  </a:lnTo>
                  <a:lnTo>
                    <a:pt x="911352" y="775032"/>
                  </a:lnTo>
                  <a:lnTo>
                    <a:pt x="874854" y="811530"/>
                  </a:lnTo>
                  <a:close/>
                  <a:moveTo>
                    <a:pt x="899823" y="690500"/>
                  </a:moveTo>
                  <a:lnTo>
                    <a:pt x="895261" y="685938"/>
                  </a:lnTo>
                  <a:lnTo>
                    <a:pt x="931753" y="649441"/>
                  </a:lnTo>
                  <a:lnTo>
                    <a:pt x="936314" y="654002"/>
                  </a:lnTo>
                  <a:lnTo>
                    <a:pt x="899823" y="690500"/>
                  </a:lnTo>
                  <a:close/>
                  <a:moveTo>
                    <a:pt x="924772" y="569464"/>
                  </a:moveTo>
                  <a:lnTo>
                    <a:pt x="920211" y="564902"/>
                  </a:lnTo>
                  <a:lnTo>
                    <a:pt x="956702" y="528404"/>
                  </a:lnTo>
                  <a:lnTo>
                    <a:pt x="961264" y="532966"/>
                  </a:lnTo>
                  <a:lnTo>
                    <a:pt x="924772" y="569464"/>
                  </a:lnTo>
                  <a:close/>
                  <a:moveTo>
                    <a:pt x="979787" y="697481"/>
                  </a:moveTo>
                  <a:lnTo>
                    <a:pt x="984348" y="702042"/>
                  </a:lnTo>
                  <a:lnTo>
                    <a:pt x="947857" y="738540"/>
                  </a:lnTo>
                  <a:lnTo>
                    <a:pt x="943295" y="733979"/>
                  </a:lnTo>
                  <a:lnTo>
                    <a:pt x="979787" y="697481"/>
                  </a:lnTo>
                  <a:close/>
                  <a:moveTo>
                    <a:pt x="972812" y="617504"/>
                  </a:moveTo>
                  <a:lnTo>
                    <a:pt x="968251" y="612943"/>
                  </a:lnTo>
                  <a:lnTo>
                    <a:pt x="1004742" y="576445"/>
                  </a:lnTo>
                  <a:lnTo>
                    <a:pt x="1009304" y="581006"/>
                  </a:lnTo>
                  <a:lnTo>
                    <a:pt x="972812" y="617504"/>
                  </a:lnTo>
                  <a:close/>
                  <a:moveTo>
                    <a:pt x="1027821" y="745515"/>
                  </a:moveTo>
                  <a:lnTo>
                    <a:pt x="1032382" y="750076"/>
                  </a:lnTo>
                  <a:lnTo>
                    <a:pt x="995890" y="786574"/>
                  </a:lnTo>
                  <a:lnTo>
                    <a:pt x="991329" y="782013"/>
                  </a:lnTo>
                  <a:lnTo>
                    <a:pt x="1027821" y="745515"/>
                  </a:lnTo>
                  <a:close/>
                  <a:moveTo>
                    <a:pt x="1020846" y="665544"/>
                  </a:moveTo>
                  <a:lnTo>
                    <a:pt x="1016285" y="660983"/>
                  </a:lnTo>
                  <a:lnTo>
                    <a:pt x="1052776" y="624485"/>
                  </a:lnTo>
                  <a:lnTo>
                    <a:pt x="1057338" y="629046"/>
                  </a:lnTo>
                  <a:lnTo>
                    <a:pt x="1020846" y="665544"/>
                  </a:lnTo>
                  <a:close/>
                  <a:moveTo>
                    <a:pt x="1029698" y="455415"/>
                  </a:moveTo>
                  <a:lnTo>
                    <a:pt x="1034260" y="459976"/>
                  </a:lnTo>
                  <a:lnTo>
                    <a:pt x="997762" y="496474"/>
                  </a:lnTo>
                  <a:lnTo>
                    <a:pt x="993200" y="491913"/>
                  </a:lnTo>
                  <a:lnTo>
                    <a:pt x="1029698" y="455415"/>
                  </a:lnTo>
                  <a:close/>
                  <a:moveTo>
                    <a:pt x="981664" y="407375"/>
                  </a:moveTo>
                  <a:lnTo>
                    <a:pt x="986226" y="411936"/>
                  </a:lnTo>
                  <a:lnTo>
                    <a:pt x="949728" y="448434"/>
                  </a:lnTo>
                  <a:lnTo>
                    <a:pt x="945166" y="443873"/>
                  </a:lnTo>
                  <a:lnTo>
                    <a:pt x="981664" y="407375"/>
                  </a:lnTo>
                  <a:close/>
                  <a:moveTo>
                    <a:pt x="933630" y="359341"/>
                  </a:moveTo>
                  <a:lnTo>
                    <a:pt x="938192" y="363902"/>
                  </a:lnTo>
                  <a:lnTo>
                    <a:pt x="901694" y="400400"/>
                  </a:lnTo>
                  <a:lnTo>
                    <a:pt x="897132" y="395839"/>
                  </a:lnTo>
                  <a:lnTo>
                    <a:pt x="933630" y="359341"/>
                  </a:lnTo>
                  <a:close/>
                  <a:moveTo>
                    <a:pt x="885597" y="311300"/>
                  </a:moveTo>
                  <a:lnTo>
                    <a:pt x="890158" y="315862"/>
                  </a:lnTo>
                  <a:lnTo>
                    <a:pt x="853660" y="352360"/>
                  </a:lnTo>
                  <a:lnTo>
                    <a:pt x="849099" y="347798"/>
                  </a:lnTo>
                  <a:lnTo>
                    <a:pt x="885597" y="311300"/>
                  </a:lnTo>
                  <a:close/>
                  <a:moveTo>
                    <a:pt x="837550" y="263267"/>
                  </a:moveTo>
                  <a:lnTo>
                    <a:pt x="842111" y="267828"/>
                  </a:lnTo>
                  <a:lnTo>
                    <a:pt x="805613" y="304326"/>
                  </a:lnTo>
                  <a:lnTo>
                    <a:pt x="801052" y="299765"/>
                  </a:lnTo>
                  <a:lnTo>
                    <a:pt x="837550" y="263267"/>
                  </a:lnTo>
                  <a:close/>
                  <a:moveTo>
                    <a:pt x="789516" y="215226"/>
                  </a:moveTo>
                  <a:lnTo>
                    <a:pt x="794077" y="219788"/>
                  </a:lnTo>
                  <a:lnTo>
                    <a:pt x="757580" y="256286"/>
                  </a:lnTo>
                  <a:lnTo>
                    <a:pt x="753018" y="251724"/>
                  </a:lnTo>
                  <a:lnTo>
                    <a:pt x="789516" y="215226"/>
                  </a:lnTo>
                  <a:close/>
                  <a:moveTo>
                    <a:pt x="741482" y="167193"/>
                  </a:moveTo>
                  <a:lnTo>
                    <a:pt x="746044" y="171754"/>
                  </a:lnTo>
                  <a:lnTo>
                    <a:pt x="709546" y="208252"/>
                  </a:lnTo>
                  <a:lnTo>
                    <a:pt x="704984" y="203691"/>
                  </a:lnTo>
                  <a:lnTo>
                    <a:pt x="741482" y="167193"/>
                  </a:lnTo>
                  <a:close/>
                  <a:moveTo>
                    <a:pt x="693442" y="119159"/>
                  </a:moveTo>
                  <a:lnTo>
                    <a:pt x="698003" y="123720"/>
                  </a:lnTo>
                  <a:lnTo>
                    <a:pt x="661505" y="160218"/>
                  </a:lnTo>
                  <a:lnTo>
                    <a:pt x="656944" y="155657"/>
                  </a:lnTo>
                  <a:lnTo>
                    <a:pt x="693442" y="119159"/>
                  </a:lnTo>
                  <a:close/>
                  <a:moveTo>
                    <a:pt x="645408" y="71118"/>
                  </a:moveTo>
                  <a:lnTo>
                    <a:pt x="649970" y="75680"/>
                  </a:lnTo>
                  <a:lnTo>
                    <a:pt x="613472" y="112178"/>
                  </a:lnTo>
                  <a:lnTo>
                    <a:pt x="608910" y="107616"/>
                  </a:lnTo>
                  <a:lnTo>
                    <a:pt x="645408" y="71118"/>
                  </a:lnTo>
                  <a:close/>
                  <a:moveTo>
                    <a:pt x="597368" y="23078"/>
                  </a:moveTo>
                  <a:lnTo>
                    <a:pt x="601929" y="27640"/>
                  </a:lnTo>
                  <a:lnTo>
                    <a:pt x="565431" y="64138"/>
                  </a:lnTo>
                  <a:lnTo>
                    <a:pt x="560870" y="59576"/>
                  </a:lnTo>
                  <a:lnTo>
                    <a:pt x="597368" y="23078"/>
                  </a:lnTo>
                  <a:close/>
                  <a:moveTo>
                    <a:pt x="572412" y="144108"/>
                  </a:moveTo>
                  <a:lnTo>
                    <a:pt x="576974" y="148669"/>
                  </a:lnTo>
                  <a:lnTo>
                    <a:pt x="540482" y="185167"/>
                  </a:lnTo>
                  <a:lnTo>
                    <a:pt x="535921" y="180606"/>
                  </a:lnTo>
                  <a:lnTo>
                    <a:pt x="572412" y="144108"/>
                  </a:lnTo>
                  <a:close/>
                  <a:moveTo>
                    <a:pt x="524372" y="96074"/>
                  </a:moveTo>
                  <a:lnTo>
                    <a:pt x="528933" y="100636"/>
                  </a:lnTo>
                  <a:lnTo>
                    <a:pt x="492435" y="137133"/>
                  </a:lnTo>
                  <a:lnTo>
                    <a:pt x="487874" y="132572"/>
                  </a:lnTo>
                  <a:lnTo>
                    <a:pt x="524372" y="96074"/>
                  </a:lnTo>
                  <a:close/>
                  <a:moveTo>
                    <a:pt x="476332" y="48040"/>
                  </a:moveTo>
                  <a:lnTo>
                    <a:pt x="480893" y="52602"/>
                  </a:lnTo>
                  <a:lnTo>
                    <a:pt x="444402" y="89100"/>
                  </a:lnTo>
                  <a:lnTo>
                    <a:pt x="439840" y="84538"/>
                  </a:lnTo>
                  <a:lnTo>
                    <a:pt x="476332" y="48040"/>
                  </a:lnTo>
                  <a:close/>
                  <a:moveTo>
                    <a:pt x="428298" y="0"/>
                  </a:moveTo>
                  <a:lnTo>
                    <a:pt x="432859" y="4561"/>
                  </a:lnTo>
                  <a:lnTo>
                    <a:pt x="396368" y="41059"/>
                  </a:lnTo>
                  <a:lnTo>
                    <a:pt x="391806" y="36498"/>
                  </a:lnTo>
                  <a:lnTo>
                    <a:pt x="428298" y="0"/>
                  </a:lnTo>
                  <a:close/>
                  <a:moveTo>
                    <a:pt x="403336" y="121030"/>
                  </a:moveTo>
                  <a:lnTo>
                    <a:pt x="407897" y="125591"/>
                  </a:lnTo>
                  <a:lnTo>
                    <a:pt x="371406" y="162089"/>
                  </a:lnTo>
                  <a:lnTo>
                    <a:pt x="366844" y="157528"/>
                  </a:lnTo>
                  <a:lnTo>
                    <a:pt x="403336" y="121030"/>
                  </a:lnTo>
                  <a:close/>
                  <a:moveTo>
                    <a:pt x="355302" y="72996"/>
                  </a:moveTo>
                  <a:lnTo>
                    <a:pt x="359863" y="77557"/>
                  </a:lnTo>
                  <a:lnTo>
                    <a:pt x="323372" y="114055"/>
                  </a:lnTo>
                  <a:lnTo>
                    <a:pt x="318810" y="109494"/>
                  </a:lnTo>
                  <a:lnTo>
                    <a:pt x="355302" y="72996"/>
                  </a:lnTo>
                  <a:close/>
                  <a:moveTo>
                    <a:pt x="330346" y="194026"/>
                  </a:moveTo>
                  <a:lnTo>
                    <a:pt x="334908" y="198587"/>
                  </a:lnTo>
                  <a:lnTo>
                    <a:pt x="298410" y="235085"/>
                  </a:lnTo>
                  <a:lnTo>
                    <a:pt x="293848" y="230524"/>
                  </a:lnTo>
                  <a:lnTo>
                    <a:pt x="330346" y="194026"/>
                  </a:lnTo>
                  <a:close/>
                  <a:moveTo>
                    <a:pt x="282312" y="145985"/>
                  </a:moveTo>
                  <a:lnTo>
                    <a:pt x="286874" y="150547"/>
                  </a:lnTo>
                  <a:lnTo>
                    <a:pt x="250376" y="187045"/>
                  </a:lnTo>
                  <a:lnTo>
                    <a:pt x="245814" y="182483"/>
                  </a:lnTo>
                  <a:lnTo>
                    <a:pt x="282312" y="145985"/>
                  </a:lnTo>
                  <a:close/>
                  <a:moveTo>
                    <a:pt x="234272" y="97952"/>
                  </a:moveTo>
                  <a:lnTo>
                    <a:pt x="238834" y="102513"/>
                  </a:lnTo>
                  <a:lnTo>
                    <a:pt x="202336" y="139011"/>
                  </a:lnTo>
                  <a:lnTo>
                    <a:pt x="197774" y="134450"/>
                  </a:lnTo>
                  <a:lnTo>
                    <a:pt x="234272" y="97952"/>
                  </a:lnTo>
                  <a:close/>
                  <a:moveTo>
                    <a:pt x="209316" y="218981"/>
                  </a:moveTo>
                  <a:lnTo>
                    <a:pt x="213878" y="223543"/>
                  </a:lnTo>
                  <a:lnTo>
                    <a:pt x="177380" y="260041"/>
                  </a:lnTo>
                  <a:lnTo>
                    <a:pt x="172819" y="255479"/>
                  </a:lnTo>
                  <a:lnTo>
                    <a:pt x="209316" y="218981"/>
                  </a:lnTo>
                  <a:close/>
                  <a:moveTo>
                    <a:pt x="161283" y="170941"/>
                  </a:moveTo>
                  <a:lnTo>
                    <a:pt x="165844" y="175503"/>
                  </a:lnTo>
                  <a:lnTo>
                    <a:pt x="129346" y="212000"/>
                  </a:lnTo>
                  <a:lnTo>
                    <a:pt x="124785" y="207439"/>
                  </a:lnTo>
                  <a:lnTo>
                    <a:pt x="161283" y="170941"/>
                  </a:lnTo>
                  <a:close/>
                  <a:moveTo>
                    <a:pt x="136327" y="291977"/>
                  </a:moveTo>
                  <a:lnTo>
                    <a:pt x="140888" y="296539"/>
                  </a:lnTo>
                  <a:lnTo>
                    <a:pt x="104391" y="333037"/>
                  </a:lnTo>
                  <a:lnTo>
                    <a:pt x="99829" y="328475"/>
                  </a:lnTo>
                  <a:lnTo>
                    <a:pt x="136327" y="291977"/>
                  </a:lnTo>
                  <a:close/>
                  <a:moveTo>
                    <a:pt x="111365" y="413007"/>
                  </a:moveTo>
                  <a:lnTo>
                    <a:pt x="115926" y="417569"/>
                  </a:lnTo>
                  <a:lnTo>
                    <a:pt x="79435" y="454066"/>
                  </a:lnTo>
                  <a:lnTo>
                    <a:pt x="74873" y="449505"/>
                  </a:lnTo>
                  <a:lnTo>
                    <a:pt x="111365" y="413007"/>
                  </a:lnTo>
                  <a:close/>
                  <a:moveTo>
                    <a:pt x="63325" y="364967"/>
                  </a:moveTo>
                  <a:lnTo>
                    <a:pt x="67886" y="369528"/>
                  </a:lnTo>
                  <a:lnTo>
                    <a:pt x="31395" y="406026"/>
                  </a:lnTo>
                  <a:lnTo>
                    <a:pt x="26833" y="401465"/>
                  </a:lnTo>
                  <a:lnTo>
                    <a:pt x="63325" y="364967"/>
                  </a:lnTo>
                  <a:close/>
                  <a:moveTo>
                    <a:pt x="6432" y="527062"/>
                  </a:moveTo>
                  <a:lnTo>
                    <a:pt x="1871" y="522501"/>
                  </a:lnTo>
                  <a:lnTo>
                    <a:pt x="38369" y="486003"/>
                  </a:lnTo>
                  <a:lnTo>
                    <a:pt x="42930" y="490564"/>
                  </a:lnTo>
                  <a:lnTo>
                    <a:pt x="6432" y="527062"/>
                  </a:lnTo>
                  <a:close/>
                  <a:moveTo>
                    <a:pt x="4561" y="817162"/>
                  </a:moveTo>
                  <a:lnTo>
                    <a:pt x="0" y="812601"/>
                  </a:lnTo>
                  <a:lnTo>
                    <a:pt x="36498" y="776103"/>
                  </a:lnTo>
                  <a:lnTo>
                    <a:pt x="41059" y="780664"/>
                  </a:lnTo>
                  <a:lnTo>
                    <a:pt x="4561" y="817162"/>
                  </a:lnTo>
                  <a:close/>
                  <a:moveTo>
                    <a:pt x="52595" y="865196"/>
                  </a:moveTo>
                  <a:lnTo>
                    <a:pt x="48034" y="860634"/>
                  </a:lnTo>
                  <a:lnTo>
                    <a:pt x="84532" y="824137"/>
                  </a:lnTo>
                  <a:lnTo>
                    <a:pt x="89093" y="828698"/>
                  </a:lnTo>
                  <a:lnTo>
                    <a:pt x="52595" y="865196"/>
                  </a:lnTo>
                  <a:close/>
                  <a:moveTo>
                    <a:pt x="75673" y="1034266"/>
                  </a:moveTo>
                  <a:lnTo>
                    <a:pt x="71112" y="1029705"/>
                  </a:lnTo>
                  <a:lnTo>
                    <a:pt x="107603" y="993207"/>
                  </a:lnTo>
                  <a:lnTo>
                    <a:pt x="112165" y="997768"/>
                  </a:lnTo>
                  <a:lnTo>
                    <a:pt x="75673" y="1034266"/>
                  </a:lnTo>
                  <a:close/>
                  <a:moveTo>
                    <a:pt x="123720" y="1082306"/>
                  </a:moveTo>
                  <a:lnTo>
                    <a:pt x="119159" y="1077745"/>
                  </a:lnTo>
                  <a:lnTo>
                    <a:pt x="155650" y="1041247"/>
                  </a:lnTo>
                  <a:lnTo>
                    <a:pt x="160212" y="1045808"/>
                  </a:lnTo>
                  <a:lnTo>
                    <a:pt x="123720" y="1082306"/>
                  </a:lnTo>
                  <a:close/>
                  <a:moveTo>
                    <a:pt x="171754" y="1130340"/>
                  </a:moveTo>
                  <a:lnTo>
                    <a:pt x="167193" y="1125779"/>
                  </a:lnTo>
                  <a:lnTo>
                    <a:pt x="203684" y="1089281"/>
                  </a:lnTo>
                  <a:lnTo>
                    <a:pt x="208245" y="1093842"/>
                  </a:lnTo>
                  <a:lnTo>
                    <a:pt x="171754" y="1130340"/>
                  </a:lnTo>
                  <a:close/>
                  <a:moveTo>
                    <a:pt x="219788" y="1178380"/>
                  </a:moveTo>
                  <a:lnTo>
                    <a:pt x="215226" y="1173819"/>
                  </a:lnTo>
                  <a:lnTo>
                    <a:pt x="251718" y="1137321"/>
                  </a:lnTo>
                  <a:lnTo>
                    <a:pt x="256279" y="1141882"/>
                  </a:lnTo>
                  <a:lnTo>
                    <a:pt x="219788" y="1178380"/>
                  </a:lnTo>
                  <a:close/>
                  <a:moveTo>
                    <a:pt x="267828" y="1226414"/>
                  </a:moveTo>
                  <a:lnTo>
                    <a:pt x="263267" y="1221853"/>
                  </a:lnTo>
                  <a:lnTo>
                    <a:pt x="299758" y="1185355"/>
                  </a:lnTo>
                  <a:lnTo>
                    <a:pt x="304320" y="1189916"/>
                  </a:lnTo>
                  <a:lnTo>
                    <a:pt x="267828" y="1226414"/>
                  </a:lnTo>
                  <a:close/>
                  <a:moveTo>
                    <a:pt x="315868" y="1274448"/>
                  </a:moveTo>
                  <a:lnTo>
                    <a:pt x="311307" y="1269887"/>
                  </a:lnTo>
                  <a:lnTo>
                    <a:pt x="347798" y="1233389"/>
                  </a:lnTo>
                  <a:lnTo>
                    <a:pt x="352360" y="1237950"/>
                  </a:lnTo>
                  <a:lnTo>
                    <a:pt x="315868" y="1274448"/>
                  </a:lnTo>
                  <a:close/>
                  <a:moveTo>
                    <a:pt x="363902" y="1322488"/>
                  </a:moveTo>
                  <a:lnTo>
                    <a:pt x="359341" y="1317927"/>
                  </a:lnTo>
                  <a:lnTo>
                    <a:pt x="395832" y="1281429"/>
                  </a:lnTo>
                  <a:lnTo>
                    <a:pt x="400394" y="1285990"/>
                  </a:lnTo>
                  <a:lnTo>
                    <a:pt x="363902" y="1322488"/>
                  </a:lnTo>
                  <a:close/>
                  <a:moveTo>
                    <a:pt x="411936" y="1370529"/>
                  </a:moveTo>
                  <a:lnTo>
                    <a:pt x="407375" y="1365967"/>
                  </a:lnTo>
                  <a:lnTo>
                    <a:pt x="443866" y="1329469"/>
                  </a:lnTo>
                  <a:lnTo>
                    <a:pt x="448427" y="1334031"/>
                  </a:lnTo>
                  <a:lnTo>
                    <a:pt x="411936" y="1370529"/>
                  </a:lnTo>
                  <a:close/>
                  <a:moveTo>
                    <a:pt x="436898" y="1249492"/>
                  </a:moveTo>
                  <a:lnTo>
                    <a:pt x="432337" y="1244931"/>
                  </a:lnTo>
                  <a:lnTo>
                    <a:pt x="468835" y="1208433"/>
                  </a:lnTo>
                  <a:lnTo>
                    <a:pt x="473396" y="1212994"/>
                  </a:lnTo>
                  <a:lnTo>
                    <a:pt x="436898" y="1249492"/>
                  </a:lnTo>
                  <a:close/>
                  <a:moveTo>
                    <a:pt x="484932" y="1297533"/>
                  </a:moveTo>
                  <a:lnTo>
                    <a:pt x="480370" y="1292971"/>
                  </a:lnTo>
                  <a:lnTo>
                    <a:pt x="516868" y="1256473"/>
                  </a:lnTo>
                  <a:lnTo>
                    <a:pt x="521430" y="1261035"/>
                  </a:lnTo>
                  <a:lnTo>
                    <a:pt x="484932" y="1297533"/>
                  </a:lnTo>
                  <a:close/>
                  <a:moveTo>
                    <a:pt x="532966" y="1345567"/>
                  </a:moveTo>
                  <a:lnTo>
                    <a:pt x="528404" y="1341005"/>
                  </a:lnTo>
                  <a:lnTo>
                    <a:pt x="564902" y="1304507"/>
                  </a:lnTo>
                  <a:lnTo>
                    <a:pt x="569464" y="1309068"/>
                  </a:lnTo>
                  <a:lnTo>
                    <a:pt x="532966" y="1345567"/>
                  </a:lnTo>
                  <a:close/>
                  <a:moveTo>
                    <a:pt x="557921" y="1224537"/>
                  </a:moveTo>
                  <a:lnTo>
                    <a:pt x="553360" y="1219975"/>
                  </a:lnTo>
                  <a:lnTo>
                    <a:pt x="589858" y="1183477"/>
                  </a:lnTo>
                  <a:lnTo>
                    <a:pt x="594419" y="1188039"/>
                  </a:lnTo>
                  <a:lnTo>
                    <a:pt x="557921" y="1224537"/>
                  </a:lnTo>
                  <a:close/>
                  <a:moveTo>
                    <a:pt x="605962" y="1272577"/>
                  </a:moveTo>
                  <a:lnTo>
                    <a:pt x="601400" y="1268016"/>
                  </a:lnTo>
                  <a:lnTo>
                    <a:pt x="637898" y="1231518"/>
                  </a:lnTo>
                  <a:lnTo>
                    <a:pt x="642460" y="1236079"/>
                  </a:lnTo>
                  <a:lnTo>
                    <a:pt x="605962" y="1272577"/>
                  </a:lnTo>
                  <a:close/>
                  <a:moveTo>
                    <a:pt x="653995" y="1320611"/>
                  </a:moveTo>
                  <a:lnTo>
                    <a:pt x="649434" y="1316049"/>
                  </a:lnTo>
                  <a:lnTo>
                    <a:pt x="685932" y="1279551"/>
                  </a:lnTo>
                  <a:lnTo>
                    <a:pt x="690493" y="1284113"/>
                  </a:lnTo>
                  <a:lnTo>
                    <a:pt x="653995" y="1320611"/>
                  </a:lnTo>
                  <a:close/>
                  <a:moveTo>
                    <a:pt x="678951" y="1199581"/>
                  </a:moveTo>
                  <a:lnTo>
                    <a:pt x="674390" y="1195020"/>
                  </a:lnTo>
                  <a:lnTo>
                    <a:pt x="710888" y="1158522"/>
                  </a:lnTo>
                  <a:lnTo>
                    <a:pt x="715449" y="1163083"/>
                  </a:lnTo>
                  <a:lnTo>
                    <a:pt x="678951" y="1199581"/>
                  </a:lnTo>
                  <a:close/>
                  <a:moveTo>
                    <a:pt x="726991" y="1247615"/>
                  </a:moveTo>
                  <a:lnTo>
                    <a:pt x="722430" y="1243053"/>
                  </a:lnTo>
                  <a:lnTo>
                    <a:pt x="758921" y="1206555"/>
                  </a:lnTo>
                  <a:lnTo>
                    <a:pt x="763483" y="1211117"/>
                  </a:lnTo>
                  <a:lnTo>
                    <a:pt x="726991" y="1247615"/>
                  </a:lnTo>
                  <a:close/>
                  <a:moveTo>
                    <a:pt x="775032" y="1295655"/>
                  </a:moveTo>
                  <a:lnTo>
                    <a:pt x="770470" y="1291094"/>
                  </a:lnTo>
                  <a:lnTo>
                    <a:pt x="806968" y="1254596"/>
                  </a:lnTo>
                  <a:lnTo>
                    <a:pt x="811530" y="1259157"/>
                  </a:lnTo>
                  <a:lnTo>
                    <a:pt x="775032" y="1295655"/>
                  </a:lnTo>
                  <a:close/>
                  <a:moveTo>
                    <a:pt x="799987" y="1174625"/>
                  </a:moveTo>
                  <a:lnTo>
                    <a:pt x="795426" y="1170064"/>
                  </a:lnTo>
                  <a:lnTo>
                    <a:pt x="831917" y="1133566"/>
                  </a:lnTo>
                  <a:lnTo>
                    <a:pt x="836479" y="1138127"/>
                  </a:lnTo>
                  <a:lnTo>
                    <a:pt x="799987" y="1174625"/>
                  </a:lnTo>
                  <a:close/>
                  <a:moveTo>
                    <a:pt x="848028" y="1222666"/>
                  </a:moveTo>
                  <a:lnTo>
                    <a:pt x="843466" y="1218104"/>
                  </a:lnTo>
                  <a:lnTo>
                    <a:pt x="879958" y="1181606"/>
                  </a:lnTo>
                  <a:lnTo>
                    <a:pt x="884519" y="1186168"/>
                  </a:lnTo>
                  <a:lnTo>
                    <a:pt x="848028" y="1222666"/>
                  </a:lnTo>
                  <a:close/>
                  <a:moveTo>
                    <a:pt x="872977" y="1101629"/>
                  </a:moveTo>
                  <a:lnTo>
                    <a:pt x="868415" y="1097068"/>
                  </a:lnTo>
                  <a:lnTo>
                    <a:pt x="904913" y="1060570"/>
                  </a:lnTo>
                  <a:lnTo>
                    <a:pt x="909475" y="1065132"/>
                  </a:lnTo>
                  <a:lnTo>
                    <a:pt x="872977" y="1101629"/>
                  </a:lnTo>
                  <a:close/>
                  <a:moveTo>
                    <a:pt x="897939" y="980600"/>
                  </a:moveTo>
                  <a:lnTo>
                    <a:pt x="893378" y="976038"/>
                  </a:lnTo>
                  <a:lnTo>
                    <a:pt x="929875" y="939540"/>
                  </a:lnTo>
                  <a:lnTo>
                    <a:pt x="934437" y="944102"/>
                  </a:lnTo>
                  <a:lnTo>
                    <a:pt x="897939" y="980600"/>
                  </a:lnTo>
                  <a:close/>
                  <a:moveTo>
                    <a:pt x="922895" y="859563"/>
                  </a:moveTo>
                  <a:lnTo>
                    <a:pt x="918333" y="855002"/>
                  </a:lnTo>
                  <a:lnTo>
                    <a:pt x="954831" y="818504"/>
                  </a:lnTo>
                  <a:lnTo>
                    <a:pt x="959393" y="823066"/>
                  </a:lnTo>
                  <a:lnTo>
                    <a:pt x="922895" y="859563"/>
                  </a:lnTo>
                  <a:close/>
                  <a:moveTo>
                    <a:pt x="945973" y="1028634"/>
                  </a:moveTo>
                  <a:lnTo>
                    <a:pt x="941411" y="1024072"/>
                  </a:lnTo>
                  <a:lnTo>
                    <a:pt x="977909" y="987574"/>
                  </a:lnTo>
                  <a:lnTo>
                    <a:pt x="982471" y="992136"/>
                  </a:lnTo>
                  <a:lnTo>
                    <a:pt x="945973" y="1028634"/>
                  </a:lnTo>
                  <a:close/>
                  <a:moveTo>
                    <a:pt x="970928" y="907604"/>
                  </a:moveTo>
                  <a:lnTo>
                    <a:pt x="966367" y="903042"/>
                  </a:lnTo>
                  <a:lnTo>
                    <a:pt x="1002865" y="866544"/>
                  </a:lnTo>
                  <a:lnTo>
                    <a:pt x="1007426" y="871106"/>
                  </a:lnTo>
                  <a:lnTo>
                    <a:pt x="970928" y="907604"/>
                  </a:lnTo>
                  <a:close/>
                  <a:moveTo>
                    <a:pt x="1018969" y="955644"/>
                  </a:moveTo>
                  <a:lnTo>
                    <a:pt x="1014407" y="951083"/>
                  </a:lnTo>
                  <a:lnTo>
                    <a:pt x="1050899" y="914585"/>
                  </a:lnTo>
                  <a:lnTo>
                    <a:pt x="1055460" y="919146"/>
                  </a:lnTo>
                  <a:lnTo>
                    <a:pt x="1018969" y="955644"/>
                  </a:lnTo>
                  <a:close/>
                  <a:moveTo>
                    <a:pt x="1043931" y="834614"/>
                  </a:moveTo>
                  <a:lnTo>
                    <a:pt x="1039369" y="830053"/>
                  </a:lnTo>
                  <a:lnTo>
                    <a:pt x="1075861" y="793555"/>
                  </a:lnTo>
                  <a:lnTo>
                    <a:pt x="1080422" y="798116"/>
                  </a:lnTo>
                  <a:lnTo>
                    <a:pt x="1043931" y="834614"/>
                  </a:lnTo>
                  <a:close/>
                  <a:moveTo>
                    <a:pt x="1091965" y="882648"/>
                  </a:moveTo>
                  <a:lnTo>
                    <a:pt x="1087403" y="878087"/>
                  </a:lnTo>
                  <a:lnTo>
                    <a:pt x="1123895" y="841589"/>
                  </a:lnTo>
                  <a:lnTo>
                    <a:pt x="1128456" y="846150"/>
                  </a:lnTo>
                  <a:lnTo>
                    <a:pt x="1091965" y="882648"/>
                  </a:lnTo>
                  <a:close/>
                  <a:moveTo>
                    <a:pt x="1140005" y="930688"/>
                  </a:moveTo>
                  <a:lnTo>
                    <a:pt x="1135443" y="926127"/>
                  </a:lnTo>
                  <a:lnTo>
                    <a:pt x="1171935" y="889629"/>
                  </a:lnTo>
                  <a:lnTo>
                    <a:pt x="1176496" y="894190"/>
                  </a:lnTo>
                  <a:lnTo>
                    <a:pt x="1140005" y="930688"/>
                  </a:lnTo>
                  <a:close/>
                  <a:moveTo>
                    <a:pt x="1164954" y="809652"/>
                  </a:moveTo>
                  <a:lnTo>
                    <a:pt x="1160393" y="805091"/>
                  </a:lnTo>
                  <a:lnTo>
                    <a:pt x="1196891" y="768593"/>
                  </a:lnTo>
                  <a:lnTo>
                    <a:pt x="1201452" y="773154"/>
                  </a:lnTo>
                  <a:lnTo>
                    <a:pt x="1164954" y="809652"/>
                  </a:lnTo>
                  <a:close/>
                  <a:moveTo>
                    <a:pt x="1189910" y="688622"/>
                  </a:moveTo>
                  <a:lnTo>
                    <a:pt x="1185348" y="684061"/>
                  </a:lnTo>
                  <a:lnTo>
                    <a:pt x="1221846" y="647563"/>
                  </a:lnTo>
                  <a:lnTo>
                    <a:pt x="1226408" y="652125"/>
                  </a:lnTo>
                  <a:lnTo>
                    <a:pt x="1189910" y="688622"/>
                  </a:lnTo>
                  <a:close/>
                  <a:moveTo>
                    <a:pt x="1213001" y="857692"/>
                  </a:moveTo>
                  <a:lnTo>
                    <a:pt x="1208439" y="853131"/>
                  </a:lnTo>
                  <a:lnTo>
                    <a:pt x="1244931" y="816633"/>
                  </a:lnTo>
                  <a:lnTo>
                    <a:pt x="1249492" y="821195"/>
                  </a:lnTo>
                  <a:lnTo>
                    <a:pt x="1213001" y="857692"/>
                  </a:lnTo>
                  <a:close/>
                  <a:moveTo>
                    <a:pt x="1261035" y="905726"/>
                  </a:moveTo>
                  <a:lnTo>
                    <a:pt x="1256473" y="901165"/>
                  </a:lnTo>
                  <a:lnTo>
                    <a:pt x="1292965" y="864667"/>
                  </a:lnTo>
                  <a:lnTo>
                    <a:pt x="1297526" y="869228"/>
                  </a:lnTo>
                  <a:lnTo>
                    <a:pt x="1261035" y="905726"/>
                  </a:lnTo>
                  <a:close/>
                  <a:moveTo>
                    <a:pt x="1285990" y="784697"/>
                  </a:moveTo>
                  <a:lnTo>
                    <a:pt x="1281429" y="780135"/>
                  </a:lnTo>
                  <a:lnTo>
                    <a:pt x="1317927" y="743637"/>
                  </a:lnTo>
                  <a:lnTo>
                    <a:pt x="1322488" y="748199"/>
                  </a:lnTo>
                  <a:lnTo>
                    <a:pt x="1285990" y="784697"/>
                  </a:lnTo>
                  <a:close/>
                  <a:moveTo>
                    <a:pt x="1334024" y="832737"/>
                  </a:moveTo>
                  <a:lnTo>
                    <a:pt x="1329463" y="828175"/>
                  </a:lnTo>
                  <a:lnTo>
                    <a:pt x="1365961" y="791677"/>
                  </a:lnTo>
                  <a:lnTo>
                    <a:pt x="1370522" y="796239"/>
                  </a:lnTo>
                  <a:lnTo>
                    <a:pt x="1334024" y="832737"/>
                  </a:lnTo>
                  <a:close/>
                  <a:moveTo>
                    <a:pt x="1382064" y="880771"/>
                  </a:moveTo>
                  <a:lnTo>
                    <a:pt x="1377503" y="876209"/>
                  </a:lnTo>
                  <a:lnTo>
                    <a:pt x="1414001" y="839711"/>
                  </a:lnTo>
                  <a:lnTo>
                    <a:pt x="1418562" y="844273"/>
                  </a:lnTo>
                  <a:lnTo>
                    <a:pt x="1382064" y="880771"/>
                  </a:lnTo>
                  <a:close/>
                  <a:moveTo>
                    <a:pt x="1430098" y="928811"/>
                  </a:moveTo>
                  <a:lnTo>
                    <a:pt x="1425537" y="924249"/>
                  </a:lnTo>
                  <a:lnTo>
                    <a:pt x="1462035" y="887752"/>
                  </a:lnTo>
                  <a:lnTo>
                    <a:pt x="1466596" y="892313"/>
                  </a:lnTo>
                  <a:lnTo>
                    <a:pt x="1430098" y="928811"/>
                  </a:lnTo>
                  <a:close/>
                  <a:moveTo>
                    <a:pt x="1478138" y="976845"/>
                  </a:moveTo>
                  <a:lnTo>
                    <a:pt x="1473577" y="972283"/>
                  </a:lnTo>
                  <a:lnTo>
                    <a:pt x="1510075" y="935785"/>
                  </a:lnTo>
                  <a:lnTo>
                    <a:pt x="1514637" y="940347"/>
                  </a:lnTo>
                  <a:lnTo>
                    <a:pt x="1478138" y="976845"/>
                  </a:lnTo>
                  <a:close/>
                  <a:moveTo>
                    <a:pt x="1526179" y="1024885"/>
                  </a:moveTo>
                  <a:lnTo>
                    <a:pt x="1521617" y="1020324"/>
                  </a:lnTo>
                  <a:lnTo>
                    <a:pt x="1558115" y="983826"/>
                  </a:lnTo>
                  <a:lnTo>
                    <a:pt x="1562677" y="988387"/>
                  </a:lnTo>
                  <a:lnTo>
                    <a:pt x="1526179" y="1024885"/>
                  </a:lnTo>
                  <a:close/>
                  <a:moveTo>
                    <a:pt x="1574213" y="1072919"/>
                  </a:moveTo>
                  <a:lnTo>
                    <a:pt x="1569651" y="1068357"/>
                  </a:lnTo>
                  <a:lnTo>
                    <a:pt x="1606149" y="1031859"/>
                  </a:lnTo>
                  <a:lnTo>
                    <a:pt x="1610711" y="1036421"/>
                  </a:lnTo>
                  <a:lnTo>
                    <a:pt x="1574213" y="1072919"/>
                  </a:lnTo>
                  <a:close/>
                  <a:moveTo>
                    <a:pt x="1622246" y="1120959"/>
                  </a:moveTo>
                  <a:lnTo>
                    <a:pt x="1617685" y="1116398"/>
                  </a:lnTo>
                  <a:lnTo>
                    <a:pt x="1654183" y="1079900"/>
                  </a:lnTo>
                  <a:lnTo>
                    <a:pt x="1658744" y="1084461"/>
                  </a:lnTo>
                  <a:lnTo>
                    <a:pt x="1622246" y="1120959"/>
                  </a:lnTo>
                  <a:close/>
                  <a:moveTo>
                    <a:pt x="1670287" y="1168993"/>
                  </a:moveTo>
                  <a:lnTo>
                    <a:pt x="1665725" y="1164432"/>
                  </a:lnTo>
                  <a:lnTo>
                    <a:pt x="1702223" y="1127933"/>
                  </a:lnTo>
                  <a:lnTo>
                    <a:pt x="1706785" y="1132495"/>
                  </a:lnTo>
                  <a:lnTo>
                    <a:pt x="1670287" y="1168993"/>
                  </a:lnTo>
                  <a:close/>
                  <a:moveTo>
                    <a:pt x="1695242" y="1047963"/>
                  </a:moveTo>
                  <a:lnTo>
                    <a:pt x="1690681" y="1043402"/>
                  </a:lnTo>
                  <a:lnTo>
                    <a:pt x="1727179" y="1006904"/>
                  </a:lnTo>
                  <a:lnTo>
                    <a:pt x="1731740" y="1011465"/>
                  </a:lnTo>
                  <a:lnTo>
                    <a:pt x="1695242" y="1047963"/>
                  </a:lnTo>
                  <a:close/>
                  <a:moveTo>
                    <a:pt x="1743283" y="1096004"/>
                  </a:moveTo>
                  <a:lnTo>
                    <a:pt x="1738721" y="1091442"/>
                  </a:lnTo>
                  <a:lnTo>
                    <a:pt x="1775213" y="1054944"/>
                  </a:lnTo>
                  <a:lnTo>
                    <a:pt x="1779774" y="1059506"/>
                  </a:lnTo>
                  <a:lnTo>
                    <a:pt x="1743283" y="1096004"/>
                  </a:lnTo>
                  <a:close/>
                  <a:moveTo>
                    <a:pt x="1791317" y="1144037"/>
                  </a:moveTo>
                  <a:lnTo>
                    <a:pt x="1786755" y="1139476"/>
                  </a:lnTo>
                  <a:lnTo>
                    <a:pt x="1823253" y="1102978"/>
                  </a:lnTo>
                  <a:lnTo>
                    <a:pt x="1827814" y="1107539"/>
                  </a:lnTo>
                  <a:lnTo>
                    <a:pt x="1791317" y="1144037"/>
                  </a:lnTo>
                  <a:close/>
                  <a:moveTo>
                    <a:pt x="1816272" y="1023007"/>
                  </a:moveTo>
                  <a:lnTo>
                    <a:pt x="1811711" y="1018446"/>
                  </a:lnTo>
                  <a:lnTo>
                    <a:pt x="1848209" y="981948"/>
                  </a:lnTo>
                  <a:lnTo>
                    <a:pt x="1852770" y="986510"/>
                  </a:lnTo>
                  <a:lnTo>
                    <a:pt x="1816272" y="1023007"/>
                  </a:lnTo>
                  <a:close/>
                  <a:moveTo>
                    <a:pt x="1864312" y="1071048"/>
                  </a:moveTo>
                  <a:lnTo>
                    <a:pt x="1859751" y="1066486"/>
                  </a:lnTo>
                  <a:lnTo>
                    <a:pt x="1896249" y="1029988"/>
                  </a:lnTo>
                  <a:lnTo>
                    <a:pt x="1900810" y="1034550"/>
                  </a:lnTo>
                  <a:lnTo>
                    <a:pt x="1864312" y="1071048"/>
                  </a:lnTo>
                  <a:close/>
                  <a:moveTo>
                    <a:pt x="1912346" y="1119082"/>
                  </a:moveTo>
                  <a:lnTo>
                    <a:pt x="1907785" y="1114520"/>
                  </a:lnTo>
                  <a:lnTo>
                    <a:pt x="1944283" y="1078022"/>
                  </a:lnTo>
                  <a:lnTo>
                    <a:pt x="1948844" y="1082584"/>
                  </a:lnTo>
                  <a:lnTo>
                    <a:pt x="1912346" y="1119082"/>
                  </a:lnTo>
                  <a:close/>
                  <a:moveTo>
                    <a:pt x="1937308" y="998052"/>
                  </a:moveTo>
                  <a:lnTo>
                    <a:pt x="1932747" y="993490"/>
                  </a:lnTo>
                  <a:lnTo>
                    <a:pt x="1969238" y="956992"/>
                  </a:lnTo>
                  <a:lnTo>
                    <a:pt x="1973800" y="961554"/>
                  </a:lnTo>
                  <a:lnTo>
                    <a:pt x="1937308" y="998052"/>
                  </a:lnTo>
                  <a:close/>
                  <a:moveTo>
                    <a:pt x="1985348" y="1046086"/>
                  </a:moveTo>
                  <a:lnTo>
                    <a:pt x="1980787" y="1041524"/>
                  </a:lnTo>
                  <a:lnTo>
                    <a:pt x="2017279" y="1005026"/>
                  </a:lnTo>
                  <a:lnTo>
                    <a:pt x="2021840" y="1009588"/>
                  </a:lnTo>
                  <a:lnTo>
                    <a:pt x="1985348" y="1046086"/>
                  </a:lnTo>
                  <a:close/>
                  <a:moveTo>
                    <a:pt x="2010304" y="925056"/>
                  </a:moveTo>
                  <a:lnTo>
                    <a:pt x="2005743" y="920494"/>
                  </a:lnTo>
                  <a:lnTo>
                    <a:pt x="2042241" y="883997"/>
                  </a:lnTo>
                  <a:lnTo>
                    <a:pt x="2046802" y="888558"/>
                  </a:lnTo>
                  <a:lnTo>
                    <a:pt x="2010304" y="925056"/>
                  </a:lnTo>
                  <a:close/>
                  <a:moveTo>
                    <a:pt x="2035260" y="804026"/>
                  </a:moveTo>
                  <a:lnTo>
                    <a:pt x="2030698" y="799465"/>
                  </a:lnTo>
                  <a:lnTo>
                    <a:pt x="2067190" y="762967"/>
                  </a:lnTo>
                  <a:lnTo>
                    <a:pt x="2071751" y="767528"/>
                  </a:lnTo>
                  <a:lnTo>
                    <a:pt x="2035260" y="804026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A959759-55F9-683A-8415-4DC168099CAD}"/>
                </a:ext>
              </a:extLst>
            </p:cNvPr>
            <p:cNvSpPr/>
            <p:nvPr/>
          </p:nvSpPr>
          <p:spPr>
            <a:xfrm rot="-2700000">
              <a:off x="4890020" y="196362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5689C58-7F6A-F16D-1039-01B01997EA5E}"/>
                </a:ext>
              </a:extLst>
            </p:cNvPr>
            <p:cNvSpPr/>
            <p:nvPr/>
          </p:nvSpPr>
          <p:spPr>
            <a:xfrm rot="-2700000">
              <a:off x="4963015" y="189063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A49D475-1537-4B79-F4BC-D26A0CA1E15A}"/>
                </a:ext>
              </a:extLst>
            </p:cNvPr>
            <p:cNvSpPr/>
            <p:nvPr/>
          </p:nvSpPr>
          <p:spPr>
            <a:xfrm rot="-2700000">
              <a:off x="4792070" y="215764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C533D88-FD62-85BA-4385-7566C738339F}"/>
                </a:ext>
              </a:extLst>
            </p:cNvPr>
            <p:cNvSpPr/>
            <p:nvPr/>
          </p:nvSpPr>
          <p:spPr>
            <a:xfrm rot="-2700000">
              <a:off x="4865069" y="20846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03D8032-B411-8412-9DFC-4D6BBC459DA6}"/>
                </a:ext>
              </a:extLst>
            </p:cNvPr>
            <p:cNvSpPr/>
            <p:nvPr/>
          </p:nvSpPr>
          <p:spPr>
            <a:xfrm rot="-2700000">
              <a:off x="5157041" y="179268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8F1714F-4412-A141-FAF6-32E774175D50}"/>
                </a:ext>
              </a:extLst>
            </p:cNvPr>
            <p:cNvSpPr/>
            <p:nvPr/>
          </p:nvSpPr>
          <p:spPr>
            <a:xfrm rot="-2700000">
              <a:off x="5084051" y="186567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753729E-BAAF-C4BE-C772-3F7649129265}"/>
                </a:ext>
              </a:extLst>
            </p:cNvPr>
            <p:cNvSpPr/>
            <p:nvPr/>
          </p:nvSpPr>
          <p:spPr>
            <a:xfrm rot="-2700000">
              <a:off x="5011047" y="193866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A528FF1-A8E7-A03B-898F-2777586638A4}"/>
                </a:ext>
              </a:extLst>
            </p:cNvPr>
            <p:cNvSpPr/>
            <p:nvPr/>
          </p:nvSpPr>
          <p:spPr>
            <a:xfrm rot="-2700000">
              <a:off x="4938057" y="201165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3076E52-D68E-B55F-F4CB-59E5200617C2}"/>
                </a:ext>
              </a:extLst>
            </p:cNvPr>
            <p:cNvSpPr/>
            <p:nvPr/>
          </p:nvSpPr>
          <p:spPr>
            <a:xfrm rot="-2700000">
              <a:off x="4767127" y="227862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85F64B7-6015-71D5-A732-DC053AE1CC5C}"/>
                </a:ext>
              </a:extLst>
            </p:cNvPr>
            <p:cNvSpPr/>
            <p:nvPr/>
          </p:nvSpPr>
          <p:spPr>
            <a:xfrm rot="-2700000">
              <a:off x="4840104" y="22056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8F9AEA4-5261-CCE1-8C4D-5419311171F0}"/>
                </a:ext>
              </a:extLst>
            </p:cNvPr>
            <p:cNvSpPr/>
            <p:nvPr/>
          </p:nvSpPr>
          <p:spPr>
            <a:xfrm rot="-2700000">
              <a:off x="5132081" y="191370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DFE6837-8AAC-A804-E767-2ACCDC123C6B}"/>
                </a:ext>
              </a:extLst>
            </p:cNvPr>
            <p:cNvSpPr/>
            <p:nvPr/>
          </p:nvSpPr>
          <p:spPr>
            <a:xfrm rot="-2700000">
              <a:off x="5059086" y="198670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38BB0B-054C-B934-AB7B-E5B52F2C68BB}"/>
                </a:ext>
              </a:extLst>
            </p:cNvPr>
            <p:cNvSpPr/>
            <p:nvPr/>
          </p:nvSpPr>
          <p:spPr>
            <a:xfrm rot="-2700000">
              <a:off x="4986092" y="205969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FE56CA6-E6BF-BDFD-C27A-1E85187896D9}"/>
                </a:ext>
              </a:extLst>
            </p:cNvPr>
            <p:cNvSpPr/>
            <p:nvPr/>
          </p:nvSpPr>
          <p:spPr>
            <a:xfrm>
              <a:off x="5283356" y="1755973"/>
              <a:ext cx="39285" cy="35504"/>
            </a:xfrm>
            <a:custGeom>
              <a:avLst/>
              <a:gdLst>
                <a:gd name="connsiteX0" fmla="*/ 4561 w 39285"/>
                <a:gd name="connsiteY0" fmla="*/ 35504 h 35504"/>
                <a:gd name="connsiteX1" fmla="*/ 39285 w 39285"/>
                <a:gd name="connsiteY1" fmla="*/ 781 h 35504"/>
                <a:gd name="connsiteX2" fmla="*/ 30943 w 39285"/>
                <a:gd name="connsiteY2" fmla="*/ 0 h 35504"/>
                <a:gd name="connsiteX3" fmla="*/ 0 w 39285"/>
                <a:gd name="connsiteY3" fmla="*/ 30943 h 35504"/>
                <a:gd name="connsiteX4" fmla="*/ 4561 w 39285"/>
                <a:gd name="connsiteY4" fmla="*/ 35504 h 3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85" h="35504">
                  <a:moveTo>
                    <a:pt x="4561" y="35504"/>
                  </a:moveTo>
                  <a:lnTo>
                    <a:pt x="39285" y="781"/>
                  </a:lnTo>
                  <a:cubicBezTo>
                    <a:pt x="36504" y="510"/>
                    <a:pt x="33737" y="213"/>
                    <a:pt x="30943" y="0"/>
                  </a:cubicBezTo>
                  <a:lnTo>
                    <a:pt x="0" y="30943"/>
                  </a:lnTo>
                  <a:lnTo>
                    <a:pt x="4561" y="35504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A3118E8-1DCF-04E7-F668-843B2C8DC5D7}"/>
                </a:ext>
              </a:extLst>
            </p:cNvPr>
            <p:cNvSpPr/>
            <p:nvPr/>
          </p:nvSpPr>
          <p:spPr>
            <a:xfrm rot="-2700000">
              <a:off x="5205080" y="184071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C66E9A-F63B-F531-E250-2A35B24811BD}"/>
                </a:ext>
              </a:extLst>
            </p:cNvPr>
            <p:cNvSpPr/>
            <p:nvPr/>
          </p:nvSpPr>
          <p:spPr>
            <a:xfrm rot="-2700000">
              <a:off x="4913099" y="213268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46ACA45-C69B-C07F-76D3-A08AC7A4AD42}"/>
                </a:ext>
              </a:extLst>
            </p:cNvPr>
            <p:cNvSpPr/>
            <p:nvPr/>
          </p:nvSpPr>
          <p:spPr>
            <a:xfrm rot="-2700000">
              <a:off x="4961134" y="218072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561F9E6-37F2-A0CE-0C83-18EA3A6275F6}"/>
                </a:ext>
              </a:extLst>
            </p:cNvPr>
            <p:cNvSpPr/>
            <p:nvPr/>
          </p:nvSpPr>
          <p:spPr>
            <a:xfrm rot="-2700000">
              <a:off x="5180118" y="196174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6BD4A4F-9D9D-7A5F-3471-63D70C0ECE05}"/>
                </a:ext>
              </a:extLst>
            </p:cNvPr>
            <p:cNvSpPr/>
            <p:nvPr/>
          </p:nvSpPr>
          <p:spPr>
            <a:xfrm rot="-2700000">
              <a:off x="5107127" y="203473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FA7144C-C840-EB49-DBBC-F8A014EDAB82}"/>
                </a:ext>
              </a:extLst>
            </p:cNvPr>
            <p:cNvSpPr/>
            <p:nvPr/>
          </p:nvSpPr>
          <p:spPr>
            <a:xfrm rot="-2700000">
              <a:off x="5034129" y="210773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820ED5-1B9A-D2B8-1BD4-47DB5905AE87}"/>
                </a:ext>
              </a:extLst>
            </p:cNvPr>
            <p:cNvSpPr/>
            <p:nvPr/>
          </p:nvSpPr>
          <p:spPr>
            <a:xfrm rot="-2700000">
              <a:off x="5326100" y="18157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922652E-8D98-57CE-7649-D68C576B9A40}"/>
                </a:ext>
              </a:extLst>
            </p:cNvPr>
            <p:cNvSpPr/>
            <p:nvPr/>
          </p:nvSpPr>
          <p:spPr>
            <a:xfrm rot="-2700000">
              <a:off x="4815132" y="232676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19D48FF-DB54-663D-62EE-0AB494B24969}"/>
                </a:ext>
              </a:extLst>
            </p:cNvPr>
            <p:cNvSpPr/>
            <p:nvPr/>
          </p:nvSpPr>
          <p:spPr>
            <a:xfrm>
              <a:off x="4748539" y="2382406"/>
              <a:ext cx="39962" cy="41052"/>
            </a:xfrm>
            <a:custGeom>
              <a:avLst/>
              <a:gdLst>
                <a:gd name="connsiteX0" fmla="*/ 39963 w 39962"/>
                <a:gd name="connsiteY0" fmla="*/ 4561 h 41052"/>
                <a:gd name="connsiteX1" fmla="*/ 35401 w 39962"/>
                <a:gd name="connsiteY1" fmla="*/ 0 h 41052"/>
                <a:gd name="connsiteX2" fmla="*/ 110 w 39962"/>
                <a:gd name="connsiteY2" fmla="*/ 35285 h 41052"/>
                <a:gd name="connsiteX3" fmla="*/ 0 w 39962"/>
                <a:gd name="connsiteY3" fmla="*/ 37588 h 41052"/>
                <a:gd name="connsiteX4" fmla="*/ 3465 w 39962"/>
                <a:gd name="connsiteY4" fmla="*/ 41053 h 41052"/>
                <a:gd name="connsiteX5" fmla="*/ 39963 w 39962"/>
                <a:gd name="connsiteY5" fmla="*/ 4561 h 4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962" h="41052">
                  <a:moveTo>
                    <a:pt x="39963" y="4561"/>
                  </a:moveTo>
                  <a:lnTo>
                    <a:pt x="35401" y="0"/>
                  </a:lnTo>
                  <a:lnTo>
                    <a:pt x="110" y="35285"/>
                  </a:lnTo>
                  <a:cubicBezTo>
                    <a:pt x="71" y="36053"/>
                    <a:pt x="39" y="36821"/>
                    <a:pt x="0" y="37588"/>
                  </a:cubicBezTo>
                  <a:lnTo>
                    <a:pt x="3465" y="41053"/>
                  </a:lnTo>
                  <a:lnTo>
                    <a:pt x="39963" y="4561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6A3E5F3-B72D-B973-CD4D-66B5B91A8D9D}"/>
                </a:ext>
              </a:extLst>
            </p:cNvPr>
            <p:cNvSpPr/>
            <p:nvPr/>
          </p:nvSpPr>
          <p:spPr>
            <a:xfrm rot="-2700000">
              <a:off x="5253110" y="188875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DB5360F-1559-883A-9C0D-39F4064E4079}"/>
                </a:ext>
              </a:extLst>
            </p:cNvPr>
            <p:cNvSpPr/>
            <p:nvPr/>
          </p:nvSpPr>
          <p:spPr>
            <a:xfrm rot="-2700000">
              <a:off x="4888132" y="225377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8EB3A02-27BC-D2D2-AE31-A615B5CC04A2}"/>
                </a:ext>
              </a:extLst>
            </p:cNvPr>
            <p:cNvSpPr/>
            <p:nvPr/>
          </p:nvSpPr>
          <p:spPr>
            <a:xfrm rot="-2700000">
              <a:off x="5009185" y="22287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D9DFFA4-8B1A-1C74-3A0D-412E6D3D097E}"/>
                </a:ext>
              </a:extLst>
            </p:cNvPr>
            <p:cNvSpPr/>
            <p:nvPr/>
          </p:nvSpPr>
          <p:spPr>
            <a:xfrm rot="-2700486">
              <a:off x="4936203" y="23016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C9D34AC-B846-4C13-52DC-B627819B7270}"/>
                </a:ext>
              </a:extLst>
            </p:cNvPr>
            <p:cNvSpPr/>
            <p:nvPr/>
          </p:nvSpPr>
          <p:spPr>
            <a:xfrm rot="-2700000">
              <a:off x="4863202" y="237469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B5F3A98-480D-8100-2350-287E5137409C}"/>
                </a:ext>
              </a:extLst>
            </p:cNvPr>
            <p:cNvSpPr/>
            <p:nvPr/>
          </p:nvSpPr>
          <p:spPr>
            <a:xfrm rot="-2700000">
              <a:off x="5374149" y="18637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B091B07-7E60-91E5-202F-B5065A809951}"/>
                </a:ext>
              </a:extLst>
            </p:cNvPr>
            <p:cNvSpPr/>
            <p:nvPr/>
          </p:nvSpPr>
          <p:spPr>
            <a:xfrm rot="-2700000">
              <a:off x="4790191" y="244773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D25F86B-7928-A25B-A9DA-4E4638D3911D}"/>
                </a:ext>
              </a:extLst>
            </p:cNvPr>
            <p:cNvSpPr/>
            <p:nvPr/>
          </p:nvSpPr>
          <p:spPr>
            <a:xfrm rot="-2700000">
              <a:off x="5301152" y="193679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05343AD-14A0-AC37-493B-36B0CE806A7B}"/>
                </a:ext>
              </a:extLst>
            </p:cNvPr>
            <p:cNvSpPr/>
            <p:nvPr/>
          </p:nvSpPr>
          <p:spPr>
            <a:xfrm rot="-2700000">
              <a:off x="5082178" y="21557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C52FDAC-A94E-4FB4-3B83-1D745A625A18}"/>
                </a:ext>
              </a:extLst>
            </p:cNvPr>
            <p:cNvSpPr/>
            <p:nvPr/>
          </p:nvSpPr>
          <p:spPr>
            <a:xfrm rot="-2700000">
              <a:off x="5155163" y="208272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58BD2D3-EA24-74CA-78A4-EFA5E5464620}"/>
                </a:ext>
              </a:extLst>
            </p:cNvPr>
            <p:cNvSpPr/>
            <p:nvPr/>
          </p:nvSpPr>
          <p:spPr>
            <a:xfrm rot="-2700000">
              <a:off x="5228161" y="200978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1C3345A-5303-553F-9F01-913D805CC72F}"/>
                </a:ext>
              </a:extLst>
            </p:cNvPr>
            <p:cNvSpPr/>
            <p:nvPr/>
          </p:nvSpPr>
          <p:spPr>
            <a:xfrm rot="-2700000">
              <a:off x="5422179" y="19118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D86BBF5-FC37-823C-C9F0-607583A8F455}"/>
                </a:ext>
              </a:extLst>
            </p:cNvPr>
            <p:cNvSpPr/>
            <p:nvPr/>
          </p:nvSpPr>
          <p:spPr>
            <a:xfrm rot="-2700000">
              <a:off x="5130208" y="220374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F5BB686-DC2E-EC3C-7967-3E774F44E0F9}"/>
                </a:ext>
              </a:extLst>
            </p:cNvPr>
            <p:cNvSpPr/>
            <p:nvPr/>
          </p:nvSpPr>
          <p:spPr>
            <a:xfrm rot="-2700486">
              <a:off x="4984238" y="234971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87946C8-2801-D723-04B8-15CDEF374400}"/>
                </a:ext>
              </a:extLst>
            </p:cNvPr>
            <p:cNvSpPr/>
            <p:nvPr/>
          </p:nvSpPr>
          <p:spPr>
            <a:xfrm rot="-2700000">
              <a:off x="4911237" y="24227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9E874B-071C-EDF9-DB3A-1D6088CEB4E4}"/>
                </a:ext>
              </a:extLst>
            </p:cNvPr>
            <p:cNvSpPr/>
            <p:nvPr/>
          </p:nvSpPr>
          <p:spPr>
            <a:xfrm rot="-2700000">
              <a:off x="4838227" y="249577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0A08684-ED17-DD92-7BAE-9A13389BDCD2}"/>
                </a:ext>
              </a:extLst>
            </p:cNvPr>
            <p:cNvSpPr/>
            <p:nvPr/>
          </p:nvSpPr>
          <p:spPr>
            <a:xfrm>
              <a:off x="5500473" y="1832175"/>
              <a:ext cx="31226" cy="30413"/>
            </a:xfrm>
            <a:custGeom>
              <a:avLst/>
              <a:gdLst>
                <a:gd name="connsiteX0" fmla="*/ 4555 w 31226"/>
                <a:gd name="connsiteY0" fmla="*/ 30414 h 30413"/>
                <a:gd name="connsiteX1" fmla="*/ 31227 w 31226"/>
                <a:gd name="connsiteY1" fmla="*/ 3749 h 30413"/>
                <a:gd name="connsiteX2" fmla="*/ 25852 w 31226"/>
                <a:gd name="connsiteY2" fmla="*/ 0 h 30413"/>
                <a:gd name="connsiteX3" fmla="*/ 0 w 31226"/>
                <a:gd name="connsiteY3" fmla="*/ 25852 h 30413"/>
                <a:gd name="connsiteX4" fmla="*/ 4555 w 31226"/>
                <a:gd name="connsiteY4" fmla="*/ 30414 h 30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6" h="30413">
                  <a:moveTo>
                    <a:pt x="4555" y="30414"/>
                  </a:moveTo>
                  <a:lnTo>
                    <a:pt x="31227" y="3749"/>
                  </a:lnTo>
                  <a:cubicBezTo>
                    <a:pt x="29433" y="2497"/>
                    <a:pt x="27653" y="1226"/>
                    <a:pt x="25852" y="0"/>
                  </a:cubicBezTo>
                  <a:lnTo>
                    <a:pt x="0" y="25852"/>
                  </a:lnTo>
                  <a:lnTo>
                    <a:pt x="4555" y="30414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F0E519-90D6-6B80-A09D-F73B5B11F7A2}"/>
                </a:ext>
              </a:extLst>
            </p:cNvPr>
            <p:cNvSpPr/>
            <p:nvPr/>
          </p:nvSpPr>
          <p:spPr>
            <a:xfrm rot="-2700000">
              <a:off x="5349186" y="198483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7824E06-27A9-EFF9-F006-BFE3FACDCB36}"/>
                </a:ext>
              </a:extLst>
            </p:cNvPr>
            <p:cNvSpPr/>
            <p:nvPr/>
          </p:nvSpPr>
          <p:spPr>
            <a:xfrm rot="-2700000">
              <a:off x="5276196" y="205782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3F2B98C-A99D-78DA-452D-BC439340FCC7}"/>
                </a:ext>
              </a:extLst>
            </p:cNvPr>
            <p:cNvSpPr/>
            <p:nvPr/>
          </p:nvSpPr>
          <p:spPr>
            <a:xfrm rot="-2700000">
              <a:off x="5203198" y="21307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4F0A5C4-C875-3F32-DC78-294A0887C88D}"/>
                </a:ext>
              </a:extLst>
            </p:cNvPr>
            <p:cNvSpPr/>
            <p:nvPr/>
          </p:nvSpPr>
          <p:spPr>
            <a:xfrm rot="-2700000">
              <a:off x="5057224" y="227674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7256227-89B0-5136-5DB7-71CFEDC077A6}"/>
                </a:ext>
              </a:extLst>
            </p:cNvPr>
            <p:cNvSpPr/>
            <p:nvPr/>
          </p:nvSpPr>
          <p:spPr>
            <a:xfrm rot="-2700000">
              <a:off x="4765237" y="256877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0AA99E3-6EDE-FB67-AF79-BFE08E5FB54A}"/>
                </a:ext>
              </a:extLst>
            </p:cNvPr>
            <p:cNvSpPr/>
            <p:nvPr/>
          </p:nvSpPr>
          <p:spPr>
            <a:xfrm rot="-2700486">
              <a:off x="5032272" y="23977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13F3EB3-991F-1D8C-8C7B-3D732BCE6D50}"/>
                </a:ext>
              </a:extLst>
            </p:cNvPr>
            <p:cNvSpPr/>
            <p:nvPr/>
          </p:nvSpPr>
          <p:spPr>
            <a:xfrm rot="-2700000">
              <a:off x="4959273" y="247076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59ED837-E78E-BC7F-E925-1EC77E6F9686}"/>
                </a:ext>
              </a:extLst>
            </p:cNvPr>
            <p:cNvSpPr/>
            <p:nvPr/>
          </p:nvSpPr>
          <p:spPr>
            <a:xfrm>
              <a:off x="5548501" y="1874261"/>
              <a:ext cx="36601" cy="36368"/>
            </a:xfrm>
            <a:custGeom>
              <a:avLst/>
              <a:gdLst>
                <a:gd name="connsiteX0" fmla="*/ 4561 w 36601"/>
                <a:gd name="connsiteY0" fmla="*/ 36369 h 36368"/>
                <a:gd name="connsiteX1" fmla="*/ 36601 w 36601"/>
                <a:gd name="connsiteY1" fmla="*/ 4329 h 36368"/>
                <a:gd name="connsiteX2" fmla="*/ 31808 w 36601"/>
                <a:gd name="connsiteY2" fmla="*/ 0 h 36368"/>
                <a:gd name="connsiteX3" fmla="*/ 0 w 36601"/>
                <a:gd name="connsiteY3" fmla="*/ 31807 h 36368"/>
                <a:gd name="connsiteX4" fmla="*/ 4561 w 36601"/>
                <a:gd name="connsiteY4" fmla="*/ 36369 h 3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01" h="36368">
                  <a:moveTo>
                    <a:pt x="4561" y="36369"/>
                  </a:moveTo>
                  <a:lnTo>
                    <a:pt x="36601" y="4329"/>
                  </a:lnTo>
                  <a:cubicBezTo>
                    <a:pt x="35008" y="2878"/>
                    <a:pt x="33414" y="1426"/>
                    <a:pt x="31808" y="0"/>
                  </a:cubicBezTo>
                  <a:lnTo>
                    <a:pt x="0" y="31807"/>
                  </a:lnTo>
                  <a:lnTo>
                    <a:pt x="4561" y="36369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5DF8AEDC-518C-7342-BE4B-6E721D23DE25}"/>
                </a:ext>
              </a:extLst>
            </p:cNvPr>
            <p:cNvSpPr/>
            <p:nvPr/>
          </p:nvSpPr>
          <p:spPr>
            <a:xfrm rot="-2700000">
              <a:off x="5105256" y="232477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DB7B17E-B167-7765-8C63-E4D6402C76A3}"/>
                </a:ext>
              </a:extLst>
            </p:cNvPr>
            <p:cNvSpPr/>
            <p:nvPr/>
          </p:nvSpPr>
          <p:spPr>
            <a:xfrm rot="-2700000">
              <a:off x="5251235" y="217878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A81EC07-0EB7-27DC-2F91-63E059C2BB60}"/>
                </a:ext>
              </a:extLst>
            </p:cNvPr>
            <p:cNvSpPr/>
            <p:nvPr/>
          </p:nvSpPr>
          <p:spPr>
            <a:xfrm rot="-2700000">
              <a:off x="5397223" y="203285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ED1C8608-F604-DB57-7CF8-CAC09D0F68EB}"/>
                </a:ext>
              </a:extLst>
            </p:cNvPr>
            <p:cNvSpPr/>
            <p:nvPr/>
          </p:nvSpPr>
          <p:spPr>
            <a:xfrm rot="-2700000">
              <a:off x="4886259" y="2543811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6BDAAF3-E0D2-CE15-8750-70606F664E43}"/>
                </a:ext>
              </a:extLst>
            </p:cNvPr>
            <p:cNvSpPr/>
            <p:nvPr/>
          </p:nvSpPr>
          <p:spPr>
            <a:xfrm rot="-2700000">
              <a:off x="5470215" y="195987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37A154D-BBCF-1F52-7393-8960994DB226}"/>
                </a:ext>
              </a:extLst>
            </p:cNvPr>
            <p:cNvSpPr/>
            <p:nvPr/>
          </p:nvSpPr>
          <p:spPr>
            <a:xfrm rot="-2700000">
              <a:off x="5324231" y="210592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672FD13-E9EA-2F78-A5D9-7D11C02C72E2}"/>
                </a:ext>
              </a:extLst>
            </p:cNvPr>
            <p:cNvSpPr/>
            <p:nvPr/>
          </p:nvSpPr>
          <p:spPr>
            <a:xfrm rot="-2700000">
              <a:off x="5178249" y="22517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32A85B0-F648-55D9-B3B4-899210914376}"/>
                </a:ext>
              </a:extLst>
            </p:cNvPr>
            <p:cNvSpPr/>
            <p:nvPr/>
          </p:nvSpPr>
          <p:spPr>
            <a:xfrm rot="-2700000">
              <a:off x="4813301" y="26167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74EF809-1931-B2D8-587F-F90EBED56484}"/>
                </a:ext>
              </a:extLst>
            </p:cNvPr>
            <p:cNvSpPr/>
            <p:nvPr/>
          </p:nvSpPr>
          <p:spPr>
            <a:xfrm rot="-2700000">
              <a:off x="5518250" y="200790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A34590E-7F73-C54B-AB9F-AF97A2669C13}"/>
                </a:ext>
              </a:extLst>
            </p:cNvPr>
            <p:cNvSpPr/>
            <p:nvPr/>
          </p:nvSpPr>
          <p:spPr>
            <a:xfrm rot="-2700000">
              <a:off x="5226274" y="229987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6E180B9-86A8-2D7A-CA23-DA7F5A34E981}"/>
                </a:ext>
              </a:extLst>
            </p:cNvPr>
            <p:cNvSpPr/>
            <p:nvPr/>
          </p:nvSpPr>
          <p:spPr>
            <a:xfrm rot="-2700000">
              <a:off x="5153271" y="237294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F889D0A-C2DE-C13E-BA28-7A569ED44E18}"/>
                </a:ext>
              </a:extLst>
            </p:cNvPr>
            <p:cNvSpPr/>
            <p:nvPr/>
          </p:nvSpPr>
          <p:spPr>
            <a:xfrm rot="-2700486">
              <a:off x="5080313" y="244578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603C7EC-24FC-AB2E-1C3E-19FCEB3F1874}"/>
                </a:ext>
              </a:extLst>
            </p:cNvPr>
            <p:cNvSpPr/>
            <p:nvPr/>
          </p:nvSpPr>
          <p:spPr>
            <a:xfrm rot="-2700000">
              <a:off x="4934294" y="259185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B42E3A3-15D4-A7C7-5F7B-1E84790807C9}"/>
                </a:ext>
              </a:extLst>
            </p:cNvPr>
            <p:cNvSpPr/>
            <p:nvPr/>
          </p:nvSpPr>
          <p:spPr>
            <a:xfrm rot="-2700486">
              <a:off x="5372259" y="21538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3A8893C-358F-DBE5-4E39-60C5F0C533D4}"/>
                </a:ext>
              </a:extLst>
            </p:cNvPr>
            <p:cNvSpPr/>
            <p:nvPr/>
          </p:nvSpPr>
          <p:spPr>
            <a:xfrm rot="-2700000">
              <a:off x="5299269" y="222682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B0C670E-6E15-3E01-619B-41C682CE9CF3}"/>
                </a:ext>
              </a:extLst>
            </p:cNvPr>
            <p:cNvSpPr/>
            <p:nvPr/>
          </p:nvSpPr>
          <p:spPr>
            <a:xfrm rot="-2700000">
              <a:off x="4861305" y="266485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93D733A1-ED31-2A1C-BA94-A7CA524DA137}"/>
                </a:ext>
              </a:extLst>
            </p:cNvPr>
            <p:cNvSpPr/>
            <p:nvPr/>
          </p:nvSpPr>
          <p:spPr>
            <a:xfrm>
              <a:off x="5596534" y="1922269"/>
              <a:ext cx="36091" cy="36394"/>
            </a:xfrm>
            <a:custGeom>
              <a:avLst/>
              <a:gdLst>
                <a:gd name="connsiteX0" fmla="*/ 4561 w 36091"/>
                <a:gd name="connsiteY0" fmla="*/ 36395 h 36394"/>
                <a:gd name="connsiteX1" fmla="*/ 36091 w 36091"/>
                <a:gd name="connsiteY1" fmla="*/ 4865 h 36394"/>
                <a:gd name="connsiteX2" fmla="*/ 31833 w 36091"/>
                <a:gd name="connsiteY2" fmla="*/ 0 h 36394"/>
                <a:gd name="connsiteX3" fmla="*/ 0 w 36091"/>
                <a:gd name="connsiteY3" fmla="*/ 31833 h 36394"/>
                <a:gd name="connsiteX4" fmla="*/ 4561 w 36091"/>
                <a:gd name="connsiteY4" fmla="*/ 36395 h 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1" h="36394">
                  <a:moveTo>
                    <a:pt x="4561" y="36395"/>
                  </a:moveTo>
                  <a:lnTo>
                    <a:pt x="36091" y="4865"/>
                  </a:lnTo>
                  <a:cubicBezTo>
                    <a:pt x="34672" y="3239"/>
                    <a:pt x="33259" y="1607"/>
                    <a:pt x="31833" y="0"/>
                  </a:cubicBezTo>
                  <a:lnTo>
                    <a:pt x="0" y="31833"/>
                  </a:lnTo>
                  <a:lnTo>
                    <a:pt x="4561" y="36395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D1BF2C6-65DC-A5DA-A073-C58B8F5BCC28}"/>
                </a:ext>
              </a:extLst>
            </p:cNvPr>
            <p:cNvSpPr/>
            <p:nvPr/>
          </p:nvSpPr>
          <p:spPr>
            <a:xfrm rot="-2700000">
              <a:off x="5445257" y="208090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D06D95F0-C2F3-A05D-F735-D269587360F3}"/>
                </a:ext>
              </a:extLst>
            </p:cNvPr>
            <p:cNvSpPr/>
            <p:nvPr/>
          </p:nvSpPr>
          <p:spPr>
            <a:xfrm rot="-2700000">
              <a:off x="5007286" y="25188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F5FD6DD-2E42-64FC-89C4-ECA6A6B5C9D9}"/>
                </a:ext>
              </a:extLst>
            </p:cNvPr>
            <p:cNvSpPr/>
            <p:nvPr/>
          </p:nvSpPr>
          <p:spPr>
            <a:xfrm>
              <a:off x="4794605" y="2720540"/>
              <a:ext cx="40052" cy="41059"/>
            </a:xfrm>
            <a:custGeom>
              <a:avLst/>
              <a:gdLst>
                <a:gd name="connsiteX0" fmla="*/ 40053 w 40052"/>
                <a:gd name="connsiteY0" fmla="*/ 4561 h 41059"/>
                <a:gd name="connsiteX1" fmla="*/ 35491 w 40052"/>
                <a:gd name="connsiteY1" fmla="*/ 0 h 41059"/>
                <a:gd name="connsiteX2" fmla="*/ 0 w 40052"/>
                <a:gd name="connsiteY2" fmla="*/ 35498 h 41059"/>
                <a:gd name="connsiteX3" fmla="*/ 1077 w 40052"/>
                <a:gd name="connsiteY3" fmla="*/ 38575 h 41059"/>
                <a:gd name="connsiteX4" fmla="*/ 3561 w 40052"/>
                <a:gd name="connsiteY4" fmla="*/ 41059 h 41059"/>
                <a:gd name="connsiteX5" fmla="*/ 40053 w 40052"/>
                <a:gd name="connsiteY5" fmla="*/ 4561 h 4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52" h="41059">
                  <a:moveTo>
                    <a:pt x="40053" y="4561"/>
                  </a:moveTo>
                  <a:lnTo>
                    <a:pt x="35491" y="0"/>
                  </a:lnTo>
                  <a:lnTo>
                    <a:pt x="0" y="35498"/>
                  </a:lnTo>
                  <a:cubicBezTo>
                    <a:pt x="348" y="36530"/>
                    <a:pt x="723" y="37550"/>
                    <a:pt x="1077" y="38575"/>
                  </a:cubicBezTo>
                  <a:lnTo>
                    <a:pt x="3561" y="41059"/>
                  </a:lnTo>
                  <a:lnTo>
                    <a:pt x="40053" y="4561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7E29D308-9892-A7B4-9247-76AEDE425BEA}"/>
                </a:ext>
              </a:extLst>
            </p:cNvPr>
            <p:cNvSpPr/>
            <p:nvPr/>
          </p:nvSpPr>
          <p:spPr>
            <a:xfrm rot="-2700000">
              <a:off x="4982357" y="263982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8C588EEE-317C-412F-D3F6-90DBA828A34A}"/>
                </a:ext>
              </a:extLst>
            </p:cNvPr>
            <p:cNvSpPr/>
            <p:nvPr/>
          </p:nvSpPr>
          <p:spPr>
            <a:xfrm rot="-2700000">
              <a:off x="5274316" y="23478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E50C381C-1B9E-2509-EDDA-697F102783CD}"/>
                </a:ext>
              </a:extLst>
            </p:cNvPr>
            <p:cNvSpPr/>
            <p:nvPr/>
          </p:nvSpPr>
          <p:spPr>
            <a:xfrm rot="-2700486">
              <a:off x="5347306" y="22748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21947CFD-FA5B-6171-BDD3-1F937986A530}"/>
                </a:ext>
              </a:extLst>
            </p:cNvPr>
            <p:cNvSpPr/>
            <p:nvPr/>
          </p:nvSpPr>
          <p:spPr>
            <a:xfrm rot="-2700000">
              <a:off x="5420303" y="220200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F6F17D2D-77B0-8A4C-BAC6-77DE44744549}"/>
                </a:ext>
              </a:extLst>
            </p:cNvPr>
            <p:cNvSpPr/>
            <p:nvPr/>
          </p:nvSpPr>
          <p:spPr>
            <a:xfrm rot="-2700000">
              <a:off x="5493297" y="212894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BE7D88D7-7114-F176-39B4-D7CDA8D3B6AA}"/>
                </a:ext>
              </a:extLst>
            </p:cNvPr>
            <p:cNvSpPr/>
            <p:nvPr/>
          </p:nvSpPr>
          <p:spPr>
            <a:xfrm rot="-2700000">
              <a:off x="4836346" y="27858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4A1631C9-54C6-C524-1807-4B0E5AA2F100}"/>
                </a:ext>
              </a:extLst>
            </p:cNvPr>
            <p:cNvSpPr/>
            <p:nvPr/>
          </p:nvSpPr>
          <p:spPr>
            <a:xfrm rot="-2700000">
              <a:off x="5566287" y="20559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9F580FC7-9D49-0A9D-FD14-42A7C49F4674}"/>
                </a:ext>
              </a:extLst>
            </p:cNvPr>
            <p:cNvSpPr/>
            <p:nvPr/>
          </p:nvSpPr>
          <p:spPr>
            <a:xfrm rot="-2700000">
              <a:off x="5128311" y="249397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EB0B5EAD-BA88-844C-373F-77DA47ED363A}"/>
                </a:ext>
              </a:extLst>
            </p:cNvPr>
            <p:cNvSpPr/>
            <p:nvPr/>
          </p:nvSpPr>
          <p:spPr>
            <a:xfrm rot="-2700000">
              <a:off x="5201320" y="242090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012FFE67-9CFD-1C73-A83F-E0998A845642}"/>
                </a:ext>
              </a:extLst>
            </p:cNvPr>
            <p:cNvSpPr/>
            <p:nvPr/>
          </p:nvSpPr>
          <p:spPr>
            <a:xfrm rot="-2700000">
              <a:off x="5055333" y="256689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7334CD22-C0EC-2412-150D-C98319479542}"/>
                </a:ext>
              </a:extLst>
            </p:cNvPr>
            <p:cNvSpPr/>
            <p:nvPr/>
          </p:nvSpPr>
          <p:spPr>
            <a:xfrm>
              <a:off x="5644575" y="1975651"/>
              <a:ext cx="30246" cy="31052"/>
            </a:xfrm>
            <a:custGeom>
              <a:avLst/>
              <a:gdLst>
                <a:gd name="connsiteX0" fmla="*/ 4561 w 30246"/>
                <a:gd name="connsiteY0" fmla="*/ 31053 h 31052"/>
                <a:gd name="connsiteX1" fmla="*/ 30246 w 30246"/>
                <a:gd name="connsiteY1" fmla="*/ 5368 h 31052"/>
                <a:gd name="connsiteX2" fmla="*/ 26491 w 30246"/>
                <a:gd name="connsiteY2" fmla="*/ 0 h 31052"/>
                <a:gd name="connsiteX3" fmla="*/ 0 w 30246"/>
                <a:gd name="connsiteY3" fmla="*/ 26491 h 31052"/>
                <a:gd name="connsiteX4" fmla="*/ 4561 w 30246"/>
                <a:gd name="connsiteY4" fmla="*/ 31053 h 3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46" h="31052">
                  <a:moveTo>
                    <a:pt x="4561" y="31053"/>
                  </a:moveTo>
                  <a:lnTo>
                    <a:pt x="30246" y="5368"/>
                  </a:lnTo>
                  <a:cubicBezTo>
                    <a:pt x="28995" y="3581"/>
                    <a:pt x="27762" y="1768"/>
                    <a:pt x="26491" y="0"/>
                  </a:cubicBezTo>
                  <a:lnTo>
                    <a:pt x="0" y="26491"/>
                  </a:lnTo>
                  <a:lnTo>
                    <a:pt x="4561" y="31053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928032C9-CD20-6D3C-B273-A516C6F37CB8}"/>
                </a:ext>
              </a:extLst>
            </p:cNvPr>
            <p:cNvSpPr/>
            <p:nvPr/>
          </p:nvSpPr>
          <p:spPr>
            <a:xfrm rot="-2700000">
              <a:off x="4909342" y="27128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A4A0A2DC-55FB-87D7-8EE2-87752FE07312}"/>
                </a:ext>
              </a:extLst>
            </p:cNvPr>
            <p:cNvSpPr/>
            <p:nvPr/>
          </p:nvSpPr>
          <p:spPr>
            <a:xfrm rot="-2700000">
              <a:off x="4957383" y="276092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179CA72C-D359-9BA2-5D3A-AE578E717398}"/>
                </a:ext>
              </a:extLst>
            </p:cNvPr>
            <p:cNvSpPr/>
            <p:nvPr/>
          </p:nvSpPr>
          <p:spPr>
            <a:xfrm rot="-2700000">
              <a:off x="5030373" y="268792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5AC6ED0C-4094-E562-C504-343485CAD40B}"/>
                </a:ext>
              </a:extLst>
            </p:cNvPr>
            <p:cNvSpPr/>
            <p:nvPr/>
          </p:nvSpPr>
          <p:spPr>
            <a:xfrm rot="-2700486">
              <a:off x="5176380" y="254185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371E32A1-A238-3DF5-38EB-FBE6006B7A70}"/>
                </a:ext>
              </a:extLst>
            </p:cNvPr>
            <p:cNvSpPr/>
            <p:nvPr/>
          </p:nvSpPr>
          <p:spPr>
            <a:xfrm rot="-2700000">
              <a:off x="5103368" y="26149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F4049F38-BCE1-A42C-33FB-0E7AC19F5FD0}"/>
                </a:ext>
              </a:extLst>
            </p:cNvPr>
            <p:cNvSpPr/>
            <p:nvPr/>
          </p:nvSpPr>
          <p:spPr>
            <a:xfrm rot="-2700486">
              <a:off x="5468337" y="224987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7" name="Freeform: Shape 2126">
              <a:extLst>
                <a:ext uri="{FF2B5EF4-FFF2-40B4-BE49-F238E27FC236}">
                  <a16:creationId xmlns:a16="http://schemas.microsoft.com/office/drawing/2014/main" id="{5380C301-F9C3-9269-BE34-C88B10830C88}"/>
                </a:ext>
              </a:extLst>
            </p:cNvPr>
            <p:cNvSpPr/>
            <p:nvPr/>
          </p:nvSpPr>
          <p:spPr>
            <a:xfrm rot="-2700000">
              <a:off x="5249348" y="246902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1" name="Freeform: Shape 2130">
              <a:extLst>
                <a:ext uri="{FF2B5EF4-FFF2-40B4-BE49-F238E27FC236}">
                  <a16:creationId xmlns:a16="http://schemas.microsoft.com/office/drawing/2014/main" id="{CA5CE167-6757-73F4-0797-00A7632499B3}"/>
                </a:ext>
              </a:extLst>
            </p:cNvPr>
            <p:cNvSpPr/>
            <p:nvPr/>
          </p:nvSpPr>
          <p:spPr>
            <a:xfrm rot="-2700000">
              <a:off x="5541336" y="217697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2" name="Freeform: Shape 2131">
              <a:extLst>
                <a:ext uri="{FF2B5EF4-FFF2-40B4-BE49-F238E27FC236}">
                  <a16:creationId xmlns:a16="http://schemas.microsoft.com/office/drawing/2014/main" id="{15EDAD5E-3510-0BE3-A459-C9F5D60BE091}"/>
                </a:ext>
              </a:extLst>
            </p:cNvPr>
            <p:cNvSpPr/>
            <p:nvPr/>
          </p:nvSpPr>
          <p:spPr>
            <a:xfrm rot="-2700000">
              <a:off x="5322347" y="239595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2" name="Freeform: Shape 2281">
              <a:extLst>
                <a:ext uri="{FF2B5EF4-FFF2-40B4-BE49-F238E27FC236}">
                  <a16:creationId xmlns:a16="http://schemas.microsoft.com/office/drawing/2014/main" id="{87983D04-BD2C-43B5-B290-8C44AE6CBFD9}"/>
                </a:ext>
              </a:extLst>
            </p:cNvPr>
            <p:cNvSpPr/>
            <p:nvPr/>
          </p:nvSpPr>
          <p:spPr>
            <a:xfrm rot="-2700000">
              <a:off x="5395348" y="23228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3" name="Freeform: Shape 2282">
              <a:extLst>
                <a:ext uri="{FF2B5EF4-FFF2-40B4-BE49-F238E27FC236}">
                  <a16:creationId xmlns:a16="http://schemas.microsoft.com/office/drawing/2014/main" id="{60DF041E-C387-BA58-21B5-B2F125699350}"/>
                </a:ext>
              </a:extLst>
            </p:cNvPr>
            <p:cNvSpPr/>
            <p:nvPr/>
          </p:nvSpPr>
          <p:spPr>
            <a:xfrm rot="-2700000">
              <a:off x="4884387" y="28339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4" name="Freeform: Shape 2283">
              <a:extLst>
                <a:ext uri="{FF2B5EF4-FFF2-40B4-BE49-F238E27FC236}">
                  <a16:creationId xmlns:a16="http://schemas.microsoft.com/office/drawing/2014/main" id="{326B2F08-1AB7-A7FD-D47C-54AD40442FBB}"/>
                </a:ext>
              </a:extLst>
            </p:cNvPr>
            <p:cNvSpPr/>
            <p:nvPr/>
          </p:nvSpPr>
          <p:spPr>
            <a:xfrm rot="-2700000">
              <a:off x="5614323" y="210398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5" name="Freeform: Shape 2284">
              <a:extLst>
                <a:ext uri="{FF2B5EF4-FFF2-40B4-BE49-F238E27FC236}">
                  <a16:creationId xmlns:a16="http://schemas.microsoft.com/office/drawing/2014/main" id="{E530A3B0-5938-B9CB-BF4A-AA02C8CAE21A}"/>
                </a:ext>
              </a:extLst>
            </p:cNvPr>
            <p:cNvSpPr/>
            <p:nvPr/>
          </p:nvSpPr>
          <p:spPr>
            <a:xfrm rot="-2700000">
              <a:off x="5589372" y="222501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6" name="Freeform: Shape 2285">
              <a:extLst>
                <a:ext uri="{FF2B5EF4-FFF2-40B4-BE49-F238E27FC236}">
                  <a16:creationId xmlns:a16="http://schemas.microsoft.com/office/drawing/2014/main" id="{96419FD7-2324-E568-D39D-19F7407564B7}"/>
                </a:ext>
              </a:extLst>
            </p:cNvPr>
            <p:cNvSpPr/>
            <p:nvPr/>
          </p:nvSpPr>
          <p:spPr>
            <a:xfrm rot="-2700000">
              <a:off x="4932424" y="288194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7" name="Freeform: Shape 2286">
              <a:extLst>
                <a:ext uri="{FF2B5EF4-FFF2-40B4-BE49-F238E27FC236}">
                  <a16:creationId xmlns:a16="http://schemas.microsoft.com/office/drawing/2014/main" id="{CD8D484D-5233-D699-D9D9-9AB97D6D7088}"/>
                </a:ext>
              </a:extLst>
            </p:cNvPr>
            <p:cNvSpPr/>
            <p:nvPr/>
          </p:nvSpPr>
          <p:spPr>
            <a:xfrm rot="-2700000">
              <a:off x="5516381" y="229807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8" name="Freeform: Shape 2287">
              <a:extLst>
                <a:ext uri="{FF2B5EF4-FFF2-40B4-BE49-F238E27FC236}">
                  <a16:creationId xmlns:a16="http://schemas.microsoft.com/office/drawing/2014/main" id="{176AD568-D8C7-5FFB-CF23-660EE8B15F69}"/>
                </a:ext>
              </a:extLst>
            </p:cNvPr>
            <p:cNvSpPr/>
            <p:nvPr/>
          </p:nvSpPr>
          <p:spPr>
            <a:xfrm rot="-2700000">
              <a:off x="5443380" y="237092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9" name="Freeform: Shape 2288">
              <a:extLst>
                <a:ext uri="{FF2B5EF4-FFF2-40B4-BE49-F238E27FC236}">
                  <a16:creationId xmlns:a16="http://schemas.microsoft.com/office/drawing/2014/main" id="{30ABC7ED-5BF7-5F2E-0A40-2E271B5458A2}"/>
                </a:ext>
              </a:extLst>
            </p:cNvPr>
            <p:cNvSpPr/>
            <p:nvPr/>
          </p:nvSpPr>
          <p:spPr>
            <a:xfrm rot="-2700000">
              <a:off x="5005415" y="28089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0" name="Freeform: Shape 2289">
              <a:extLst>
                <a:ext uri="{FF2B5EF4-FFF2-40B4-BE49-F238E27FC236}">
                  <a16:creationId xmlns:a16="http://schemas.microsoft.com/office/drawing/2014/main" id="{F1D02CFF-0BA9-CC31-2618-9F2A12672987}"/>
                </a:ext>
              </a:extLst>
            </p:cNvPr>
            <p:cNvSpPr/>
            <p:nvPr/>
          </p:nvSpPr>
          <p:spPr>
            <a:xfrm rot="-2700000">
              <a:off x="5662365" y="21520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1" name="Freeform: Shape 2290">
              <a:extLst>
                <a:ext uri="{FF2B5EF4-FFF2-40B4-BE49-F238E27FC236}">
                  <a16:creationId xmlns:a16="http://schemas.microsoft.com/office/drawing/2014/main" id="{B30F4CBB-169D-770C-543A-36EA06BB0F5D}"/>
                </a:ext>
              </a:extLst>
            </p:cNvPr>
            <p:cNvSpPr/>
            <p:nvPr/>
          </p:nvSpPr>
          <p:spPr>
            <a:xfrm rot="-2700000">
              <a:off x="5151400" y="266297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6" name="Freeform: Shape 2295">
              <a:extLst>
                <a:ext uri="{FF2B5EF4-FFF2-40B4-BE49-F238E27FC236}">
                  <a16:creationId xmlns:a16="http://schemas.microsoft.com/office/drawing/2014/main" id="{57038EA4-B35F-A980-DAF7-3E9DB29A7807}"/>
                </a:ext>
              </a:extLst>
            </p:cNvPr>
            <p:cNvSpPr/>
            <p:nvPr/>
          </p:nvSpPr>
          <p:spPr>
            <a:xfrm rot="-2700000">
              <a:off x="5224396" y="25899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7" name="Freeform: Shape 2296">
              <a:extLst>
                <a:ext uri="{FF2B5EF4-FFF2-40B4-BE49-F238E27FC236}">
                  <a16:creationId xmlns:a16="http://schemas.microsoft.com/office/drawing/2014/main" id="{35FD253F-D20A-6BC2-8868-5C0C0283BC58}"/>
                </a:ext>
              </a:extLst>
            </p:cNvPr>
            <p:cNvSpPr/>
            <p:nvPr/>
          </p:nvSpPr>
          <p:spPr>
            <a:xfrm rot="-2700000">
              <a:off x="5297399" y="251690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8" name="Freeform: Shape 2297">
              <a:extLst>
                <a:ext uri="{FF2B5EF4-FFF2-40B4-BE49-F238E27FC236}">
                  <a16:creationId xmlns:a16="http://schemas.microsoft.com/office/drawing/2014/main" id="{BCABF5ED-7340-ED82-DA1E-B164FBB16B7E}"/>
                </a:ext>
              </a:extLst>
            </p:cNvPr>
            <p:cNvSpPr/>
            <p:nvPr/>
          </p:nvSpPr>
          <p:spPr>
            <a:xfrm rot="-2700000">
              <a:off x="5370394" y="244391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9" name="Freeform: Shape 2298">
              <a:extLst>
                <a:ext uri="{FF2B5EF4-FFF2-40B4-BE49-F238E27FC236}">
                  <a16:creationId xmlns:a16="http://schemas.microsoft.com/office/drawing/2014/main" id="{3BFB8444-A9A3-AACE-F4C8-7629ACE373D2}"/>
                </a:ext>
              </a:extLst>
            </p:cNvPr>
            <p:cNvSpPr/>
            <p:nvPr/>
          </p:nvSpPr>
          <p:spPr>
            <a:xfrm rot="-2700000">
              <a:off x="5078415" y="273596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0" name="Freeform: Shape 2299">
              <a:extLst>
                <a:ext uri="{FF2B5EF4-FFF2-40B4-BE49-F238E27FC236}">
                  <a16:creationId xmlns:a16="http://schemas.microsoft.com/office/drawing/2014/main" id="{442B018D-B653-FC36-A913-1A23BB9DA1DE}"/>
                </a:ext>
              </a:extLst>
            </p:cNvPr>
            <p:cNvSpPr/>
            <p:nvPr/>
          </p:nvSpPr>
          <p:spPr>
            <a:xfrm rot="-2700000">
              <a:off x="5126440" y="2784000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1" name="Freeform: Shape 2300">
              <a:extLst>
                <a:ext uri="{FF2B5EF4-FFF2-40B4-BE49-F238E27FC236}">
                  <a16:creationId xmlns:a16="http://schemas.microsoft.com/office/drawing/2014/main" id="{83AAF3A7-FD41-0876-5BC1-1D67588AF4EB}"/>
                </a:ext>
              </a:extLst>
            </p:cNvPr>
            <p:cNvSpPr/>
            <p:nvPr/>
          </p:nvSpPr>
          <p:spPr>
            <a:xfrm rot="-2700486">
              <a:off x="5564408" y="234594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2" name="Freeform: Shape 2301">
              <a:extLst>
                <a:ext uri="{FF2B5EF4-FFF2-40B4-BE49-F238E27FC236}">
                  <a16:creationId xmlns:a16="http://schemas.microsoft.com/office/drawing/2014/main" id="{C7F36D59-F6A3-DD2B-7756-02FD0B22E306}"/>
                </a:ext>
              </a:extLst>
            </p:cNvPr>
            <p:cNvSpPr/>
            <p:nvPr/>
          </p:nvSpPr>
          <p:spPr>
            <a:xfrm rot="-2700000">
              <a:off x="5637410" y="227313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3" name="Freeform: Shape 2302">
              <a:extLst>
                <a:ext uri="{FF2B5EF4-FFF2-40B4-BE49-F238E27FC236}">
                  <a16:creationId xmlns:a16="http://schemas.microsoft.com/office/drawing/2014/main" id="{E97C7728-E378-C37D-CCE2-E9B17CEB360D}"/>
                </a:ext>
              </a:extLst>
            </p:cNvPr>
            <p:cNvSpPr/>
            <p:nvPr/>
          </p:nvSpPr>
          <p:spPr>
            <a:xfrm rot="-2700000">
              <a:off x="5491419" y="241895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8" name="Freeform: Shape 1157">
              <a:extLst>
                <a:ext uri="{FF2B5EF4-FFF2-40B4-BE49-F238E27FC236}">
                  <a16:creationId xmlns:a16="http://schemas.microsoft.com/office/drawing/2014/main" id="{AFF0BF52-0655-517E-277D-E728B3EF9AFB}"/>
                </a:ext>
              </a:extLst>
            </p:cNvPr>
            <p:cNvSpPr/>
            <p:nvPr/>
          </p:nvSpPr>
          <p:spPr>
            <a:xfrm rot="-2700000">
              <a:off x="5272437" y="263801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4" name="Freeform: Shape 2303">
              <a:extLst>
                <a:ext uri="{FF2B5EF4-FFF2-40B4-BE49-F238E27FC236}">
                  <a16:creationId xmlns:a16="http://schemas.microsoft.com/office/drawing/2014/main" id="{B7CFC972-B3FB-EA17-1AAB-B8704E2D5CE9}"/>
                </a:ext>
              </a:extLst>
            </p:cNvPr>
            <p:cNvSpPr/>
            <p:nvPr/>
          </p:nvSpPr>
          <p:spPr>
            <a:xfrm rot="-2700000">
              <a:off x="5710400" y="220005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5" name="Freeform: Shape 2304">
              <a:extLst>
                <a:ext uri="{FF2B5EF4-FFF2-40B4-BE49-F238E27FC236}">
                  <a16:creationId xmlns:a16="http://schemas.microsoft.com/office/drawing/2014/main" id="{1FE38E10-5B22-19C6-D1DD-CD566DF8A80D}"/>
                </a:ext>
              </a:extLst>
            </p:cNvPr>
            <p:cNvSpPr/>
            <p:nvPr/>
          </p:nvSpPr>
          <p:spPr>
            <a:xfrm rot="-2700000">
              <a:off x="5199461" y="271093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6" name="Freeform: Shape 2305">
              <a:extLst>
                <a:ext uri="{FF2B5EF4-FFF2-40B4-BE49-F238E27FC236}">
                  <a16:creationId xmlns:a16="http://schemas.microsoft.com/office/drawing/2014/main" id="{5E4D2E1C-8366-6EF1-FB03-A94C5C527E60}"/>
                </a:ext>
              </a:extLst>
            </p:cNvPr>
            <p:cNvSpPr/>
            <p:nvPr/>
          </p:nvSpPr>
          <p:spPr>
            <a:xfrm rot="-2700000">
              <a:off x="5418419" y="249202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7" name="Freeform: Shape 2306">
              <a:extLst>
                <a:ext uri="{FF2B5EF4-FFF2-40B4-BE49-F238E27FC236}">
                  <a16:creationId xmlns:a16="http://schemas.microsoft.com/office/drawing/2014/main" id="{B64DBAEF-2C86-99C7-1C8B-5B1A9BAF06FA}"/>
                </a:ext>
              </a:extLst>
            </p:cNvPr>
            <p:cNvSpPr/>
            <p:nvPr/>
          </p:nvSpPr>
          <p:spPr>
            <a:xfrm rot="-2700000">
              <a:off x="5345423" y="256502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8" name="Freeform: Shape 2307">
              <a:extLst>
                <a:ext uri="{FF2B5EF4-FFF2-40B4-BE49-F238E27FC236}">
                  <a16:creationId xmlns:a16="http://schemas.microsoft.com/office/drawing/2014/main" id="{FEB24ACA-AF93-5275-CC2A-DEDCAE378A8D}"/>
                </a:ext>
              </a:extLst>
            </p:cNvPr>
            <p:cNvSpPr/>
            <p:nvPr/>
          </p:nvSpPr>
          <p:spPr>
            <a:xfrm rot="-2700000">
              <a:off x="5053456" y="285699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9" name="Freeform: Shape 2308">
              <a:extLst>
                <a:ext uri="{FF2B5EF4-FFF2-40B4-BE49-F238E27FC236}">
                  <a16:creationId xmlns:a16="http://schemas.microsoft.com/office/drawing/2014/main" id="{FCF9860A-3350-288D-59D1-253BC2E2D157}"/>
                </a:ext>
              </a:extLst>
            </p:cNvPr>
            <p:cNvSpPr/>
            <p:nvPr/>
          </p:nvSpPr>
          <p:spPr>
            <a:xfrm rot="-2700000">
              <a:off x="4980460" y="292998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0" name="Freeform: Shape 2309">
              <a:extLst>
                <a:ext uri="{FF2B5EF4-FFF2-40B4-BE49-F238E27FC236}">
                  <a16:creationId xmlns:a16="http://schemas.microsoft.com/office/drawing/2014/main" id="{2CDEB43D-173A-0204-0ECF-20A5399610FA}"/>
                </a:ext>
              </a:extLst>
            </p:cNvPr>
            <p:cNvSpPr/>
            <p:nvPr/>
          </p:nvSpPr>
          <p:spPr>
            <a:xfrm rot="-2700000">
              <a:off x="5539451" y="246699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1" name="Freeform: Shape 2310">
              <a:extLst>
                <a:ext uri="{FF2B5EF4-FFF2-40B4-BE49-F238E27FC236}">
                  <a16:creationId xmlns:a16="http://schemas.microsoft.com/office/drawing/2014/main" id="{5C3F8047-1E4E-2C48-F65E-55A8795FB87E}"/>
                </a:ext>
              </a:extLst>
            </p:cNvPr>
            <p:cNvSpPr/>
            <p:nvPr/>
          </p:nvSpPr>
          <p:spPr>
            <a:xfrm rot="-2700000">
              <a:off x="5101488" y="290502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2" name="Freeform: Shape 2311">
              <a:extLst>
                <a:ext uri="{FF2B5EF4-FFF2-40B4-BE49-F238E27FC236}">
                  <a16:creationId xmlns:a16="http://schemas.microsoft.com/office/drawing/2014/main" id="{8AF7A81F-5353-164D-537A-99A448C72ACB}"/>
                </a:ext>
              </a:extLst>
            </p:cNvPr>
            <p:cNvSpPr/>
            <p:nvPr/>
          </p:nvSpPr>
          <p:spPr>
            <a:xfrm rot="-2700000">
              <a:off x="5685452" y="232117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3" name="Freeform: Shape 2312">
              <a:extLst>
                <a:ext uri="{FF2B5EF4-FFF2-40B4-BE49-F238E27FC236}">
                  <a16:creationId xmlns:a16="http://schemas.microsoft.com/office/drawing/2014/main" id="{91B839EE-1A1A-5AAD-DD70-985E2E002517}"/>
                </a:ext>
              </a:extLst>
            </p:cNvPr>
            <p:cNvSpPr/>
            <p:nvPr/>
          </p:nvSpPr>
          <p:spPr>
            <a:xfrm rot="-2700000">
              <a:off x="5028492" y="297802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4" name="Freeform: Shape 2313">
              <a:extLst>
                <a:ext uri="{FF2B5EF4-FFF2-40B4-BE49-F238E27FC236}">
                  <a16:creationId xmlns:a16="http://schemas.microsoft.com/office/drawing/2014/main" id="{B3F952CA-195B-FD89-04D7-D7AC135B6C56}"/>
                </a:ext>
              </a:extLst>
            </p:cNvPr>
            <p:cNvSpPr/>
            <p:nvPr/>
          </p:nvSpPr>
          <p:spPr>
            <a:xfrm rot="-2700000">
              <a:off x="5174477" y="283203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5" name="Freeform: Shape 2314">
              <a:extLst>
                <a:ext uri="{FF2B5EF4-FFF2-40B4-BE49-F238E27FC236}">
                  <a16:creationId xmlns:a16="http://schemas.microsoft.com/office/drawing/2014/main" id="{C45BE882-7C54-5EA0-C422-DA82748A9A8F}"/>
                </a:ext>
              </a:extLst>
            </p:cNvPr>
            <p:cNvSpPr/>
            <p:nvPr/>
          </p:nvSpPr>
          <p:spPr>
            <a:xfrm rot="-2700000">
              <a:off x="5612452" y="239416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6" name="Freeform: Shape 2315">
              <a:extLst>
                <a:ext uri="{FF2B5EF4-FFF2-40B4-BE49-F238E27FC236}">
                  <a16:creationId xmlns:a16="http://schemas.microsoft.com/office/drawing/2014/main" id="{084144F1-E8CA-9574-3577-7E0EEF5F93E0}"/>
                </a:ext>
              </a:extLst>
            </p:cNvPr>
            <p:cNvSpPr/>
            <p:nvPr/>
          </p:nvSpPr>
          <p:spPr>
            <a:xfrm rot="-2700000">
              <a:off x="5466455" y="254007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7" name="Freeform: Shape 2316">
              <a:extLst>
                <a:ext uri="{FF2B5EF4-FFF2-40B4-BE49-F238E27FC236}">
                  <a16:creationId xmlns:a16="http://schemas.microsoft.com/office/drawing/2014/main" id="{E1709D65-5A05-4055-9789-D638DA4812C8}"/>
                </a:ext>
              </a:extLst>
            </p:cNvPr>
            <p:cNvSpPr/>
            <p:nvPr/>
          </p:nvSpPr>
          <p:spPr>
            <a:xfrm rot="-2700000">
              <a:off x="5758432" y="224809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8" name="Freeform: Shape 2317">
              <a:extLst>
                <a:ext uri="{FF2B5EF4-FFF2-40B4-BE49-F238E27FC236}">
                  <a16:creationId xmlns:a16="http://schemas.microsoft.com/office/drawing/2014/main" id="{CF045C64-4261-79D6-263D-D5BD6F39C627}"/>
                </a:ext>
              </a:extLst>
            </p:cNvPr>
            <p:cNvSpPr/>
            <p:nvPr/>
          </p:nvSpPr>
          <p:spPr>
            <a:xfrm rot="-2700000">
              <a:off x="5393470" y="261306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9" name="Freeform: Shape 2318">
              <a:extLst>
                <a:ext uri="{FF2B5EF4-FFF2-40B4-BE49-F238E27FC236}">
                  <a16:creationId xmlns:a16="http://schemas.microsoft.com/office/drawing/2014/main" id="{6D4403A8-CEC3-D578-1601-6CBD3FF0C907}"/>
                </a:ext>
              </a:extLst>
            </p:cNvPr>
            <p:cNvSpPr/>
            <p:nvPr/>
          </p:nvSpPr>
          <p:spPr>
            <a:xfrm rot="-2700486">
              <a:off x="5320485" y="26859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0" name="Freeform: Shape 2319">
              <a:extLst>
                <a:ext uri="{FF2B5EF4-FFF2-40B4-BE49-F238E27FC236}">
                  <a16:creationId xmlns:a16="http://schemas.microsoft.com/office/drawing/2014/main" id="{3E4D97A0-E95E-8BC0-38C1-ED3517D7E60B}"/>
                </a:ext>
              </a:extLst>
            </p:cNvPr>
            <p:cNvSpPr/>
            <p:nvPr/>
          </p:nvSpPr>
          <p:spPr>
            <a:xfrm rot="-2700000">
              <a:off x="5247493" y="27589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1" name="Freeform: Shape 2320">
              <a:extLst>
                <a:ext uri="{FF2B5EF4-FFF2-40B4-BE49-F238E27FC236}">
                  <a16:creationId xmlns:a16="http://schemas.microsoft.com/office/drawing/2014/main" id="{71D855FC-DB9F-ED34-89B7-F160A175B0CC}"/>
                </a:ext>
              </a:extLst>
            </p:cNvPr>
            <p:cNvSpPr/>
            <p:nvPr/>
          </p:nvSpPr>
          <p:spPr>
            <a:xfrm rot="-2700000">
              <a:off x="5514496" y="258810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2" name="Freeform: Shape 2321">
              <a:extLst>
                <a:ext uri="{FF2B5EF4-FFF2-40B4-BE49-F238E27FC236}">
                  <a16:creationId xmlns:a16="http://schemas.microsoft.com/office/drawing/2014/main" id="{33EDB7A2-F125-18E0-678E-13B32028FC95}"/>
                </a:ext>
              </a:extLst>
            </p:cNvPr>
            <p:cNvSpPr/>
            <p:nvPr/>
          </p:nvSpPr>
          <p:spPr>
            <a:xfrm rot="-2700000">
              <a:off x="5660491" y="244220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3" name="Freeform: Shape 2322">
              <a:extLst>
                <a:ext uri="{FF2B5EF4-FFF2-40B4-BE49-F238E27FC236}">
                  <a16:creationId xmlns:a16="http://schemas.microsoft.com/office/drawing/2014/main" id="{88A83C20-0838-6783-325C-DC3EA42E6CB7}"/>
                </a:ext>
              </a:extLst>
            </p:cNvPr>
            <p:cNvSpPr/>
            <p:nvPr/>
          </p:nvSpPr>
          <p:spPr>
            <a:xfrm rot="-2700000">
              <a:off x="5441513" y="266101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4" name="Freeform: Shape 2323">
              <a:extLst>
                <a:ext uri="{FF2B5EF4-FFF2-40B4-BE49-F238E27FC236}">
                  <a16:creationId xmlns:a16="http://schemas.microsoft.com/office/drawing/2014/main" id="{ACCB059E-8697-9CF5-D6EF-0BE977ED682E}"/>
                </a:ext>
              </a:extLst>
            </p:cNvPr>
            <p:cNvSpPr/>
            <p:nvPr/>
          </p:nvSpPr>
          <p:spPr>
            <a:xfrm>
              <a:off x="5884770" y="2218117"/>
              <a:ext cx="31213" cy="28768"/>
            </a:xfrm>
            <a:custGeom>
              <a:avLst/>
              <a:gdLst>
                <a:gd name="connsiteX0" fmla="*/ 4555 w 31213"/>
                <a:gd name="connsiteY0" fmla="*/ 28769 h 28768"/>
                <a:gd name="connsiteX1" fmla="*/ 31214 w 31213"/>
                <a:gd name="connsiteY1" fmla="*/ 2110 h 28768"/>
                <a:gd name="connsiteX2" fmla="*/ 24207 w 31213"/>
                <a:gd name="connsiteY2" fmla="*/ 0 h 28768"/>
                <a:gd name="connsiteX3" fmla="*/ 0 w 31213"/>
                <a:gd name="connsiteY3" fmla="*/ 24207 h 28768"/>
                <a:gd name="connsiteX4" fmla="*/ 4555 w 31213"/>
                <a:gd name="connsiteY4" fmla="*/ 28769 h 2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13" h="28768">
                  <a:moveTo>
                    <a:pt x="4555" y="28769"/>
                  </a:moveTo>
                  <a:lnTo>
                    <a:pt x="31214" y="2110"/>
                  </a:lnTo>
                  <a:cubicBezTo>
                    <a:pt x="28872" y="1445"/>
                    <a:pt x="26536" y="742"/>
                    <a:pt x="24207" y="0"/>
                  </a:cubicBezTo>
                  <a:lnTo>
                    <a:pt x="0" y="24207"/>
                  </a:lnTo>
                  <a:lnTo>
                    <a:pt x="4555" y="28769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5" name="Freeform: Shape 2324">
              <a:extLst>
                <a:ext uri="{FF2B5EF4-FFF2-40B4-BE49-F238E27FC236}">
                  <a16:creationId xmlns:a16="http://schemas.microsoft.com/office/drawing/2014/main" id="{CE97881F-E6E8-405E-D4D1-CAB994100147}"/>
                </a:ext>
              </a:extLst>
            </p:cNvPr>
            <p:cNvSpPr/>
            <p:nvPr/>
          </p:nvSpPr>
          <p:spPr>
            <a:xfrm rot="-2700000">
              <a:off x="5806475" y="229612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6" name="Freeform: Shape 2325">
              <a:extLst>
                <a:ext uri="{FF2B5EF4-FFF2-40B4-BE49-F238E27FC236}">
                  <a16:creationId xmlns:a16="http://schemas.microsoft.com/office/drawing/2014/main" id="{083FEDBC-ED8D-DE2C-395E-F7C5328E27A8}"/>
                </a:ext>
              </a:extLst>
            </p:cNvPr>
            <p:cNvSpPr/>
            <p:nvPr/>
          </p:nvSpPr>
          <p:spPr>
            <a:xfrm rot="-2700000">
              <a:off x="5733491" y="236920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7" name="Freeform: Shape 2326">
              <a:extLst>
                <a:ext uri="{FF2B5EF4-FFF2-40B4-BE49-F238E27FC236}">
                  <a16:creationId xmlns:a16="http://schemas.microsoft.com/office/drawing/2014/main" id="{1287EA58-DD9F-16A1-A9F5-E68E56C56502}"/>
                </a:ext>
              </a:extLst>
            </p:cNvPr>
            <p:cNvSpPr/>
            <p:nvPr/>
          </p:nvSpPr>
          <p:spPr>
            <a:xfrm rot="-2700486">
              <a:off x="5368532" y="273398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8" name="Freeform: Shape 2327">
              <a:extLst>
                <a:ext uri="{FF2B5EF4-FFF2-40B4-BE49-F238E27FC236}">
                  <a16:creationId xmlns:a16="http://schemas.microsoft.com/office/drawing/2014/main" id="{987A0710-808C-0AB3-6158-CB9A3AFF581F}"/>
                </a:ext>
              </a:extLst>
            </p:cNvPr>
            <p:cNvSpPr/>
            <p:nvPr/>
          </p:nvSpPr>
          <p:spPr>
            <a:xfrm rot="-2700000">
              <a:off x="5222524" y="288006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9" name="Freeform: Shape 2328">
              <a:extLst>
                <a:ext uri="{FF2B5EF4-FFF2-40B4-BE49-F238E27FC236}">
                  <a16:creationId xmlns:a16="http://schemas.microsoft.com/office/drawing/2014/main" id="{93298C2B-0A0E-FAA7-89DB-430D75E70D64}"/>
                </a:ext>
              </a:extLst>
            </p:cNvPr>
            <p:cNvSpPr/>
            <p:nvPr/>
          </p:nvSpPr>
          <p:spPr>
            <a:xfrm rot="-2700000">
              <a:off x="5295529" y="280700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0" name="Freeform: Shape 2329">
              <a:extLst>
                <a:ext uri="{FF2B5EF4-FFF2-40B4-BE49-F238E27FC236}">
                  <a16:creationId xmlns:a16="http://schemas.microsoft.com/office/drawing/2014/main" id="{3D02FCED-FB60-6728-550C-5FB71F995394}"/>
                </a:ext>
              </a:extLst>
            </p:cNvPr>
            <p:cNvSpPr/>
            <p:nvPr/>
          </p:nvSpPr>
          <p:spPr>
            <a:xfrm rot="-2700000">
              <a:off x="5076533" y="30260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1" name="Freeform: Shape 2330">
              <a:extLst>
                <a:ext uri="{FF2B5EF4-FFF2-40B4-BE49-F238E27FC236}">
                  <a16:creationId xmlns:a16="http://schemas.microsoft.com/office/drawing/2014/main" id="{053094C4-938E-27A8-E9BA-AF126EC12F45}"/>
                </a:ext>
              </a:extLst>
            </p:cNvPr>
            <p:cNvSpPr/>
            <p:nvPr/>
          </p:nvSpPr>
          <p:spPr>
            <a:xfrm rot="-2700000">
              <a:off x="5149529" y="295306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2" name="Freeform: Shape 2331">
              <a:extLst>
                <a:ext uri="{FF2B5EF4-FFF2-40B4-BE49-F238E27FC236}">
                  <a16:creationId xmlns:a16="http://schemas.microsoft.com/office/drawing/2014/main" id="{BD869B82-D04F-184E-B9DF-C9D8B3F2E3FB}"/>
                </a:ext>
              </a:extLst>
            </p:cNvPr>
            <p:cNvSpPr/>
            <p:nvPr/>
          </p:nvSpPr>
          <p:spPr>
            <a:xfrm rot="-2700000">
              <a:off x="5587490" y="251502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3" name="Freeform: Shape 2332">
              <a:extLst>
                <a:ext uri="{FF2B5EF4-FFF2-40B4-BE49-F238E27FC236}">
                  <a16:creationId xmlns:a16="http://schemas.microsoft.com/office/drawing/2014/main" id="{EB99B64D-4F97-08B5-3551-D8D8FEAD230D}"/>
                </a:ext>
              </a:extLst>
            </p:cNvPr>
            <p:cNvSpPr/>
            <p:nvPr/>
          </p:nvSpPr>
          <p:spPr>
            <a:xfrm rot="-2700000">
              <a:off x="5270554" y="292811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4" name="Freeform: Shape 2333">
              <a:extLst>
                <a:ext uri="{FF2B5EF4-FFF2-40B4-BE49-F238E27FC236}">
                  <a16:creationId xmlns:a16="http://schemas.microsoft.com/office/drawing/2014/main" id="{2ECCBCFA-E4A8-150F-7826-75142CDC3E1A}"/>
                </a:ext>
              </a:extLst>
            </p:cNvPr>
            <p:cNvSpPr/>
            <p:nvPr/>
          </p:nvSpPr>
          <p:spPr>
            <a:xfrm rot="-2700000">
              <a:off x="5781525" y="241725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5" name="Freeform: Shape 2334">
              <a:extLst>
                <a:ext uri="{FF2B5EF4-FFF2-40B4-BE49-F238E27FC236}">
                  <a16:creationId xmlns:a16="http://schemas.microsoft.com/office/drawing/2014/main" id="{A46E6370-BF8E-647D-D078-21E2F2B8D44F}"/>
                </a:ext>
              </a:extLst>
            </p:cNvPr>
            <p:cNvSpPr/>
            <p:nvPr/>
          </p:nvSpPr>
          <p:spPr>
            <a:xfrm rot="-2700000">
              <a:off x="5708527" y="249016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6" name="Freeform: Shape 2335">
              <a:extLst>
                <a:ext uri="{FF2B5EF4-FFF2-40B4-BE49-F238E27FC236}">
                  <a16:creationId xmlns:a16="http://schemas.microsoft.com/office/drawing/2014/main" id="{E47131F8-9219-2924-0A64-E9A313F6AAD0}"/>
                </a:ext>
              </a:extLst>
            </p:cNvPr>
            <p:cNvSpPr/>
            <p:nvPr/>
          </p:nvSpPr>
          <p:spPr>
            <a:xfrm rot="-2700486">
              <a:off x="5416562" y="27820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7" name="Freeform: Shape 2336">
              <a:extLst>
                <a:ext uri="{FF2B5EF4-FFF2-40B4-BE49-F238E27FC236}">
                  <a16:creationId xmlns:a16="http://schemas.microsoft.com/office/drawing/2014/main" id="{E1F98E70-C987-C4BD-89D3-A28F9D041109}"/>
                </a:ext>
              </a:extLst>
            </p:cNvPr>
            <p:cNvSpPr/>
            <p:nvPr/>
          </p:nvSpPr>
          <p:spPr>
            <a:xfrm rot="-2700000">
              <a:off x="5197570" y="300111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8" name="Freeform: Shape 2337">
              <a:extLst>
                <a:ext uri="{FF2B5EF4-FFF2-40B4-BE49-F238E27FC236}">
                  <a16:creationId xmlns:a16="http://schemas.microsoft.com/office/drawing/2014/main" id="{BCF4202E-9CFB-8F23-7516-7068B9B06475}"/>
                </a:ext>
              </a:extLst>
            </p:cNvPr>
            <p:cNvSpPr/>
            <p:nvPr/>
          </p:nvSpPr>
          <p:spPr>
            <a:xfrm rot="-2700000">
              <a:off x="5124570" y="30740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9" name="Freeform: Shape 2338">
              <a:extLst>
                <a:ext uri="{FF2B5EF4-FFF2-40B4-BE49-F238E27FC236}">
                  <a16:creationId xmlns:a16="http://schemas.microsoft.com/office/drawing/2014/main" id="{FDD321FE-08BA-6F9D-CC4E-11EAEAFA396E}"/>
                </a:ext>
              </a:extLst>
            </p:cNvPr>
            <p:cNvSpPr/>
            <p:nvPr/>
          </p:nvSpPr>
          <p:spPr>
            <a:xfrm rot="-2700000">
              <a:off x="5343551" y="28551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0" name="Freeform: Shape 2339">
              <a:extLst>
                <a:ext uri="{FF2B5EF4-FFF2-40B4-BE49-F238E27FC236}">
                  <a16:creationId xmlns:a16="http://schemas.microsoft.com/office/drawing/2014/main" id="{6BDE2CA0-E7F7-DA06-F702-15666EB42268}"/>
                </a:ext>
              </a:extLst>
            </p:cNvPr>
            <p:cNvSpPr/>
            <p:nvPr/>
          </p:nvSpPr>
          <p:spPr>
            <a:xfrm rot="-2700000">
              <a:off x="5854510" y="23441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1" name="Freeform: Shape 2340">
              <a:extLst>
                <a:ext uri="{FF2B5EF4-FFF2-40B4-BE49-F238E27FC236}">
                  <a16:creationId xmlns:a16="http://schemas.microsoft.com/office/drawing/2014/main" id="{EE376190-03F4-AC3C-59A2-89889476BAC7}"/>
                </a:ext>
              </a:extLst>
            </p:cNvPr>
            <p:cNvSpPr/>
            <p:nvPr/>
          </p:nvSpPr>
          <p:spPr>
            <a:xfrm rot="-2700000">
              <a:off x="5927500" y="227117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2" name="Freeform: Shape 2341">
              <a:extLst>
                <a:ext uri="{FF2B5EF4-FFF2-40B4-BE49-F238E27FC236}">
                  <a16:creationId xmlns:a16="http://schemas.microsoft.com/office/drawing/2014/main" id="{97B0FBC2-4037-EDCF-30D1-5F9A1C7514C2}"/>
                </a:ext>
              </a:extLst>
            </p:cNvPr>
            <p:cNvSpPr/>
            <p:nvPr/>
          </p:nvSpPr>
          <p:spPr>
            <a:xfrm rot="-2700000">
              <a:off x="5562539" y="26360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3" name="Freeform: Shape 2342">
              <a:extLst>
                <a:ext uri="{FF2B5EF4-FFF2-40B4-BE49-F238E27FC236}">
                  <a16:creationId xmlns:a16="http://schemas.microsoft.com/office/drawing/2014/main" id="{83DD512D-EC62-BF13-46FA-418763A1F30B}"/>
                </a:ext>
              </a:extLst>
            </p:cNvPr>
            <p:cNvSpPr/>
            <p:nvPr/>
          </p:nvSpPr>
          <p:spPr>
            <a:xfrm rot="-2700000">
              <a:off x="5489550" y="270905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4" name="Freeform: Shape 2343">
              <a:extLst>
                <a:ext uri="{FF2B5EF4-FFF2-40B4-BE49-F238E27FC236}">
                  <a16:creationId xmlns:a16="http://schemas.microsoft.com/office/drawing/2014/main" id="{FFBC2DF1-89DB-3443-7110-062FFE795F5E}"/>
                </a:ext>
              </a:extLst>
            </p:cNvPr>
            <p:cNvSpPr/>
            <p:nvPr/>
          </p:nvSpPr>
          <p:spPr>
            <a:xfrm rot="-2700000">
              <a:off x="5635525" y="256306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5" name="Freeform: Shape 2344">
              <a:extLst>
                <a:ext uri="{FF2B5EF4-FFF2-40B4-BE49-F238E27FC236}">
                  <a16:creationId xmlns:a16="http://schemas.microsoft.com/office/drawing/2014/main" id="{C9EFAC30-958E-7006-CC25-C53FDD8C3F81}"/>
                </a:ext>
              </a:extLst>
            </p:cNvPr>
            <p:cNvSpPr/>
            <p:nvPr/>
          </p:nvSpPr>
          <p:spPr>
            <a:xfrm rot="-2700000">
              <a:off x="5245602" y="304914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6" name="Freeform: Shape 2345">
              <a:extLst>
                <a:ext uri="{FF2B5EF4-FFF2-40B4-BE49-F238E27FC236}">
                  <a16:creationId xmlns:a16="http://schemas.microsoft.com/office/drawing/2014/main" id="{F69DB5DD-8441-A5C6-D050-D2C332476CAA}"/>
                </a:ext>
              </a:extLst>
            </p:cNvPr>
            <p:cNvSpPr/>
            <p:nvPr/>
          </p:nvSpPr>
          <p:spPr>
            <a:xfrm rot="-2700000">
              <a:off x="6121524" y="21732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7" name="Freeform: Shape 2346">
              <a:extLst>
                <a:ext uri="{FF2B5EF4-FFF2-40B4-BE49-F238E27FC236}">
                  <a16:creationId xmlns:a16="http://schemas.microsoft.com/office/drawing/2014/main" id="{D34995AD-B06F-76B5-9DBD-D44CCD91FB4D}"/>
                </a:ext>
              </a:extLst>
            </p:cNvPr>
            <p:cNvSpPr/>
            <p:nvPr/>
          </p:nvSpPr>
          <p:spPr>
            <a:xfrm rot="-2700000">
              <a:off x="6194524" y="21002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8" name="Freeform: Shape 2347">
              <a:extLst>
                <a:ext uri="{FF2B5EF4-FFF2-40B4-BE49-F238E27FC236}">
                  <a16:creationId xmlns:a16="http://schemas.microsoft.com/office/drawing/2014/main" id="{D5A4368A-3960-18AC-B447-69CA18BC01D4}"/>
                </a:ext>
              </a:extLst>
            </p:cNvPr>
            <p:cNvSpPr/>
            <p:nvPr/>
          </p:nvSpPr>
          <p:spPr>
            <a:xfrm rot="-2700000">
              <a:off x="6048536" y="224621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9" name="Freeform: Shape 2348">
              <a:extLst>
                <a:ext uri="{FF2B5EF4-FFF2-40B4-BE49-F238E27FC236}">
                  <a16:creationId xmlns:a16="http://schemas.microsoft.com/office/drawing/2014/main" id="{0A2E90B9-0705-D05F-2DE3-1CB5031ABF16}"/>
                </a:ext>
              </a:extLst>
            </p:cNvPr>
            <p:cNvSpPr/>
            <p:nvPr/>
          </p:nvSpPr>
          <p:spPr>
            <a:xfrm rot="-2700000">
              <a:off x="5829562" y="246528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0" name="Freeform: Shape 2349">
              <a:extLst>
                <a:ext uri="{FF2B5EF4-FFF2-40B4-BE49-F238E27FC236}">
                  <a16:creationId xmlns:a16="http://schemas.microsoft.com/office/drawing/2014/main" id="{41DC5803-F105-4470-B466-9217C87B65FF}"/>
                </a:ext>
              </a:extLst>
            </p:cNvPr>
            <p:cNvSpPr/>
            <p:nvPr/>
          </p:nvSpPr>
          <p:spPr>
            <a:xfrm rot="-2700000">
              <a:off x="6267511" y="202724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1" name="Freeform: Shape 2350">
              <a:extLst>
                <a:ext uri="{FF2B5EF4-FFF2-40B4-BE49-F238E27FC236}">
                  <a16:creationId xmlns:a16="http://schemas.microsoft.com/office/drawing/2014/main" id="{9D032E22-1E0F-7DF6-083B-C5E76D48922C}"/>
                </a:ext>
              </a:extLst>
            </p:cNvPr>
            <p:cNvSpPr/>
            <p:nvPr/>
          </p:nvSpPr>
          <p:spPr>
            <a:xfrm rot="-2700000">
              <a:off x="5172606" y="31221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2" name="Freeform: Shape 2351">
              <a:extLst>
                <a:ext uri="{FF2B5EF4-FFF2-40B4-BE49-F238E27FC236}">
                  <a16:creationId xmlns:a16="http://schemas.microsoft.com/office/drawing/2014/main" id="{7FC79ED1-E14D-F0CE-5A9B-ED47064943F1}"/>
                </a:ext>
              </a:extLst>
            </p:cNvPr>
            <p:cNvSpPr/>
            <p:nvPr/>
          </p:nvSpPr>
          <p:spPr>
            <a:xfrm rot="-2700000">
              <a:off x="5902547" y="239221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3" name="Freeform: Shape 2352">
              <a:extLst>
                <a:ext uri="{FF2B5EF4-FFF2-40B4-BE49-F238E27FC236}">
                  <a16:creationId xmlns:a16="http://schemas.microsoft.com/office/drawing/2014/main" id="{41F22E15-BD87-4D7C-749D-128CA12433E4}"/>
                </a:ext>
              </a:extLst>
            </p:cNvPr>
            <p:cNvSpPr/>
            <p:nvPr/>
          </p:nvSpPr>
          <p:spPr>
            <a:xfrm rot="-2700000">
              <a:off x="5975542" y="23192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4" name="Freeform: Shape 2353">
              <a:extLst>
                <a:ext uri="{FF2B5EF4-FFF2-40B4-BE49-F238E27FC236}">
                  <a16:creationId xmlns:a16="http://schemas.microsoft.com/office/drawing/2014/main" id="{957C9E31-70E3-6183-DB33-0A6F8B34EDAF}"/>
                </a:ext>
              </a:extLst>
            </p:cNvPr>
            <p:cNvSpPr/>
            <p:nvPr/>
          </p:nvSpPr>
          <p:spPr>
            <a:xfrm rot="-2700000">
              <a:off x="5683562" y="261109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5" name="Freeform: Shape 2354">
              <a:extLst>
                <a:ext uri="{FF2B5EF4-FFF2-40B4-BE49-F238E27FC236}">
                  <a16:creationId xmlns:a16="http://schemas.microsoft.com/office/drawing/2014/main" id="{46570FD8-2F6E-6F65-7DF7-4664AF48A741}"/>
                </a:ext>
              </a:extLst>
            </p:cNvPr>
            <p:cNvSpPr/>
            <p:nvPr/>
          </p:nvSpPr>
          <p:spPr>
            <a:xfrm rot="-2700000">
              <a:off x="5318593" y="297614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6" name="Freeform: Shape 2355">
              <a:extLst>
                <a:ext uri="{FF2B5EF4-FFF2-40B4-BE49-F238E27FC236}">
                  <a16:creationId xmlns:a16="http://schemas.microsoft.com/office/drawing/2014/main" id="{6E5E1634-9D23-19AA-86D7-B56BD3F428D9}"/>
                </a:ext>
              </a:extLst>
            </p:cNvPr>
            <p:cNvSpPr/>
            <p:nvPr/>
          </p:nvSpPr>
          <p:spPr>
            <a:xfrm rot="-2700000">
              <a:off x="5610571" y="268409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7" name="Freeform: Shape 2356">
              <a:extLst>
                <a:ext uri="{FF2B5EF4-FFF2-40B4-BE49-F238E27FC236}">
                  <a16:creationId xmlns:a16="http://schemas.microsoft.com/office/drawing/2014/main" id="{7C4F5BC7-C80C-8DFD-94CE-23C0B8275C2B}"/>
                </a:ext>
              </a:extLst>
            </p:cNvPr>
            <p:cNvSpPr/>
            <p:nvPr/>
          </p:nvSpPr>
          <p:spPr>
            <a:xfrm rot="-2700000">
              <a:off x="5537586" y="27570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8" name="Freeform: Shape 2357">
              <a:extLst>
                <a:ext uri="{FF2B5EF4-FFF2-40B4-BE49-F238E27FC236}">
                  <a16:creationId xmlns:a16="http://schemas.microsoft.com/office/drawing/2014/main" id="{BAC6B3C2-3322-F7D5-E692-53407A4B732F}"/>
                </a:ext>
              </a:extLst>
            </p:cNvPr>
            <p:cNvSpPr/>
            <p:nvPr/>
          </p:nvSpPr>
          <p:spPr>
            <a:xfrm rot="-2700000">
              <a:off x="5391583" y="29031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9" name="Freeform: Shape 2358">
              <a:extLst>
                <a:ext uri="{FF2B5EF4-FFF2-40B4-BE49-F238E27FC236}">
                  <a16:creationId xmlns:a16="http://schemas.microsoft.com/office/drawing/2014/main" id="{D6399429-E67C-1A07-DCFE-ED5198CF1154}"/>
                </a:ext>
              </a:extLst>
            </p:cNvPr>
            <p:cNvSpPr/>
            <p:nvPr/>
          </p:nvSpPr>
          <p:spPr>
            <a:xfrm rot="-2700000">
              <a:off x="5464584" y="28301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0" name="Freeform: Shape 2359">
              <a:extLst>
                <a:ext uri="{FF2B5EF4-FFF2-40B4-BE49-F238E27FC236}">
                  <a16:creationId xmlns:a16="http://schemas.microsoft.com/office/drawing/2014/main" id="{84C5109B-F34E-4469-7785-ED71A6AD8C1E}"/>
                </a:ext>
              </a:extLst>
            </p:cNvPr>
            <p:cNvSpPr/>
            <p:nvPr/>
          </p:nvSpPr>
          <p:spPr>
            <a:xfrm rot="-2700000">
              <a:off x="5756559" y="253819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1" name="Freeform: Shape 2360">
              <a:extLst>
                <a:ext uri="{FF2B5EF4-FFF2-40B4-BE49-F238E27FC236}">
                  <a16:creationId xmlns:a16="http://schemas.microsoft.com/office/drawing/2014/main" id="{2C10FCD5-E6C1-0C1F-2D1A-A20A22DD98ED}"/>
                </a:ext>
              </a:extLst>
            </p:cNvPr>
            <p:cNvSpPr/>
            <p:nvPr/>
          </p:nvSpPr>
          <p:spPr>
            <a:xfrm rot="-2700000">
              <a:off x="6096564" y="229425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2" name="Freeform: Shape 2361">
              <a:extLst>
                <a:ext uri="{FF2B5EF4-FFF2-40B4-BE49-F238E27FC236}">
                  <a16:creationId xmlns:a16="http://schemas.microsoft.com/office/drawing/2014/main" id="{6D9B4FD3-AE85-BD99-07B6-E77BE11D68F7}"/>
                </a:ext>
              </a:extLst>
            </p:cNvPr>
            <p:cNvSpPr/>
            <p:nvPr/>
          </p:nvSpPr>
          <p:spPr>
            <a:xfrm rot="-2700000">
              <a:off x="6169565" y="222126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3" name="Freeform: Shape 2362">
              <a:extLst>
                <a:ext uri="{FF2B5EF4-FFF2-40B4-BE49-F238E27FC236}">
                  <a16:creationId xmlns:a16="http://schemas.microsoft.com/office/drawing/2014/main" id="{08D3CB09-B7A0-D6CB-9A13-8E9C99AE0E38}"/>
                </a:ext>
              </a:extLst>
            </p:cNvPr>
            <p:cNvSpPr/>
            <p:nvPr/>
          </p:nvSpPr>
          <p:spPr>
            <a:xfrm rot="-2700000">
              <a:off x="6242556" y="214827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4" name="Freeform: Shape 2363">
              <a:extLst>
                <a:ext uri="{FF2B5EF4-FFF2-40B4-BE49-F238E27FC236}">
                  <a16:creationId xmlns:a16="http://schemas.microsoft.com/office/drawing/2014/main" id="{882B7BC6-A09D-27B5-EDE6-DFBA002BA66D}"/>
                </a:ext>
              </a:extLst>
            </p:cNvPr>
            <p:cNvSpPr/>
            <p:nvPr/>
          </p:nvSpPr>
          <p:spPr>
            <a:xfrm rot="-2700000">
              <a:off x="6023572" y="236724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5" name="Freeform: Shape 2364">
              <a:extLst>
                <a:ext uri="{FF2B5EF4-FFF2-40B4-BE49-F238E27FC236}">
                  <a16:creationId xmlns:a16="http://schemas.microsoft.com/office/drawing/2014/main" id="{E0DEC6E7-C6E4-3918-228D-3C1855851837}"/>
                </a:ext>
              </a:extLst>
            </p:cNvPr>
            <p:cNvSpPr/>
            <p:nvPr/>
          </p:nvSpPr>
          <p:spPr>
            <a:xfrm rot="-2700000">
              <a:off x="5658600" y="273221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6" name="Freeform: Shape 2365">
              <a:extLst>
                <a:ext uri="{FF2B5EF4-FFF2-40B4-BE49-F238E27FC236}">
                  <a16:creationId xmlns:a16="http://schemas.microsoft.com/office/drawing/2014/main" id="{776AAC5A-94D4-F11C-8112-54BDB7C7DEEF}"/>
                </a:ext>
              </a:extLst>
            </p:cNvPr>
            <p:cNvSpPr/>
            <p:nvPr/>
          </p:nvSpPr>
          <p:spPr>
            <a:xfrm rot="-2700000">
              <a:off x="5366628" y="302418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7" name="Freeform: Shape 2366">
              <a:extLst>
                <a:ext uri="{FF2B5EF4-FFF2-40B4-BE49-F238E27FC236}">
                  <a16:creationId xmlns:a16="http://schemas.microsoft.com/office/drawing/2014/main" id="{3AA2F2D3-742C-C187-BA0D-1D6504CAF028}"/>
                </a:ext>
              </a:extLst>
            </p:cNvPr>
            <p:cNvSpPr/>
            <p:nvPr/>
          </p:nvSpPr>
          <p:spPr>
            <a:xfrm rot="-2700000">
              <a:off x="5293639" y="30971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8" name="Freeform: Shape 2367">
              <a:extLst>
                <a:ext uri="{FF2B5EF4-FFF2-40B4-BE49-F238E27FC236}">
                  <a16:creationId xmlns:a16="http://schemas.microsoft.com/office/drawing/2014/main" id="{9B147A9E-55D7-B995-2410-B44FEBCD46E2}"/>
                </a:ext>
              </a:extLst>
            </p:cNvPr>
            <p:cNvSpPr/>
            <p:nvPr/>
          </p:nvSpPr>
          <p:spPr>
            <a:xfrm rot="-2700000">
              <a:off x="5439620" y="295119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9" name="Freeform: Shape 2368">
              <a:extLst>
                <a:ext uri="{FF2B5EF4-FFF2-40B4-BE49-F238E27FC236}">
                  <a16:creationId xmlns:a16="http://schemas.microsoft.com/office/drawing/2014/main" id="{7AFEEF73-6435-E087-C619-7DC938E52AA4}"/>
                </a:ext>
              </a:extLst>
            </p:cNvPr>
            <p:cNvSpPr/>
            <p:nvPr/>
          </p:nvSpPr>
          <p:spPr>
            <a:xfrm rot="-2700000">
              <a:off x="6315553" y="20752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0" name="Freeform: Shape 2369">
              <a:extLst>
                <a:ext uri="{FF2B5EF4-FFF2-40B4-BE49-F238E27FC236}">
                  <a16:creationId xmlns:a16="http://schemas.microsoft.com/office/drawing/2014/main" id="{5ECEBF0C-2AFF-D608-B333-09C25F40C545}"/>
                </a:ext>
              </a:extLst>
            </p:cNvPr>
            <p:cNvSpPr/>
            <p:nvPr/>
          </p:nvSpPr>
          <p:spPr>
            <a:xfrm rot="-2700000">
              <a:off x="6388541" y="200228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1" name="Freeform: Shape 2370">
              <a:extLst>
                <a:ext uri="{FF2B5EF4-FFF2-40B4-BE49-F238E27FC236}">
                  <a16:creationId xmlns:a16="http://schemas.microsoft.com/office/drawing/2014/main" id="{60B0DB0A-6ECE-8037-F2DE-1C7D72A7935F}"/>
                </a:ext>
              </a:extLst>
            </p:cNvPr>
            <p:cNvSpPr/>
            <p:nvPr/>
          </p:nvSpPr>
          <p:spPr>
            <a:xfrm rot="-2700000">
              <a:off x="5731595" y="265922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2" name="Freeform: Shape 2371">
              <a:extLst>
                <a:ext uri="{FF2B5EF4-FFF2-40B4-BE49-F238E27FC236}">
                  <a16:creationId xmlns:a16="http://schemas.microsoft.com/office/drawing/2014/main" id="{467F977C-BADA-F103-A6AE-3CA0C02E6D54}"/>
                </a:ext>
              </a:extLst>
            </p:cNvPr>
            <p:cNvSpPr/>
            <p:nvPr/>
          </p:nvSpPr>
          <p:spPr>
            <a:xfrm rot="-2700000">
              <a:off x="5585611" y="280520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3" name="Freeform: Shape 2372">
              <a:extLst>
                <a:ext uri="{FF2B5EF4-FFF2-40B4-BE49-F238E27FC236}">
                  <a16:creationId xmlns:a16="http://schemas.microsoft.com/office/drawing/2014/main" id="{543A470F-5D60-3E94-EC85-BF60F0F9EA32}"/>
                </a:ext>
              </a:extLst>
            </p:cNvPr>
            <p:cNvSpPr/>
            <p:nvPr/>
          </p:nvSpPr>
          <p:spPr>
            <a:xfrm rot="-2700000">
              <a:off x="5804594" y="258623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4" name="Freeform: Shape 2373">
              <a:extLst>
                <a:ext uri="{FF2B5EF4-FFF2-40B4-BE49-F238E27FC236}">
                  <a16:creationId xmlns:a16="http://schemas.microsoft.com/office/drawing/2014/main" id="{B028E08E-10AA-40A4-A805-A16842FFB190}"/>
                </a:ext>
              </a:extLst>
            </p:cNvPr>
            <p:cNvSpPr/>
            <p:nvPr/>
          </p:nvSpPr>
          <p:spPr>
            <a:xfrm rot="-2700000">
              <a:off x="5512616" y="28782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5" name="Freeform: Shape 2374">
              <a:extLst>
                <a:ext uri="{FF2B5EF4-FFF2-40B4-BE49-F238E27FC236}">
                  <a16:creationId xmlns:a16="http://schemas.microsoft.com/office/drawing/2014/main" id="{1708876F-08AB-04A1-2466-BF749F5D8AFE}"/>
                </a:ext>
              </a:extLst>
            </p:cNvPr>
            <p:cNvSpPr/>
            <p:nvPr/>
          </p:nvSpPr>
          <p:spPr>
            <a:xfrm rot="-2700000">
              <a:off x="5950577" y="244024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6" name="Freeform: Shape 2375">
              <a:extLst>
                <a:ext uri="{FF2B5EF4-FFF2-40B4-BE49-F238E27FC236}">
                  <a16:creationId xmlns:a16="http://schemas.microsoft.com/office/drawing/2014/main" id="{8B0E17D8-47C9-1F68-64FA-A21C724FE264}"/>
                </a:ext>
              </a:extLst>
            </p:cNvPr>
            <p:cNvSpPr/>
            <p:nvPr/>
          </p:nvSpPr>
          <p:spPr>
            <a:xfrm rot="-2700000">
              <a:off x="5877597" y="251333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7" name="Freeform: Shape 2376">
              <a:extLst>
                <a:ext uri="{FF2B5EF4-FFF2-40B4-BE49-F238E27FC236}">
                  <a16:creationId xmlns:a16="http://schemas.microsoft.com/office/drawing/2014/main" id="{B180FA1B-3231-FC08-A4EF-9E82D9B4D906}"/>
                </a:ext>
              </a:extLst>
            </p:cNvPr>
            <p:cNvSpPr/>
            <p:nvPr/>
          </p:nvSpPr>
          <p:spPr>
            <a:xfrm rot="-2700000">
              <a:off x="6509577" y="19773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8" name="Freeform: Shape 2377">
              <a:extLst>
                <a:ext uri="{FF2B5EF4-FFF2-40B4-BE49-F238E27FC236}">
                  <a16:creationId xmlns:a16="http://schemas.microsoft.com/office/drawing/2014/main" id="{C21DA86A-A65B-599B-653D-697A21DD79A8}"/>
                </a:ext>
              </a:extLst>
            </p:cNvPr>
            <p:cNvSpPr/>
            <p:nvPr/>
          </p:nvSpPr>
          <p:spPr>
            <a:xfrm rot="-2700000">
              <a:off x="6436582" y="205032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9" name="Freeform: Shape 2378">
              <a:extLst>
                <a:ext uri="{FF2B5EF4-FFF2-40B4-BE49-F238E27FC236}">
                  <a16:creationId xmlns:a16="http://schemas.microsoft.com/office/drawing/2014/main" id="{E423A9A8-8638-535A-9A4A-56895C51A788}"/>
                </a:ext>
              </a:extLst>
            </p:cNvPr>
            <p:cNvSpPr/>
            <p:nvPr/>
          </p:nvSpPr>
          <p:spPr>
            <a:xfrm rot="-2700000">
              <a:off x="6290588" y="219631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0" name="Freeform: Shape 2379">
              <a:extLst>
                <a:ext uri="{FF2B5EF4-FFF2-40B4-BE49-F238E27FC236}">
                  <a16:creationId xmlns:a16="http://schemas.microsoft.com/office/drawing/2014/main" id="{65C19876-D063-FA1E-C51D-709F2D13E7D4}"/>
                </a:ext>
              </a:extLst>
            </p:cNvPr>
            <p:cNvSpPr/>
            <p:nvPr/>
          </p:nvSpPr>
          <p:spPr>
            <a:xfrm rot="-2700000">
              <a:off x="5487657" y="299922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1" name="Freeform: Shape 2380">
              <a:extLst>
                <a:ext uri="{FF2B5EF4-FFF2-40B4-BE49-F238E27FC236}">
                  <a16:creationId xmlns:a16="http://schemas.microsoft.com/office/drawing/2014/main" id="{55F9EB6D-55C0-018D-F60E-D6941A60F632}"/>
                </a:ext>
              </a:extLst>
            </p:cNvPr>
            <p:cNvSpPr/>
            <p:nvPr/>
          </p:nvSpPr>
          <p:spPr>
            <a:xfrm rot="-2700000">
              <a:off x="5706642" y="278025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2" name="Freeform: Shape 2381">
              <a:extLst>
                <a:ext uri="{FF2B5EF4-FFF2-40B4-BE49-F238E27FC236}">
                  <a16:creationId xmlns:a16="http://schemas.microsoft.com/office/drawing/2014/main" id="{6408494E-A2CB-129A-A123-BF8CA0F61DD9}"/>
                </a:ext>
              </a:extLst>
            </p:cNvPr>
            <p:cNvSpPr/>
            <p:nvPr/>
          </p:nvSpPr>
          <p:spPr>
            <a:xfrm rot="-2700000">
              <a:off x="6363589" y="212331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3" name="Freeform: Shape 2382">
              <a:extLst>
                <a:ext uri="{FF2B5EF4-FFF2-40B4-BE49-F238E27FC236}">
                  <a16:creationId xmlns:a16="http://schemas.microsoft.com/office/drawing/2014/main" id="{99B7D769-2411-13CC-5F5F-080519C0724C}"/>
                </a:ext>
              </a:extLst>
            </p:cNvPr>
            <p:cNvSpPr/>
            <p:nvPr/>
          </p:nvSpPr>
          <p:spPr>
            <a:xfrm rot="-2700000">
              <a:off x="5414660" y="30722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4" name="Freeform: Shape 2383">
              <a:extLst>
                <a:ext uri="{FF2B5EF4-FFF2-40B4-BE49-F238E27FC236}">
                  <a16:creationId xmlns:a16="http://schemas.microsoft.com/office/drawing/2014/main" id="{EE9CAE6A-D93E-9CE7-68F7-9156E9DCA40B}"/>
                </a:ext>
              </a:extLst>
            </p:cNvPr>
            <p:cNvSpPr/>
            <p:nvPr/>
          </p:nvSpPr>
          <p:spPr>
            <a:xfrm rot="-2700000">
              <a:off x="6217574" y="226921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5" name="Freeform: Shape 2384">
              <a:extLst>
                <a:ext uri="{FF2B5EF4-FFF2-40B4-BE49-F238E27FC236}">
                  <a16:creationId xmlns:a16="http://schemas.microsoft.com/office/drawing/2014/main" id="{F07D022B-25B5-7F9B-2D95-56D3B3A37546}"/>
                </a:ext>
              </a:extLst>
            </p:cNvPr>
            <p:cNvSpPr/>
            <p:nvPr/>
          </p:nvSpPr>
          <p:spPr>
            <a:xfrm>
              <a:off x="5346971" y="3127921"/>
              <a:ext cx="41059" cy="40504"/>
            </a:xfrm>
            <a:custGeom>
              <a:avLst/>
              <a:gdLst>
                <a:gd name="connsiteX0" fmla="*/ 36498 w 41059"/>
                <a:gd name="connsiteY0" fmla="*/ 0 h 40504"/>
                <a:gd name="connsiteX1" fmla="*/ 0 w 41059"/>
                <a:gd name="connsiteY1" fmla="*/ 36498 h 40504"/>
                <a:gd name="connsiteX2" fmla="*/ 4007 w 41059"/>
                <a:gd name="connsiteY2" fmla="*/ 40504 h 40504"/>
                <a:gd name="connsiteX3" fmla="*/ 5355 w 41059"/>
                <a:gd name="connsiteY3" fmla="*/ 40266 h 40504"/>
                <a:gd name="connsiteX4" fmla="*/ 41059 w 41059"/>
                <a:gd name="connsiteY4" fmla="*/ 4561 h 40504"/>
                <a:gd name="connsiteX5" fmla="*/ 36498 w 41059"/>
                <a:gd name="connsiteY5" fmla="*/ 0 h 4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059" h="40504">
                  <a:moveTo>
                    <a:pt x="36498" y="0"/>
                  </a:moveTo>
                  <a:lnTo>
                    <a:pt x="0" y="36498"/>
                  </a:lnTo>
                  <a:lnTo>
                    <a:pt x="4007" y="40504"/>
                  </a:lnTo>
                  <a:cubicBezTo>
                    <a:pt x="4458" y="40427"/>
                    <a:pt x="4903" y="40343"/>
                    <a:pt x="5355" y="40266"/>
                  </a:cubicBezTo>
                  <a:lnTo>
                    <a:pt x="41059" y="4561"/>
                  </a:lnTo>
                  <a:lnTo>
                    <a:pt x="36498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6" name="Freeform: Shape 2385">
              <a:extLst>
                <a:ext uri="{FF2B5EF4-FFF2-40B4-BE49-F238E27FC236}">
                  <a16:creationId xmlns:a16="http://schemas.microsoft.com/office/drawing/2014/main" id="{648DDEB4-574C-29C1-98E4-C9BAA71C134F}"/>
                </a:ext>
              </a:extLst>
            </p:cNvPr>
            <p:cNvSpPr/>
            <p:nvPr/>
          </p:nvSpPr>
          <p:spPr>
            <a:xfrm rot="-2700000">
              <a:off x="6071629" y="241538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7" name="Freeform: Shape 2386">
              <a:extLst>
                <a:ext uri="{FF2B5EF4-FFF2-40B4-BE49-F238E27FC236}">
                  <a16:creationId xmlns:a16="http://schemas.microsoft.com/office/drawing/2014/main" id="{1901D1BC-8D47-BD2E-0488-9F636676A49E}"/>
                </a:ext>
              </a:extLst>
            </p:cNvPr>
            <p:cNvSpPr/>
            <p:nvPr/>
          </p:nvSpPr>
          <p:spPr>
            <a:xfrm rot="-2700000">
              <a:off x="5633641" y="285324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8" name="Freeform: Shape 2387">
              <a:extLst>
                <a:ext uri="{FF2B5EF4-FFF2-40B4-BE49-F238E27FC236}">
                  <a16:creationId xmlns:a16="http://schemas.microsoft.com/office/drawing/2014/main" id="{C87AF694-63A5-8AC0-431E-B3A05AB991CC}"/>
                </a:ext>
              </a:extLst>
            </p:cNvPr>
            <p:cNvSpPr/>
            <p:nvPr/>
          </p:nvSpPr>
          <p:spPr>
            <a:xfrm rot="-2700000">
              <a:off x="5852631" y="263426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9" name="Freeform: Shape 2388">
              <a:extLst>
                <a:ext uri="{FF2B5EF4-FFF2-40B4-BE49-F238E27FC236}">
                  <a16:creationId xmlns:a16="http://schemas.microsoft.com/office/drawing/2014/main" id="{99C61EBD-0A49-19B0-6445-AA0C89EA331A}"/>
                </a:ext>
              </a:extLst>
            </p:cNvPr>
            <p:cNvSpPr/>
            <p:nvPr/>
          </p:nvSpPr>
          <p:spPr>
            <a:xfrm rot="-2700000">
              <a:off x="6144586" y="23422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0" name="Freeform: Shape 2389">
              <a:extLst>
                <a:ext uri="{FF2B5EF4-FFF2-40B4-BE49-F238E27FC236}">
                  <a16:creationId xmlns:a16="http://schemas.microsoft.com/office/drawing/2014/main" id="{DE8411F4-9289-9463-8F45-39AEAAD77BB8}"/>
                </a:ext>
              </a:extLst>
            </p:cNvPr>
            <p:cNvSpPr/>
            <p:nvPr/>
          </p:nvSpPr>
          <p:spPr>
            <a:xfrm rot="-2700000">
              <a:off x="5560658" y="292624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1" name="Freeform: Shape 2390">
              <a:extLst>
                <a:ext uri="{FF2B5EF4-FFF2-40B4-BE49-F238E27FC236}">
                  <a16:creationId xmlns:a16="http://schemas.microsoft.com/office/drawing/2014/main" id="{F1443237-A3D4-A733-FFF4-2E3909884DA8}"/>
                </a:ext>
              </a:extLst>
            </p:cNvPr>
            <p:cNvSpPr/>
            <p:nvPr/>
          </p:nvSpPr>
          <p:spPr>
            <a:xfrm rot="-2700000">
              <a:off x="5998606" y="248818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2" name="Freeform: Shape 2391">
              <a:extLst>
                <a:ext uri="{FF2B5EF4-FFF2-40B4-BE49-F238E27FC236}">
                  <a16:creationId xmlns:a16="http://schemas.microsoft.com/office/drawing/2014/main" id="{9AB8170C-2E11-45BF-259E-35CB5275B1A7}"/>
                </a:ext>
              </a:extLst>
            </p:cNvPr>
            <p:cNvSpPr/>
            <p:nvPr/>
          </p:nvSpPr>
          <p:spPr>
            <a:xfrm rot="-2700000">
              <a:off x="5779638" y="270726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3" name="Freeform: Shape 2392">
              <a:extLst>
                <a:ext uri="{FF2B5EF4-FFF2-40B4-BE49-F238E27FC236}">
                  <a16:creationId xmlns:a16="http://schemas.microsoft.com/office/drawing/2014/main" id="{2D2A2F8E-BCA9-9B1D-B1B4-75E8870D316A}"/>
                </a:ext>
              </a:extLst>
            </p:cNvPr>
            <p:cNvSpPr/>
            <p:nvPr/>
          </p:nvSpPr>
          <p:spPr>
            <a:xfrm rot="-2700000">
              <a:off x="5925624" y="256127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4" name="Freeform: Shape 2393">
              <a:extLst>
                <a:ext uri="{FF2B5EF4-FFF2-40B4-BE49-F238E27FC236}">
                  <a16:creationId xmlns:a16="http://schemas.microsoft.com/office/drawing/2014/main" id="{4F8FA3DD-BBB1-5BF2-D3D0-122924FD4AC2}"/>
                </a:ext>
              </a:extLst>
            </p:cNvPr>
            <p:cNvSpPr/>
            <p:nvPr/>
          </p:nvSpPr>
          <p:spPr>
            <a:xfrm rot="-2700000">
              <a:off x="6046655" y="253631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5" name="Freeform: Shape 2394">
              <a:extLst>
                <a:ext uri="{FF2B5EF4-FFF2-40B4-BE49-F238E27FC236}">
                  <a16:creationId xmlns:a16="http://schemas.microsoft.com/office/drawing/2014/main" id="{9A2D2FD6-4513-845D-FA53-AE41A013B2C5}"/>
                </a:ext>
              </a:extLst>
            </p:cNvPr>
            <p:cNvSpPr/>
            <p:nvPr/>
          </p:nvSpPr>
          <p:spPr>
            <a:xfrm rot="-2700000">
              <a:off x="6192642" y="239033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6" name="Freeform: Shape 2395">
              <a:extLst>
                <a:ext uri="{FF2B5EF4-FFF2-40B4-BE49-F238E27FC236}">
                  <a16:creationId xmlns:a16="http://schemas.microsoft.com/office/drawing/2014/main" id="{778C7A28-3121-A355-B267-30BD8233D908}"/>
                </a:ext>
              </a:extLst>
            </p:cNvPr>
            <p:cNvSpPr/>
            <p:nvPr/>
          </p:nvSpPr>
          <p:spPr>
            <a:xfrm rot="-2700000">
              <a:off x="6265664" y="231743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7" name="Freeform: Shape 2396">
              <a:extLst>
                <a:ext uri="{FF2B5EF4-FFF2-40B4-BE49-F238E27FC236}">
                  <a16:creationId xmlns:a16="http://schemas.microsoft.com/office/drawing/2014/main" id="{361EA2BF-45BC-C012-0943-2F2EA8CD88C6}"/>
                </a:ext>
              </a:extLst>
            </p:cNvPr>
            <p:cNvSpPr/>
            <p:nvPr/>
          </p:nvSpPr>
          <p:spPr>
            <a:xfrm rot="-2700000">
              <a:off x="6557616" y="202536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8" name="Freeform: Shape 2397">
              <a:extLst>
                <a:ext uri="{FF2B5EF4-FFF2-40B4-BE49-F238E27FC236}">
                  <a16:creationId xmlns:a16="http://schemas.microsoft.com/office/drawing/2014/main" id="{C64BF9A3-0A01-8DF9-4970-17ADE3DCCDEB}"/>
                </a:ext>
              </a:extLst>
            </p:cNvPr>
            <p:cNvSpPr/>
            <p:nvPr/>
          </p:nvSpPr>
          <p:spPr>
            <a:xfrm rot="-2700000">
              <a:off x="5973662" y="260931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9" name="Freeform: Shape 2398">
              <a:extLst>
                <a:ext uri="{FF2B5EF4-FFF2-40B4-BE49-F238E27FC236}">
                  <a16:creationId xmlns:a16="http://schemas.microsoft.com/office/drawing/2014/main" id="{1332E251-2751-2290-C764-5A1FDC297C0F}"/>
                </a:ext>
              </a:extLst>
            </p:cNvPr>
            <p:cNvSpPr/>
            <p:nvPr/>
          </p:nvSpPr>
          <p:spPr>
            <a:xfrm rot="-2700000">
              <a:off x="5608698" y="29742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0" name="Freeform: Shape 2399">
              <a:extLst>
                <a:ext uri="{FF2B5EF4-FFF2-40B4-BE49-F238E27FC236}">
                  <a16:creationId xmlns:a16="http://schemas.microsoft.com/office/drawing/2014/main" id="{65A83D3B-B746-5F88-4EA7-70A9521A6F82}"/>
                </a:ext>
              </a:extLst>
            </p:cNvPr>
            <p:cNvSpPr/>
            <p:nvPr/>
          </p:nvSpPr>
          <p:spPr>
            <a:xfrm rot="-2700000">
              <a:off x="6338632" y="224434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1" name="Freeform: Shape 2400">
              <a:extLst>
                <a:ext uri="{FF2B5EF4-FFF2-40B4-BE49-F238E27FC236}">
                  <a16:creationId xmlns:a16="http://schemas.microsoft.com/office/drawing/2014/main" id="{DA60010C-E1F2-47DA-D9E5-41B39982C1EE}"/>
                </a:ext>
              </a:extLst>
            </p:cNvPr>
            <p:cNvSpPr/>
            <p:nvPr/>
          </p:nvSpPr>
          <p:spPr>
            <a:xfrm rot="-2700000">
              <a:off x="5900673" y="26823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2" name="Freeform: Shape 2401">
              <a:extLst>
                <a:ext uri="{FF2B5EF4-FFF2-40B4-BE49-F238E27FC236}">
                  <a16:creationId xmlns:a16="http://schemas.microsoft.com/office/drawing/2014/main" id="{629CAD28-7EB4-914E-BCF8-BF26CB1F6041}"/>
                </a:ext>
              </a:extLst>
            </p:cNvPr>
            <p:cNvSpPr/>
            <p:nvPr/>
          </p:nvSpPr>
          <p:spPr>
            <a:xfrm rot="-2700000">
              <a:off x="6484621" y="20983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3" name="Freeform: Shape 2402">
              <a:extLst>
                <a:ext uri="{FF2B5EF4-FFF2-40B4-BE49-F238E27FC236}">
                  <a16:creationId xmlns:a16="http://schemas.microsoft.com/office/drawing/2014/main" id="{0C1AC4F6-36EC-54C7-35B2-5E37CF02E08A}"/>
                </a:ext>
              </a:extLst>
            </p:cNvPr>
            <p:cNvSpPr/>
            <p:nvPr/>
          </p:nvSpPr>
          <p:spPr>
            <a:xfrm rot="-2700000">
              <a:off x="6411626" y="21713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4" name="Freeform: Shape 2403">
              <a:extLst>
                <a:ext uri="{FF2B5EF4-FFF2-40B4-BE49-F238E27FC236}">
                  <a16:creationId xmlns:a16="http://schemas.microsoft.com/office/drawing/2014/main" id="{2310FBFA-49D8-41C7-B739-487319BFE154}"/>
                </a:ext>
              </a:extLst>
            </p:cNvPr>
            <p:cNvSpPr/>
            <p:nvPr/>
          </p:nvSpPr>
          <p:spPr>
            <a:xfrm rot="-2700000">
              <a:off x="5535698" y="30472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5" name="Freeform: Shape 2404">
              <a:extLst>
                <a:ext uri="{FF2B5EF4-FFF2-40B4-BE49-F238E27FC236}">
                  <a16:creationId xmlns:a16="http://schemas.microsoft.com/office/drawing/2014/main" id="{75C9EE77-8177-9388-5974-A54A52B10A8B}"/>
                </a:ext>
              </a:extLst>
            </p:cNvPr>
            <p:cNvSpPr/>
            <p:nvPr/>
          </p:nvSpPr>
          <p:spPr>
            <a:xfrm rot="-2700000">
              <a:off x="6119638" y="246322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6" name="Freeform: Shape 2405">
              <a:extLst>
                <a:ext uri="{FF2B5EF4-FFF2-40B4-BE49-F238E27FC236}">
                  <a16:creationId xmlns:a16="http://schemas.microsoft.com/office/drawing/2014/main" id="{6AF56871-9389-6CD5-8CD9-C8EF08CBB782}"/>
                </a:ext>
              </a:extLst>
            </p:cNvPr>
            <p:cNvSpPr/>
            <p:nvPr/>
          </p:nvSpPr>
          <p:spPr>
            <a:xfrm rot="-2700000">
              <a:off x="6167687" y="251136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7" name="Freeform: Shape 2406">
              <a:extLst>
                <a:ext uri="{FF2B5EF4-FFF2-40B4-BE49-F238E27FC236}">
                  <a16:creationId xmlns:a16="http://schemas.microsoft.com/office/drawing/2014/main" id="{F6E1D9F6-3A0B-F001-5761-83C6C840AB74}"/>
                </a:ext>
              </a:extLst>
            </p:cNvPr>
            <p:cNvSpPr/>
            <p:nvPr/>
          </p:nvSpPr>
          <p:spPr>
            <a:xfrm rot="-2700486">
              <a:off x="6313641" y="236525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8" name="Freeform: Shape 2407">
              <a:extLst>
                <a:ext uri="{FF2B5EF4-FFF2-40B4-BE49-F238E27FC236}">
                  <a16:creationId xmlns:a16="http://schemas.microsoft.com/office/drawing/2014/main" id="{45A4F5EE-29A7-2988-A150-82773100BC58}"/>
                </a:ext>
              </a:extLst>
            </p:cNvPr>
            <p:cNvSpPr/>
            <p:nvPr/>
          </p:nvSpPr>
          <p:spPr>
            <a:xfrm rot="-2700000">
              <a:off x="6386638" y="22922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9" name="Freeform: Shape 2408">
              <a:extLst>
                <a:ext uri="{FF2B5EF4-FFF2-40B4-BE49-F238E27FC236}">
                  <a16:creationId xmlns:a16="http://schemas.microsoft.com/office/drawing/2014/main" id="{E26F9B1F-C2F1-75C1-B269-3EB5477B5648}"/>
                </a:ext>
              </a:extLst>
            </p:cNvPr>
            <p:cNvSpPr/>
            <p:nvPr/>
          </p:nvSpPr>
          <p:spPr>
            <a:xfrm rot="-2700000">
              <a:off x="6240653" y="24382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0" name="Freeform: Shape 2409">
              <a:extLst>
                <a:ext uri="{FF2B5EF4-FFF2-40B4-BE49-F238E27FC236}">
                  <a16:creationId xmlns:a16="http://schemas.microsoft.com/office/drawing/2014/main" id="{48ACD394-3FE3-7A07-2D11-D5300D32EF8C}"/>
                </a:ext>
              </a:extLst>
            </p:cNvPr>
            <p:cNvSpPr/>
            <p:nvPr/>
          </p:nvSpPr>
          <p:spPr>
            <a:xfrm rot="-2700000">
              <a:off x="6021700" y="265734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1" name="Freeform: Shape 2410">
              <a:extLst>
                <a:ext uri="{FF2B5EF4-FFF2-40B4-BE49-F238E27FC236}">
                  <a16:creationId xmlns:a16="http://schemas.microsoft.com/office/drawing/2014/main" id="{F3762D34-0B6F-2FE1-F0A0-91AF37F12439}"/>
                </a:ext>
              </a:extLst>
            </p:cNvPr>
            <p:cNvSpPr/>
            <p:nvPr/>
          </p:nvSpPr>
          <p:spPr>
            <a:xfrm rot="-2700000">
              <a:off x="6605650" y="207340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2" name="Freeform: Shape 2411">
              <a:extLst>
                <a:ext uri="{FF2B5EF4-FFF2-40B4-BE49-F238E27FC236}">
                  <a16:creationId xmlns:a16="http://schemas.microsoft.com/office/drawing/2014/main" id="{B43B150D-3D8D-FCEA-B391-15C59806657D}"/>
                </a:ext>
              </a:extLst>
            </p:cNvPr>
            <p:cNvSpPr/>
            <p:nvPr/>
          </p:nvSpPr>
          <p:spPr>
            <a:xfrm rot="-2700000">
              <a:off x="6532651" y="214639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3" name="Freeform: Shape 2412">
              <a:extLst>
                <a:ext uri="{FF2B5EF4-FFF2-40B4-BE49-F238E27FC236}">
                  <a16:creationId xmlns:a16="http://schemas.microsoft.com/office/drawing/2014/main" id="{AF26487B-4D53-3515-FF68-DCA019CC4FFC}"/>
                </a:ext>
              </a:extLst>
            </p:cNvPr>
            <p:cNvSpPr/>
            <p:nvPr/>
          </p:nvSpPr>
          <p:spPr>
            <a:xfrm rot="-2700000">
              <a:off x="6459661" y="221938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4" name="Freeform: Shape 2413">
              <a:extLst>
                <a:ext uri="{FF2B5EF4-FFF2-40B4-BE49-F238E27FC236}">
                  <a16:creationId xmlns:a16="http://schemas.microsoft.com/office/drawing/2014/main" id="{1C9C81E5-6A43-FE93-6028-570C14CA9ECD}"/>
                </a:ext>
              </a:extLst>
            </p:cNvPr>
            <p:cNvSpPr/>
            <p:nvPr/>
          </p:nvSpPr>
          <p:spPr>
            <a:xfrm rot="-2700000">
              <a:off x="6094692" y="258436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5" name="Freeform: Shape 2414">
              <a:extLst>
                <a:ext uri="{FF2B5EF4-FFF2-40B4-BE49-F238E27FC236}">
                  <a16:creationId xmlns:a16="http://schemas.microsoft.com/office/drawing/2014/main" id="{DDE06259-81A8-0329-DC17-07FB24506968}"/>
                </a:ext>
              </a:extLst>
            </p:cNvPr>
            <p:cNvSpPr/>
            <p:nvPr/>
          </p:nvSpPr>
          <p:spPr>
            <a:xfrm rot="-2700000">
              <a:off x="6653687" y="21214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6" name="Freeform: Shape 2415">
              <a:extLst>
                <a:ext uri="{FF2B5EF4-FFF2-40B4-BE49-F238E27FC236}">
                  <a16:creationId xmlns:a16="http://schemas.microsoft.com/office/drawing/2014/main" id="{23ABB91E-C50F-2D97-C494-4EF98D028744}"/>
                </a:ext>
              </a:extLst>
            </p:cNvPr>
            <p:cNvSpPr/>
            <p:nvPr/>
          </p:nvSpPr>
          <p:spPr>
            <a:xfrm rot="-2700000">
              <a:off x="6142729" y="263238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7" name="Freeform: Shape 2416">
              <a:extLst>
                <a:ext uri="{FF2B5EF4-FFF2-40B4-BE49-F238E27FC236}">
                  <a16:creationId xmlns:a16="http://schemas.microsoft.com/office/drawing/2014/main" id="{8937D93D-07D2-8558-B2FC-72CA3BEA98DB}"/>
                </a:ext>
              </a:extLst>
            </p:cNvPr>
            <p:cNvSpPr/>
            <p:nvPr/>
          </p:nvSpPr>
          <p:spPr>
            <a:xfrm rot="-2700486">
              <a:off x="6361678" y="24132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8" name="Freeform: Shape 2417">
              <a:extLst>
                <a:ext uri="{FF2B5EF4-FFF2-40B4-BE49-F238E27FC236}">
                  <a16:creationId xmlns:a16="http://schemas.microsoft.com/office/drawing/2014/main" id="{30AB6EC9-EE8F-9D72-DDFA-6DB6DD883807}"/>
                </a:ext>
              </a:extLst>
            </p:cNvPr>
            <p:cNvSpPr/>
            <p:nvPr/>
          </p:nvSpPr>
          <p:spPr>
            <a:xfrm rot="-2700000">
              <a:off x="6288695" y="24863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9" name="Freeform: Shape 2418">
              <a:extLst>
                <a:ext uri="{FF2B5EF4-FFF2-40B4-BE49-F238E27FC236}">
                  <a16:creationId xmlns:a16="http://schemas.microsoft.com/office/drawing/2014/main" id="{98B54FF5-8B75-2A5D-E530-B5A6F93AA6BA}"/>
                </a:ext>
              </a:extLst>
            </p:cNvPr>
            <p:cNvSpPr/>
            <p:nvPr/>
          </p:nvSpPr>
          <p:spPr>
            <a:xfrm rot="-2700000">
              <a:off x="6580693" y="219443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0" name="Freeform: Shape 2419">
              <a:extLst>
                <a:ext uri="{FF2B5EF4-FFF2-40B4-BE49-F238E27FC236}">
                  <a16:creationId xmlns:a16="http://schemas.microsoft.com/office/drawing/2014/main" id="{071A1960-3E10-7ABE-0D89-3C2BDD30DAAE}"/>
                </a:ext>
              </a:extLst>
            </p:cNvPr>
            <p:cNvSpPr/>
            <p:nvPr/>
          </p:nvSpPr>
          <p:spPr>
            <a:xfrm>
              <a:off x="6076273" y="2688081"/>
              <a:ext cx="39820" cy="38181"/>
            </a:xfrm>
            <a:custGeom>
              <a:avLst/>
              <a:gdLst>
                <a:gd name="connsiteX0" fmla="*/ 35253 w 39820"/>
                <a:gd name="connsiteY0" fmla="*/ 0 h 38181"/>
                <a:gd name="connsiteX1" fmla="*/ 0 w 39820"/>
                <a:gd name="connsiteY1" fmla="*/ 35259 h 38181"/>
                <a:gd name="connsiteX2" fmla="*/ 6200 w 39820"/>
                <a:gd name="connsiteY2" fmla="*/ 38182 h 38181"/>
                <a:gd name="connsiteX3" fmla="*/ 39821 w 39820"/>
                <a:gd name="connsiteY3" fmla="*/ 4561 h 38181"/>
                <a:gd name="connsiteX4" fmla="*/ 35253 w 39820"/>
                <a:gd name="connsiteY4" fmla="*/ 0 h 3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820" h="38181">
                  <a:moveTo>
                    <a:pt x="35253" y="0"/>
                  </a:moveTo>
                  <a:lnTo>
                    <a:pt x="0" y="35259"/>
                  </a:lnTo>
                  <a:cubicBezTo>
                    <a:pt x="2065" y="36246"/>
                    <a:pt x="4142" y="37137"/>
                    <a:pt x="6200" y="38182"/>
                  </a:cubicBezTo>
                  <a:lnTo>
                    <a:pt x="39821" y="4561"/>
                  </a:lnTo>
                  <a:lnTo>
                    <a:pt x="35253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1" name="Freeform: Shape 2420">
              <a:extLst>
                <a:ext uri="{FF2B5EF4-FFF2-40B4-BE49-F238E27FC236}">
                  <a16:creationId xmlns:a16="http://schemas.microsoft.com/office/drawing/2014/main" id="{8AEE40EB-16F1-1CDC-4F49-F5BED7E5ADFC}"/>
                </a:ext>
              </a:extLst>
            </p:cNvPr>
            <p:cNvSpPr/>
            <p:nvPr/>
          </p:nvSpPr>
          <p:spPr>
            <a:xfrm rot="-2700000">
              <a:off x="6507698" y="226742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2" name="Freeform: Shape 2421">
              <a:extLst>
                <a:ext uri="{FF2B5EF4-FFF2-40B4-BE49-F238E27FC236}">
                  <a16:creationId xmlns:a16="http://schemas.microsoft.com/office/drawing/2014/main" id="{26124DB5-1A27-E69A-CBCF-FF760D0687F3}"/>
                </a:ext>
              </a:extLst>
            </p:cNvPr>
            <p:cNvSpPr/>
            <p:nvPr/>
          </p:nvSpPr>
          <p:spPr>
            <a:xfrm rot="-2700000">
              <a:off x="6215719" y="25593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3" name="Freeform: Shape 2422">
              <a:extLst>
                <a:ext uri="{FF2B5EF4-FFF2-40B4-BE49-F238E27FC236}">
                  <a16:creationId xmlns:a16="http://schemas.microsoft.com/office/drawing/2014/main" id="{33E4A23E-5CBC-2060-1990-2E92208CA46B}"/>
                </a:ext>
              </a:extLst>
            </p:cNvPr>
            <p:cNvSpPr/>
            <p:nvPr/>
          </p:nvSpPr>
          <p:spPr>
            <a:xfrm rot="-2700000">
              <a:off x="6434675" y="23403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4" name="Freeform: Shape 2423">
              <a:extLst>
                <a:ext uri="{FF2B5EF4-FFF2-40B4-BE49-F238E27FC236}">
                  <a16:creationId xmlns:a16="http://schemas.microsoft.com/office/drawing/2014/main" id="{72EA9EB0-C5A7-6A57-9652-0E35E96E297F}"/>
                </a:ext>
              </a:extLst>
            </p:cNvPr>
            <p:cNvSpPr/>
            <p:nvPr/>
          </p:nvSpPr>
          <p:spPr>
            <a:xfrm rot="-2700486">
              <a:off x="6409712" y="24613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5" name="Freeform: Shape 2424">
              <a:extLst>
                <a:ext uri="{FF2B5EF4-FFF2-40B4-BE49-F238E27FC236}">
                  <a16:creationId xmlns:a16="http://schemas.microsoft.com/office/drawing/2014/main" id="{7312B325-A651-A25A-8A4B-3894B7E76653}"/>
                </a:ext>
              </a:extLst>
            </p:cNvPr>
            <p:cNvSpPr/>
            <p:nvPr/>
          </p:nvSpPr>
          <p:spPr>
            <a:xfrm>
              <a:off x="6134991" y="2736114"/>
              <a:ext cx="29136" cy="28626"/>
            </a:xfrm>
            <a:custGeom>
              <a:avLst/>
              <a:gdLst>
                <a:gd name="connsiteX0" fmla="*/ 24575 w 29136"/>
                <a:gd name="connsiteY0" fmla="*/ 0 h 28626"/>
                <a:gd name="connsiteX1" fmla="*/ 0 w 29136"/>
                <a:gd name="connsiteY1" fmla="*/ 24575 h 28626"/>
                <a:gd name="connsiteX2" fmla="*/ 5071 w 29136"/>
                <a:gd name="connsiteY2" fmla="*/ 28627 h 28626"/>
                <a:gd name="connsiteX3" fmla="*/ 29136 w 29136"/>
                <a:gd name="connsiteY3" fmla="*/ 4561 h 28626"/>
                <a:gd name="connsiteX4" fmla="*/ 24575 w 29136"/>
                <a:gd name="connsiteY4" fmla="*/ 0 h 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36" h="28626">
                  <a:moveTo>
                    <a:pt x="24575" y="0"/>
                  </a:moveTo>
                  <a:lnTo>
                    <a:pt x="0" y="24575"/>
                  </a:lnTo>
                  <a:cubicBezTo>
                    <a:pt x="1690" y="25936"/>
                    <a:pt x="3394" y="27220"/>
                    <a:pt x="5071" y="28627"/>
                  </a:cubicBezTo>
                  <a:lnTo>
                    <a:pt x="29136" y="4561"/>
                  </a:lnTo>
                  <a:lnTo>
                    <a:pt x="24575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6" name="Freeform: Shape 2425">
              <a:extLst>
                <a:ext uri="{FF2B5EF4-FFF2-40B4-BE49-F238E27FC236}">
                  <a16:creationId xmlns:a16="http://schemas.microsoft.com/office/drawing/2014/main" id="{15938C2A-421D-6D79-0BFB-C7DD1C4C2523}"/>
                </a:ext>
              </a:extLst>
            </p:cNvPr>
            <p:cNvSpPr/>
            <p:nvPr/>
          </p:nvSpPr>
          <p:spPr>
            <a:xfrm rot="-2700000">
              <a:off x="6701722" y="21694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7" name="Freeform: Shape 2426">
              <a:extLst>
                <a:ext uri="{FF2B5EF4-FFF2-40B4-BE49-F238E27FC236}">
                  <a16:creationId xmlns:a16="http://schemas.microsoft.com/office/drawing/2014/main" id="{96276B91-ED3A-4785-989C-6DA87A5195D4}"/>
                </a:ext>
              </a:extLst>
            </p:cNvPr>
            <p:cNvSpPr/>
            <p:nvPr/>
          </p:nvSpPr>
          <p:spPr>
            <a:xfrm rot="-2700000">
              <a:off x="6190763" y="26804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8" name="Freeform: Shape 2427">
              <a:extLst>
                <a:ext uri="{FF2B5EF4-FFF2-40B4-BE49-F238E27FC236}">
                  <a16:creationId xmlns:a16="http://schemas.microsoft.com/office/drawing/2014/main" id="{4D753F0D-29A8-E543-AC8C-21B7E3369E99}"/>
                </a:ext>
              </a:extLst>
            </p:cNvPr>
            <p:cNvSpPr/>
            <p:nvPr/>
          </p:nvSpPr>
          <p:spPr>
            <a:xfrm rot="-2700000">
              <a:off x="6482710" y="23883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9" name="Freeform: Shape 2428">
              <a:extLst>
                <a:ext uri="{FF2B5EF4-FFF2-40B4-BE49-F238E27FC236}">
                  <a16:creationId xmlns:a16="http://schemas.microsoft.com/office/drawing/2014/main" id="{EC944A13-B1FE-D90D-8794-64E5F1385B53}"/>
                </a:ext>
              </a:extLst>
            </p:cNvPr>
            <p:cNvSpPr/>
            <p:nvPr/>
          </p:nvSpPr>
          <p:spPr>
            <a:xfrm rot="-2700000">
              <a:off x="6628727" y="224247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0" name="Freeform: Shape 2429">
              <a:extLst>
                <a:ext uri="{FF2B5EF4-FFF2-40B4-BE49-F238E27FC236}">
                  <a16:creationId xmlns:a16="http://schemas.microsoft.com/office/drawing/2014/main" id="{0A6BEF6A-3C3C-40C8-0652-44EC1628B5D7}"/>
                </a:ext>
              </a:extLst>
            </p:cNvPr>
            <p:cNvSpPr/>
            <p:nvPr/>
          </p:nvSpPr>
          <p:spPr>
            <a:xfrm rot="-2700000">
              <a:off x="6263753" y="26074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1" name="Freeform: Shape 2430">
              <a:extLst>
                <a:ext uri="{FF2B5EF4-FFF2-40B4-BE49-F238E27FC236}">
                  <a16:creationId xmlns:a16="http://schemas.microsoft.com/office/drawing/2014/main" id="{6448942E-D389-3C39-82AF-49B93C73B92E}"/>
                </a:ext>
              </a:extLst>
            </p:cNvPr>
            <p:cNvSpPr/>
            <p:nvPr/>
          </p:nvSpPr>
          <p:spPr>
            <a:xfrm rot="-2700000">
              <a:off x="6555728" y="231546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2" name="Freeform: Shape 2431">
              <a:extLst>
                <a:ext uri="{FF2B5EF4-FFF2-40B4-BE49-F238E27FC236}">
                  <a16:creationId xmlns:a16="http://schemas.microsoft.com/office/drawing/2014/main" id="{AD205E7E-B3EC-AC27-3BED-36A95C033339}"/>
                </a:ext>
              </a:extLst>
            </p:cNvPr>
            <p:cNvSpPr/>
            <p:nvPr/>
          </p:nvSpPr>
          <p:spPr>
            <a:xfrm rot="-2700000">
              <a:off x="6336725" y="25343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3" name="Freeform: Shape 2432">
              <a:extLst>
                <a:ext uri="{FF2B5EF4-FFF2-40B4-BE49-F238E27FC236}">
                  <a16:creationId xmlns:a16="http://schemas.microsoft.com/office/drawing/2014/main" id="{BEDB8B97-117C-92C9-3C88-F232118D0426}"/>
                </a:ext>
              </a:extLst>
            </p:cNvPr>
            <p:cNvSpPr/>
            <p:nvPr/>
          </p:nvSpPr>
          <p:spPr>
            <a:xfrm rot="-2700000">
              <a:off x="6530749" y="24363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4" name="Freeform: Shape 2433">
              <a:extLst>
                <a:ext uri="{FF2B5EF4-FFF2-40B4-BE49-F238E27FC236}">
                  <a16:creationId xmlns:a16="http://schemas.microsoft.com/office/drawing/2014/main" id="{09F6FDBB-689A-8545-774E-A583C97B23D7}"/>
                </a:ext>
              </a:extLst>
            </p:cNvPr>
            <p:cNvSpPr/>
            <p:nvPr/>
          </p:nvSpPr>
          <p:spPr>
            <a:xfrm>
              <a:off x="6183844" y="2784155"/>
              <a:ext cx="28323" cy="28665"/>
            </a:xfrm>
            <a:custGeom>
              <a:avLst/>
              <a:gdLst>
                <a:gd name="connsiteX0" fmla="*/ 23762 w 28323"/>
                <a:gd name="connsiteY0" fmla="*/ 0 h 28665"/>
                <a:gd name="connsiteX1" fmla="*/ 0 w 28323"/>
                <a:gd name="connsiteY1" fmla="*/ 23762 h 28665"/>
                <a:gd name="connsiteX2" fmla="*/ 4219 w 28323"/>
                <a:gd name="connsiteY2" fmla="*/ 28665 h 28665"/>
                <a:gd name="connsiteX3" fmla="*/ 28323 w 28323"/>
                <a:gd name="connsiteY3" fmla="*/ 4561 h 28665"/>
                <a:gd name="connsiteX4" fmla="*/ 23762 w 28323"/>
                <a:gd name="connsiteY4" fmla="*/ 0 h 2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23" h="28665">
                  <a:moveTo>
                    <a:pt x="23762" y="0"/>
                  </a:moveTo>
                  <a:lnTo>
                    <a:pt x="0" y="23762"/>
                  </a:lnTo>
                  <a:cubicBezTo>
                    <a:pt x="1413" y="25375"/>
                    <a:pt x="2820" y="27014"/>
                    <a:pt x="4219" y="28665"/>
                  </a:cubicBezTo>
                  <a:lnTo>
                    <a:pt x="28323" y="4561"/>
                  </a:lnTo>
                  <a:lnTo>
                    <a:pt x="23762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5" name="Freeform: Shape 2434">
              <a:extLst>
                <a:ext uri="{FF2B5EF4-FFF2-40B4-BE49-F238E27FC236}">
                  <a16:creationId xmlns:a16="http://schemas.microsoft.com/office/drawing/2014/main" id="{AAA90BFE-8D27-8711-35E7-BDF48755FFC9}"/>
                </a:ext>
              </a:extLst>
            </p:cNvPr>
            <p:cNvSpPr/>
            <p:nvPr/>
          </p:nvSpPr>
          <p:spPr>
            <a:xfrm rot="-2700000">
              <a:off x="6749760" y="22175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6" name="Freeform: Shape 2435">
              <a:extLst>
                <a:ext uri="{FF2B5EF4-FFF2-40B4-BE49-F238E27FC236}">
                  <a16:creationId xmlns:a16="http://schemas.microsoft.com/office/drawing/2014/main" id="{6AB1DF8C-8AD9-4E06-3456-3F7C2DDEC81E}"/>
                </a:ext>
              </a:extLst>
            </p:cNvPr>
            <p:cNvSpPr/>
            <p:nvPr/>
          </p:nvSpPr>
          <p:spPr>
            <a:xfrm rot="-2700000">
              <a:off x="6238802" y="272847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7" name="Freeform: Shape 2436">
              <a:extLst>
                <a:ext uri="{FF2B5EF4-FFF2-40B4-BE49-F238E27FC236}">
                  <a16:creationId xmlns:a16="http://schemas.microsoft.com/office/drawing/2014/main" id="{A0315F29-64DD-D637-54F4-1C5B7B6FE70F}"/>
                </a:ext>
              </a:extLst>
            </p:cNvPr>
            <p:cNvSpPr/>
            <p:nvPr/>
          </p:nvSpPr>
          <p:spPr>
            <a:xfrm rot="-2700000">
              <a:off x="6311797" y="265547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8" name="Freeform: Shape 2437">
              <a:extLst>
                <a:ext uri="{FF2B5EF4-FFF2-40B4-BE49-F238E27FC236}">
                  <a16:creationId xmlns:a16="http://schemas.microsoft.com/office/drawing/2014/main" id="{0434CFAD-EF02-3479-82F1-3A6DEFEF9F87}"/>
                </a:ext>
              </a:extLst>
            </p:cNvPr>
            <p:cNvSpPr/>
            <p:nvPr/>
          </p:nvSpPr>
          <p:spPr>
            <a:xfrm rot="-2700000">
              <a:off x="6384817" y="258259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9" name="Freeform: Shape 2438">
              <a:extLst>
                <a:ext uri="{FF2B5EF4-FFF2-40B4-BE49-F238E27FC236}">
                  <a16:creationId xmlns:a16="http://schemas.microsoft.com/office/drawing/2014/main" id="{7DF61919-118A-9C8B-53D7-BB4EE1328975}"/>
                </a:ext>
              </a:extLst>
            </p:cNvPr>
            <p:cNvSpPr/>
            <p:nvPr/>
          </p:nvSpPr>
          <p:spPr>
            <a:xfrm rot="-2700486">
              <a:off x="6457751" y="250934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0" name="Freeform: Shape 2439">
              <a:extLst>
                <a:ext uri="{FF2B5EF4-FFF2-40B4-BE49-F238E27FC236}">
                  <a16:creationId xmlns:a16="http://schemas.microsoft.com/office/drawing/2014/main" id="{A824799A-3121-CFFE-D0DB-7A0BEB627708}"/>
                </a:ext>
              </a:extLst>
            </p:cNvPr>
            <p:cNvSpPr/>
            <p:nvPr/>
          </p:nvSpPr>
          <p:spPr>
            <a:xfrm rot="-2700000">
              <a:off x="6603771" y="236350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1" name="Freeform: Shape 2440">
              <a:extLst>
                <a:ext uri="{FF2B5EF4-FFF2-40B4-BE49-F238E27FC236}">
                  <a16:creationId xmlns:a16="http://schemas.microsoft.com/office/drawing/2014/main" id="{343B89EB-187E-43FF-0558-CB244086A358}"/>
                </a:ext>
              </a:extLst>
            </p:cNvPr>
            <p:cNvSpPr/>
            <p:nvPr/>
          </p:nvSpPr>
          <p:spPr>
            <a:xfrm rot="-2700000">
              <a:off x="6676727" y="229039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2" name="Freeform: Shape 2441">
              <a:extLst>
                <a:ext uri="{FF2B5EF4-FFF2-40B4-BE49-F238E27FC236}">
                  <a16:creationId xmlns:a16="http://schemas.microsoft.com/office/drawing/2014/main" id="{D5476A26-1FF9-8BE0-8F2C-AD2A9CEF40E3}"/>
                </a:ext>
              </a:extLst>
            </p:cNvPr>
            <p:cNvSpPr/>
            <p:nvPr/>
          </p:nvSpPr>
          <p:spPr>
            <a:xfrm rot="-2700000">
              <a:off x="6724762" y="233843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3" name="Freeform: Shape 2442">
              <a:extLst>
                <a:ext uri="{FF2B5EF4-FFF2-40B4-BE49-F238E27FC236}">
                  <a16:creationId xmlns:a16="http://schemas.microsoft.com/office/drawing/2014/main" id="{5CBEA292-EAA2-E944-131C-6B99B450F475}"/>
                </a:ext>
              </a:extLst>
            </p:cNvPr>
            <p:cNvSpPr/>
            <p:nvPr/>
          </p:nvSpPr>
          <p:spPr>
            <a:xfrm rot="-2700000">
              <a:off x="6578788" y="24844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4" name="Freeform: Shape 2443">
              <a:extLst>
                <a:ext uri="{FF2B5EF4-FFF2-40B4-BE49-F238E27FC236}">
                  <a16:creationId xmlns:a16="http://schemas.microsoft.com/office/drawing/2014/main" id="{65564967-8F2E-ACDA-E5E8-F115071D1582}"/>
                </a:ext>
              </a:extLst>
            </p:cNvPr>
            <p:cNvSpPr/>
            <p:nvPr/>
          </p:nvSpPr>
          <p:spPr>
            <a:xfrm rot="-2700000">
              <a:off x="6651806" y="241153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5" name="Freeform: Shape 2444">
              <a:extLst>
                <a:ext uri="{FF2B5EF4-FFF2-40B4-BE49-F238E27FC236}">
                  <a16:creationId xmlns:a16="http://schemas.microsoft.com/office/drawing/2014/main" id="{0C023FB3-7897-9DCF-FA39-266D86DBADD0}"/>
                </a:ext>
              </a:extLst>
            </p:cNvPr>
            <p:cNvSpPr/>
            <p:nvPr/>
          </p:nvSpPr>
          <p:spPr>
            <a:xfrm rot="-2700000">
              <a:off x="6359832" y="27035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6" name="Freeform: Shape 2445">
              <a:extLst>
                <a:ext uri="{FF2B5EF4-FFF2-40B4-BE49-F238E27FC236}">
                  <a16:creationId xmlns:a16="http://schemas.microsoft.com/office/drawing/2014/main" id="{78598198-02E7-56B3-5AA9-5E9C367DE7D9}"/>
                </a:ext>
              </a:extLst>
            </p:cNvPr>
            <p:cNvSpPr/>
            <p:nvPr/>
          </p:nvSpPr>
          <p:spPr>
            <a:xfrm rot="-2700486">
              <a:off x="6505791" y="255738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7" name="Freeform: Shape 2446">
              <a:extLst>
                <a:ext uri="{FF2B5EF4-FFF2-40B4-BE49-F238E27FC236}">
                  <a16:creationId xmlns:a16="http://schemas.microsoft.com/office/drawing/2014/main" id="{3664A05E-2211-4630-DC87-EDD8D021C075}"/>
                </a:ext>
              </a:extLst>
            </p:cNvPr>
            <p:cNvSpPr/>
            <p:nvPr/>
          </p:nvSpPr>
          <p:spPr>
            <a:xfrm>
              <a:off x="6227129" y="2832195"/>
              <a:ext cx="33072" cy="33388"/>
            </a:xfrm>
            <a:custGeom>
              <a:avLst/>
              <a:gdLst>
                <a:gd name="connsiteX0" fmla="*/ 28511 w 33072"/>
                <a:gd name="connsiteY0" fmla="*/ 0 h 33388"/>
                <a:gd name="connsiteX1" fmla="*/ 0 w 33072"/>
                <a:gd name="connsiteY1" fmla="*/ 28517 h 33388"/>
                <a:gd name="connsiteX2" fmla="*/ 4252 w 33072"/>
                <a:gd name="connsiteY2" fmla="*/ 33388 h 33388"/>
                <a:gd name="connsiteX3" fmla="*/ 33072 w 33072"/>
                <a:gd name="connsiteY3" fmla="*/ 4568 h 33388"/>
                <a:gd name="connsiteX4" fmla="*/ 28511 w 33072"/>
                <a:gd name="connsiteY4" fmla="*/ 0 h 3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72" h="33388">
                  <a:moveTo>
                    <a:pt x="28511" y="0"/>
                  </a:moveTo>
                  <a:lnTo>
                    <a:pt x="0" y="28517"/>
                  </a:lnTo>
                  <a:cubicBezTo>
                    <a:pt x="1419" y="30137"/>
                    <a:pt x="2820" y="31795"/>
                    <a:pt x="4252" y="33388"/>
                  </a:cubicBezTo>
                  <a:lnTo>
                    <a:pt x="33072" y="4568"/>
                  </a:lnTo>
                  <a:lnTo>
                    <a:pt x="28511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8" name="Freeform: Shape 2447">
              <a:extLst>
                <a:ext uri="{FF2B5EF4-FFF2-40B4-BE49-F238E27FC236}">
                  <a16:creationId xmlns:a16="http://schemas.microsoft.com/office/drawing/2014/main" id="{F86CBFA6-E4FE-DF82-C6AA-B1B88415B6A2}"/>
                </a:ext>
              </a:extLst>
            </p:cNvPr>
            <p:cNvSpPr/>
            <p:nvPr/>
          </p:nvSpPr>
          <p:spPr>
            <a:xfrm rot="-2700000">
              <a:off x="6432852" y="263063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9" name="Freeform: Shape 2448">
              <a:extLst>
                <a:ext uri="{FF2B5EF4-FFF2-40B4-BE49-F238E27FC236}">
                  <a16:creationId xmlns:a16="http://schemas.microsoft.com/office/drawing/2014/main" id="{0210C9DC-B5CD-CA2A-5852-84BC9EF55422}"/>
                </a:ext>
              </a:extLst>
            </p:cNvPr>
            <p:cNvSpPr/>
            <p:nvPr/>
          </p:nvSpPr>
          <p:spPr>
            <a:xfrm>
              <a:off x="6803103" y="2248241"/>
              <a:ext cx="40620" cy="41059"/>
            </a:xfrm>
            <a:custGeom>
              <a:avLst/>
              <a:gdLst>
                <a:gd name="connsiteX0" fmla="*/ 0 w 40620"/>
                <a:gd name="connsiteY0" fmla="*/ 36498 h 41059"/>
                <a:gd name="connsiteX1" fmla="*/ 4561 w 40620"/>
                <a:gd name="connsiteY1" fmla="*/ 41059 h 41059"/>
                <a:gd name="connsiteX2" fmla="*/ 40621 w 40620"/>
                <a:gd name="connsiteY2" fmla="*/ 4994 h 41059"/>
                <a:gd name="connsiteX3" fmla="*/ 40169 w 40620"/>
                <a:gd name="connsiteY3" fmla="*/ 3671 h 41059"/>
                <a:gd name="connsiteX4" fmla="*/ 36498 w 40620"/>
                <a:gd name="connsiteY4" fmla="*/ 0 h 41059"/>
                <a:gd name="connsiteX5" fmla="*/ 0 w 40620"/>
                <a:gd name="connsiteY5" fmla="*/ 36498 h 4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20" h="41059">
                  <a:moveTo>
                    <a:pt x="0" y="36498"/>
                  </a:moveTo>
                  <a:lnTo>
                    <a:pt x="4561" y="41059"/>
                  </a:lnTo>
                  <a:lnTo>
                    <a:pt x="40621" y="4994"/>
                  </a:lnTo>
                  <a:cubicBezTo>
                    <a:pt x="40472" y="4548"/>
                    <a:pt x="40317" y="4110"/>
                    <a:pt x="40169" y="3671"/>
                  </a:cubicBezTo>
                  <a:lnTo>
                    <a:pt x="36498" y="0"/>
                  </a:lnTo>
                  <a:lnTo>
                    <a:pt x="0" y="36498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0" name="Freeform: Shape 2449">
              <a:extLst>
                <a:ext uri="{FF2B5EF4-FFF2-40B4-BE49-F238E27FC236}">
                  <a16:creationId xmlns:a16="http://schemas.microsoft.com/office/drawing/2014/main" id="{274ABD14-EE48-263D-60D0-B4F4258A0536}"/>
                </a:ext>
              </a:extLst>
            </p:cNvPr>
            <p:cNvSpPr/>
            <p:nvPr/>
          </p:nvSpPr>
          <p:spPr>
            <a:xfrm rot="-2700000">
              <a:off x="6286842" y="277650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1" name="Freeform: Shape 2450">
              <a:extLst>
                <a:ext uri="{FF2B5EF4-FFF2-40B4-BE49-F238E27FC236}">
                  <a16:creationId xmlns:a16="http://schemas.microsoft.com/office/drawing/2014/main" id="{0C9408D3-DAAE-1216-4C29-35C299EA047D}"/>
                </a:ext>
              </a:extLst>
            </p:cNvPr>
            <p:cNvSpPr/>
            <p:nvPr/>
          </p:nvSpPr>
          <p:spPr>
            <a:xfrm rot="-2700000">
              <a:off x="6626820" y="25324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2" name="Freeform: Shape 2451">
              <a:extLst>
                <a:ext uri="{FF2B5EF4-FFF2-40B4-BE49-F238E27FC236}">
                  <a16:creationId xmlns:a16="http://schemas.microsoft.com/office/drawing/2014/main" id="{F6857AF1-AE76-C701-1518-E6A028BB2B54}"/>
                </a:ext>
              </a:extLst>
            </p:cNvPr>
            <p:cNvSpPr/>
            <p:nvPr/>
          </p:nvSpPr>
          <p:spPr>
            <a:xfrm rot="-2700000">
              <a:off x="6699843" y="245957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3" name="Freeform: Shape 2452">
              <a:extLst>
                <a:ext uri="{FF2B5EF4-FFF2-40B4-BE49-F238E27FC236}">
                  <a16:creationId xmlns:a16="http://schemas.microsoft.com/office/drawing/2014/main" id="{E74823CB-0DD0-3B9B-6A4A-8E13EB085D55}"/>
                </a:ext>
              </a:extLst>
            </p:cNvPr>
            <p:cNvSpPr/>
            <p:nvPr/>
          </p:nvSpPr>
          <p:spPr>
            <a:xfrm rot="-2700000">
              <a:off x="6772799" y="23864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4" name="Freeform: Shape 2453">
              <a:extLst>
                <a:ext uri="{FF2B5EF4-FFF2-40B4-BE49-F238E27FC236}">
                  <a16:creationId xmlns:a16="http://schemas.microsoft.com/office/drawing/2014/main" id="{4A464AEE-91C4-1D4D-6D92-73CC123871CA}"/>
                </a:ext>
              </a:extLst>
            </p:cNvPr>
            <p:cNvSpPr/>
            <p:nvPr/>
          </p:nvSpPr>
          <p:spPr>
            <a:xfrm rot="-2700000">
              <a:off x="6334874" y="28245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5" name="Freeform: Shape 2454">
              <a:extLst>
                <a:ext uri="{FF2B5EF4-FFF2-40B4-BE49-F238E27FC236}">
                  <a16:creationId xmlns:a16="http://schemas.microsoft.com/office/drawing/2014/main" id="{EF6D6FF4-3A6D-21BE-E646-B1A366A13377}"/>
                </a:ext>
              </a:extLst>
            </p:cNvPr>
            <p:cNvSpPr/>
            <p:nvPr/>
          </p:nvSpPr>
          <p:spPr>
            <a:xfrm>
              <a:off x="6275815" y="2880229"/>
              <a:ext cx="32426" cy="31994"/>
            </a:xfrm>
            <a:custGeom>
              <a:avLst/>
              <a:gdLst>
                <a:gd name="connsiteX0" fmla="*/ 27865 w 32426"/>
                <a:gd name="connsiteY0" fmla="*/ 0 h 31994"/>
                <a:gd name="connsiteX1" fmla="*/ 0 w 32426"/>
                <a:gd name="connsiteY1" fmla="*/ 27865 h 31994"/>
                <a:gd name="connsiteX2" fmla="*/ 4994 w 32426"/>
                <a:gd name="connsiteY2" fmla="*/ 31995 h 31994"/>
                <a:gd name="connsiteX3" fmla="*/ 32427 w 32426"/>
                <a:gd name="connsiteY3" fmla="*/ 4555 h 31994"/>
                <a:gd name="connsiteX4" fmla="*/ 27865 w 32426"/>
                <a:gd name="connsiteY4" fmla="*/ 0 h 3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26" h="31994">
                  <a:moveTo>
                    <a:pt x="27865" y="0"/>
                  </a:moveTo>
                  <a:lnTo>
                    <a:pt x="0" y="27865"/>
                  </a:lnTo>
                  <a:cubicBezTo>
                    <a:pt x="1665" y="29240"/>
                    <a:pt x="3310" y="30653"/>
                    <a:pt x="4994" y="31995"/>
                  </a:cubicBezTo>
                  <a:lnTo>
                    <a:pt x="32427" y="4555"/>
                  </a:lnTo>
                  <a:lnTo>
                    <a:pt x="27865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6" name="Freeform: Shape 2455">
              <a:extLst>
                <a:ext uri="{FF2B5EF4-FFF2-40B4-BE49-F238E27FC236}">
                  <a16:creationId xmlns:a16="http://schemas.microsoft.com/office/drawing/2014/main" id="{1484B2FD-20BD-3F1A-34A3-3960E00AA1A3}"/>
                </a:ext>
              </a:extLst>
            </p:cNvPr>
            <p:cNvSpPr/>
            <p:nvPr/>
          </p:nvSpPr>
          <p:spPr>
            <a:xfrm rot="-2700000">
              <a:off x="6480868" y="267855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7" name="Freeform: Shape 2456">
              <a:extLst>
                <a:ext uri="{FF2B5EF4-FFF2-40B4-BE49-F238E27FC236}">
                  <a16:creationId xmlns:a16="http://schemas.microsoft.com/office/drawing/2014/main" id="{05199001-2FC7-30F5-D9BC-3D7CEF603627}"/>
                </a:ext>
              </a:extLst>
            </p:cNvPr>
            <p:cNvSpPr/>
            <p:nvPr/>
          </p:nvSpPr>
          <p:spPr>
            <a:xfrm rot="-2700000">
              <a:off x="6407864" y="275155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8" name="Freeform: Shape 2457">
              <a:extLst>
                <a:ext uri="{FF2B5EF4-FFF2-40B4-BE49-F238E27FC236}">
                  <a16:creationId xmlns:a16="http://schemas.microsoft.com/office/drawing/2014/main" id="{5D037581-7A80-FDA0-966A-5B259AD524DB}"/>
                </a:ext>
              </a:extLst>
            </p:cNvPr>
            <p:cNvSpPr/>
            <p:nvPr/>
          </p:nvSpPr>
          <p:spPr>
            <a:xfrm rot="-2700486">
              <a:off x="6553823" y="26054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9" name="Freeform: Shape 2458">
              <a:extLst>
                <a:ext uri="{FF2B5EF4-FFF2-40B4-BE49-F238E27FC236}">
                  <a16:creationId xmlns:a16="http://schemas.microsoft.com/office/drawing/2014/main" id="{AE70E287-9C0E-36CD-12A7-C8C11DF8EA3F}"/>
                </a:ext>
              </a:extLst>
            </p:cNvPr>
            <p:cNvSpPr/>
            <p:nvPr/>
          </p:nvSpPr>
          <p:spPr>
            <a:xfrm rot="-2700000">
              <a:off x="6382909" y="2872580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0" name="Freeform: Shape 2459">
              <a:extLst>
                <a:ext uri="{FF2B5EF4-FFF2-40B4-BE49-F238E27FC236}">
                  <a16:creationId xmlns:a16="http://schemas.microsoft.com/office/drawing/2014/main" id="{4B783907-344E-AB7A-1A83-9708A42D048E}"/>
                </a:ext>
              </a:extLst>
            </p:cNvPr>
            <p:cNvSpPr/>
            <p:nvPr/>
          </p:nvSpPr>
          <p:spPr>
            <a:xfrm rot="-2700000">
              <a:off x="6747845" y="250749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1" name="Freeform: Shape 2460">
              <a:extLst>
                <a:ext uri="{FF2B5EF4-FFF2-40B4-BE49-F238E27FC236}">
                  <a16:creationId xmlns:a16="http://schemas.microsoft.com/office/drawing/2014/main" id="{EED17BCF-D12C-64AF-4016-0E1D447A6F65}"/>
                </a:ext>
              </a:extLst>
            </p:cNvPr>
            <p:cNvSpPr/>
            <p:nvPr/>
          </p:nvSpPr>
          <p:spPr>
            <a:xfrm rot="-2700000">
              <a:off x="6455903" y="27995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2" name="Freeform: Shape 2461">
              <a:extLst>
                <a:ext uri="{FF2B5EF4-FFF2-40B4-BE49-F238E27FC236}">
                  <a16:creationId xmlns:a16="http://schemas.microsoft.com/office/drawing/2014/main" id="{B6A663A1-E612-01D7-41DB-BEF4440EE0E8}"/>
                </a:ext>
              </a:extLst>
            </p:cNvPr>
            <p:cNvSpPr/>
            <p:nvPr/>
          </p:nvSpPr>
          <p:spPr>
            <a:xfrm rot="-2700000">
              <a:off x="6674857" y="25804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3" name="Freeform: Shape 2462">
              <a:extLst>
                <a:ext uri="{FF2B5EF4-FFF2-40B4-BE49-F238E27FC236}">
                  <a16:creationId xmlns:a16="http://schemas.microsoft.com/office/drawing/2014/main" id="{3463181A-254B-13BC-05A4-19BE91AEA5FA}"/>
                </a:ext>
              </a:extLst>
            </p:cNvPr>
            <p:cNvSpPr/>
            <p:nvPr/>
          </p:nvSpPr>
          <p:spPr>
            <a:xfrm rot="-2700000">
              <a:off x="6528891" y="272658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4" name="Freeform: Shape 2463">
              <a:extLst>
                <a:ext uri="{FF2B5EF4-FFF2-40B4-BE49-F238E27FC236}">
                  <a16:creationId xmlns:a16="http://schemas.microsoft.com/office/drawing/2014/main" id="{992B0654-740F-048D-F34F-81F10BBF2C88}"/>
                </a:ext>
              </a:extLst>
            </p:cNvPr>
            <p:cNvSpPr/>
            <p:nvPr/>
          </p:nvSpPr>
          <p:spPr>
            <a:xfrm rot="-2700000">
              <a:off x="6601897" y="265359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5" name="Freeform: Shape 2464">
              <a:extLst>
                <a:ext uri="{FF2B5EF4-FFF2-40B4-BE49-F238E27FC236}">
                  <a16:creationId xmlns:a16="http://schemas.microsoft.com/office/drawing/2014/main" id="{5FB60546-4913-C62A-DCB0-63D2C3BCD76F}"/>
                </a:ext>
              </a:extLst>
            </p:cNvPr>
            <p:cNvSpPr/>
            <p:nvPr/>
          </p:nvSpPr>
          <p:spPr>
            <a:xfrm rot="-2700000">
              <a:off x="6820872" y="243461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6" name="Freeform: Shape 2465">
              <a:extLst>
                <a:ext uri="{FF2B5EF4-FFF2-40B4-BE49-F238E27FC236}">
                  <a16:creationId xmlns:a16="http://schemas.microsoft.com/office/drawing/2014/main" id="{5D2CD0CF-886D-3B5C-E770-1F22413CDA97}"/>
                </a:ext>
              </a:extLst>
            </p:cNvPr>
            <p:cNvSpPr/>
            <p:nvPr/>
          </p:nvSpPr>
          <p:spPr>
            <a:xfrm rot="-2700000">
              <a:off x="6430945" y="29206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7" name="Freeform: Shape 2466">
              <a:extLst>
                <a:ext uri="{FF2B5EF4-FFF2-40B4-BE49-F238E27FC236}">
                  <a16:creationId xmlns:a16="http://schemas.microsoft.com/office/drawing/2014/main" id="{21D09F2E-7524-AD39-701B-D05F4D8E247E}"/>
                </a:ext>
              </a:extLst>
            </p:cNvPr>
            <p:cNvSpPr/>
            <p:nvPr/>
          </p:nvSpPr>
          <p:spPr>
            <a:xfrm rot="-2700000">
              <a:off x="6722920" y="262864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0 w 51620"/>
                <a:gd name="connsiteY1" fmla="*/ 0 h 6451"/>
                <a:gd name="connsiteX2" fmla="*/ 51620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0" y="0"/>
                  </a:lnTo>
                  <a:lnTo>
                    <a:pt x="51620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8" name="Freeform: Shape 2467">
              <a:extLst>
                <a:ext uri="{FF2B5EF4-FFF2-40B4-BE49-F238E27FC236}">
                  <a16:creationId xmlns:a16="http://schemas.microsoft.com/office/drawing/2014/main" id="{7FDD0C7B-B2D8-6FBC-40E2-09CA43DFE2C3}"/>
                </a:ext>
              </a:extLst>
            </p:cNvPr>
            <p:cNvSpPr/>
            <p:nvPr/>
          </p:nvSpPr>
          <p:spPr>
            <a:xfrm rot="-2700000">
              <a:off x="6649931" y="270163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9" name="Freeform: Shape 2468">
              <a:extLst>
                <a:ext uri="{FF2B5EF4-FFF2-40B4-BE49-F238E27FC236}">
                  <a16:creationId xmlns:a16="http://schemas.microsoft.com/office/drawing/2014/main" id="{7110CD17-83D0-67AB-AD37-0BB8494931AE}"/>
                </a:ext>
              </a:extLst>
            </p:cNvPr>
            <p:cNvSpPr/>
            <p:nvPr/>
          </p:nvSpPr>
          <p:spPr>
            <a:xfrm rot="-2700000">
              <a:off x="6503944" y="284762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0" name="Freeform: Shape 2469">
              <a:extLst>
                <a:ext uri="{FF2B5EF4-FFF2-40B4-BE49-F238E27FC236}">
                  <a16:creationId xmlns:a16="http://schemas.microsoft.com/office/drawing/2014/main" id="{1C623ABD-E699-C527-8214-851594731C44}"/>
                </a:ext>
              </a:extLst>
            </p:cNvPr>
            <p:cNvSpPr/>
            <p:nvPr/>
          </p:nvSpPr>
          <p:spPr>
            <a:xfrm rot="-2700000">
              <a:off x="6795921" y="255565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1" name="Freeform: Shape 2470">
              <a:extLst>
                <a:ext uri="{FF2B5EF4-FFF2-40B4-BE49-F238E27FC236}">
                  <a16:creationId xmlns:a16="http://schemas.microsoft.com/office/drawing/2014/main" id="{FDAAD7E8-B060-ACBE-B456-F85E25B58709}"/>
                </a:ext>
              </a:extLst>
            </p:cNvPr>
            <p:cNvSpPr/>
            <p:nvPr/>
          </p:nvSpPr>
          <p:spPr>
            <a:xfrm rot="-2700000">
              <a:off x="6576935" y="277463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2" name="Freeform: Shape 2471">
              <a:extLst>
                <a:ext uri="{FF2B5EF4-FFF2-40B4-BE49-F238E27FC236}">
                  <a16:creationId xmlns:a16="http://schemas.microsoft.com/office/drawing/2014/main" id="{53870065-0FB6-8853-C749-94862164FE61}"/>
                </a:ext>
              </a:extLst>
            </p:cNvPr>
            <p:cNvSpPr/>
            <p:nvPr/>
          </p:nvSpPr>
          <p:spPr>
            <a:xfrm>
              <a:off x="6485615" y="2951347"/>
              <a:ext cx="39736" cy="35175"/>
            </a:xfrm>
            <a:custGeom>
              <a:avLst/>
              <a:gdLst>
                <a:gd name="connsiteX0" fmla="*/ 35175 w 39736"/>
                <a:gd name="connsiteY0" fmla="*/ 0 h 35175"/>
                <a:gd name="connsiteX1" fmla="*/ 0 w 39736"/>
                <a:gd name="connsiteY1" fmla="*/ 35175 h 35175"/>
                <a:gd name="connsiteX2" fmla="*/ 9439 w 39736"/>
                <a:gd name="connsiteY2" fmla="*/ 34859 h 35175"/>
                <a:gd name="connsiteX3" fmla="*/ 39737 w 39736"/>
                <a:gd name="connsiteY3" fmla="*/ 4561 h 35175"/>
                <a:gd name="connsiteX4" fmla="*/ 35175 w 39736"/>
                <a:gd name="connsiteY4" fmla="*/ 0 h 3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6" h="35175">
                  <a:moveTo>
                    <a:pt x="35175" y="0"/>
                  </a:moveTo>
                  <a:lnTo>
                    <a:pt x="0" y="35175"/>
                  </a:lnTo>
                  <a:cubicBezTo>
                    <a:pt x="3161" y="35150"/>
                    <a:pt x="6297" y="34982"/>
                    <a:pt x="9439" y="34859"/>
                  </a:cubicBezTo>
                  <a:lnTo>
                    <a:pt x="39737" y="4561"/>
                  </a:lnTo>
                  <a:lnTo>
                    <a:pt x="35175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3" name="Freeform: Shape 2472">
              <a:extLst>
                <a:ext uri="{FF2B5EF4-FFF2-40B4-BE49-F238E27FC236}">
                  <a16:creationId xmlns:a16="http://schemas.microsoft.com/office/drawing/2014/main" id="{C4D6102A-B9C1-C78C-FB28-173ADAE5E5A9}"/>
                </a:ext>
              </a:extLst>
            </p:cNvPr>
            <p:cNvSpPr/>
            <p:nvPr/>
          </p:nvSpPr>
          <p:spPr>
            <a:xfrm rot="-2700000">
              <a:off x="6551977" y="289565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4" name="Freeform: Shape 2473">
              <a:extLst>
                <a:ext uri="{FF2B5EF4-FFF2-40B4-BE49-F238E27FC236}">
                  <a16:creationId xmlns:a16="http://schemas.microsoft.com/office/drawing/2014/main" id="{9C9900AF-3FED-82AA-BC57-546C0DCF68DD}"/>
                </a:ext>
              </a:extLst>
            </p:cNvPr>
            <p:cNvSpPr/>
            <p:nvPr/>
          </p:nvSpPr>
          <p:spPr>
            <a:xfrm rot="-2700000">
              <a:off x="6624974" y="282266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0 w 51620"/>
                <a:gd name="connsiteY1" fmla="*/ 0 h 6451"/>
                <a:gd name="connsiteX2" fmla="*/ 51620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0" y="0"/>
                  </a:lnTo>
                  <a:lnTo>
                    <a:pt x="51620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5" name="Freeform: Shape 2474">
              <a:extLst>
                <a:ext uri="{FF2B5EF4-FFF2-40B4-BE49-F238E27FC236}">
                  <a16:creationId xmlns:a16="http://schemas.microsoft.com/office/drawing/2014/main" id="{EFF2B8E7-D1D2-C23D-D9B6-5BA810B300F3}"/>
                </a:ext>
              </a:extLst>
            </p:cNvPr>
            <p:cNvSpPr/>
            <p:nvPr/>
          </p:nvSpPr>
          <p:spPr>
            <a:xfrm rot="-2700000">
              <a:off x="6770963" y="2676681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6" name="Freeform: Shape 2475">
              <a:extLst>
                <a:ext uri="{FF2B5EF4-FFF2-40B4-BE49-F238E27FC236}">
                  <a16:creationId xmlns:a16="http://schemas.microsoft.com/office/drawing/2014/main" id="{1D438FF1-2AC5-1FD4-2651-2464D1C25E85}"/>
                </a:ext>
              </a:extLst>
            </p:cNvPr>
            <p:cNvSpPr/>
            <p:nvPr/>
          </p:nvSpPr>
          <p:spPr>
            <a:xfrm rot="-2700000">
              <a:off x="6697970" y="274967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7" name="Freeform: Shape 2476">
              <a:extLst>
                <a:ext uri="{FF2B5EF4-FFF2-40B4-BE49-F238E27FC236}">
                  <a16:creationId xmlns:a16="http://schemas.microsoft.com/office/drawing/2014/main" id="{CB56395E-77EE-0686-B5D9-A4F9914099F5}"/>
                </a:ext>
              </a:extLst>
            </p:cNvPr>
            <p:cNvSpPr/>
            <p:nvPr/>
          </p:nvSpPr>
          <p:spPr>
            <a:xfrm rot="-2700000">
              <a:off x="6673006" y="28707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8" name="Freeform: Shape 2477">
              <a:extLst>
                <a:ext uri="{FF2B5EF4-FFF2-40B4-BE49-F238E27FC236}">
                  <a16:creationId xmlns:a16="http://schemas.microsoft.com/office/drawing/2014/main" id="{2898CE7D-C341-ABDC-4C38-4FC8275DA0BC}"/>
                </a:ext>
              </a:extLst>
            </p:cNvPr>
            <p:cNvSpPr/>
            <p:nvPr/>
          </p:nvSpPr>
          <p:spPr>
            <a:xfrm rot="-2700000">
              <a:off x="6746001" y="279770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79" name="Freeform: Shape 2478">
            <a:extLst>
              <a:ext uri="{FF2B5EF4-FFF2-40B4-BE49-F238E27FC236}">
                <a16:creationId xmlns:a16="http://schemas.microsoft.com/office/drawing/2014/main" id="{456B3D49-FD38-1DB5-F956-B806710BA0CD}"/>
              </a:ext>
            </a:extLst>
          </p:cNvPr>
          <p:cNvSpPr/>
          <p:nvPr/>
        </p:nvSpPr>
        <p:spPr>
          <a:xfrm>
            <a:off x="4081869" y="3807341"/>
            <a:ext cx="946139" cy="964599"/>
          </a:xfrm>
          <a:custGeom>
            <a:avLst/>
            <a:gdLst>
              <a:gd name="connsiteX0" fmla="*/ 243440 w 483886"/>
              <a:gd name="connsiteY0" fmla="*/ 483887 h 483886"/>
              <a:gd name="connsiteX1" fmla="*/ 240446 w 483886"/>
              <a:gd name="connsiteY1" fmla="*/ 483887 h 483886"/>
              <a:gd name="connsiteX2" fmla="*/ 0 w 483886"/>
              <a:gd name="connsiteY2" fmla="*/ 243440 h 483886"/>
              <a:gd name="connsiteX3" fmla="*/ 0 w 483886"/>
              <a:gd name="connsiteY3" fmla="*/ 240447 h 483886"/>
              <a:gd name="connsiteX4" fmla="*/ 240446 w 483886"/>
              <a:gd name="connsiteY4" fmla="*/ 0 h 483886"/>
              <a:gd name="connsiteX5" fmla="*/ 243440 w 483886"/>
              <a:gd name="connsiteY5" fmla="*/ 0 h 483886"/>
              <a:gd name="connsiteX6" fmla="*/ 483887 w 483886"/>
              <a:gd name="connsiteY6" fmla="*/ 240447 h 483886"/>
              <a:gd name="connsiteX7" fmla="*/ 483887 w 483886"/>
              <a:gd name="connsiteY7" fmla="*/ 243440 h 483886"/>
              <a:gd name="connsiteX8" fmla="*/ 243440 w 483886"/>
              <a:gd name="connsiteY8" fmla="*/ 483887 h 48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3886" h="483886">
                <a:moveTo>
                  <a:pt x="243440" y="483887"/>
                </a:moveTo>
                <a:lnTo>
                  <a:pt x="240446" y="483887"/>
                </a:lnTo>
                <a:cubicBezTo>
                  <a:pt x="107655" y="483887"/>
                  <a:pt x="0" y="376238"/>
                  <a:pt x="0" y="243440"/>
                </a:cubicBezTo>
                <a:lnTo>
                  <a:pt x="0" y="240447"/>
                </a:lnTo>
                <a:cubicBezTo>
                  <a:pt x="0" y="107655"/>
                  <a:pt x="107649" y="0"/>
                  <a:pt x="240446" y="0"/>
                </a:cubicBezTo>
                <a:lnTo>
                  <a:pt x="243440" y="0"/>
                </a:lnTo>
                <a:cubicBezTo>
                  <a:pt x="376232" y="0"/>
                  <a:pt x="483887" y="107649"/>
                  <a:pt x="483887" y="240447"/>
                </a:cubicBezTo>
                <a:lnTo>
                  <a:pt x="483887" y="243440"/>
                </a:lnTo>
                <a:cubicBezTo>
                  <a:pt x="483887" y="376238"/>
                  <a:pt x="376238" y="483887"/>
                  <a:pt x="243440" y="483887"/>
                </a:cubicBezTo>
                <a:close/>
              </a:path>
            </a:pathLst>
          </a:custGeom>
          <a:solidFill>
            <a:srgbClr val="7351DE"/>
          </a:solidFill>
          <a:ln w="64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2524" name="Group 2523">
            <a:extLst>
              <a:ext uri="{FF2B5EF4-FFF2-40B4-BE49-F238E27FC236}">
                <a16:creationId xmlns:a16="http://schemas.microsoft.com/office/drawing/2014/main" id="{5B774766-4A50-234A-708B-5202F866AF02}"/>
              </a:ext>
            </a:extLst>
          </p:cNvPr>
          <p:cNvGrpSpPr/>
          <p:nvPr/>
        </p:nvGrpSpPr>
        <p:grpSpPr>
          <a:xfrm>
            <a:off x="6963098" y="1596512"/>
            <a:ext cx="2334278" cy="3544249"/>
            <a:chOff x="1707825" y="1397007"/>
            <a:chExt cx="2334278" cy="3544249"/>
          </a:xfrm>
          <a:effectLst>
            <a:outerShdw blurRad="152400" algn="ctr" rotWithShape="0">
              <a:prstClr val="black">
                <a:alpha val="40000"/>
              </a:prstClr>
            </a:outerShdw>
          </a:effectLst>
        </p:grpSpPr>
        <p:sp>
          <p:nvSpPr>
            <p:cNvPr id="2525" name="Face">
              <a:extLst>
                <a:ext uri="{FF2B5EF4-FFF2-40B4-BE49-F238E27FC236}">
                  <a16:creationId xmlns:a16="http://schemas.microsoft.com/office/drawing/2014/main" id="{F29C7CE9-9301-392B-44B3-7C42243EC7F7}"/>
                </a:ext>
              </a:extLst>
            </p:cNvPr>
            <p:cNvSpPr/>
            <p:nvPr/>
          </p:nvSpPr>
          <p:spPr>
            <a:xfrm>
              <a:off x="1707825" y="1882701"/>
              <a:ext cx="2334278" cy="1749519"/>
            </a:xfrm>
            <a:custGeom>
              <a:avLst/>
              <a:gdLst>
                <a:gd name="connsiteX0" fmla="*/ 0 w 2333625"/>
                <a:gd name="connsiteY0" fmla="*/ 874713 h 1749425"/>
                <a:gd name="connsiteX1" fmla="*/ 1166813 w 2333625"/>
                <a:gd name="connsiteY1" fmla="*/ 0 h 1749425"/>
                <a:gd name="connsiteX2" fmla="*/ 2333626 w 2333625"/>
                <a:gd name="connsiteY2" fmla="*/ 874713 h 1749425"/>
                <a:gd name="connsiteX3" fmla="*/ 1166813 w 2333625"/>
                <a:gd name="connsiteY3" fmla="*/ 1749426 h 1749425"/>
                <a:gd name="connsiteX4" fmla="*/ 0 w 2333625"/>
                <a:gd name="connsiteY4" fmla="*/ 874713 h 1749425"/>
                <a:gd name="connsiteX0" fmla="*/ 326 w 2334278"/>
                <a:gd name="connsiteY0" fmla="*/ 874713 h 1749445"/>
                <a:gd name="connsiteX1" fmla="*/ 1167139 w 2334278"/>
                <a:gd name="connsiteY1" fmla="*/ 0 h 1749445"/>
                <a:gd name="connsiteX2" fmla="*/ 2333952 w 2334278"/>
                <a:gd name="connsiteY2" fmla="*/ 874713 h 1749445"/>
                <a:gd name="connsiteX3" fmla="*/ 1167139 w 2334278"/>
                <a:gd name="connsiteY3" fmla="*/ 1749426 h 1749445"/>
                <a:gd name="connsiteX4" fmla="*/ 326 w 2334278"/>
                <a:gd name="connsiteY4" fmla="*/ 874713 h 1749445"/>
                <a:gd name="connsiteX0" fmla="*/ 326 w 2334278"/>
                <a:gd name="connsiteY0" fmla="*/ 874787 h 1749519"/>
                <a:gd name="connsiteX1" fmla="*/ 1167139 w 2334278"/>
                <a:gd name="connsiteY1" fmla="*/ 74 h 1749519"/>
                <a:gd name="connsiteX2" fmla="*/ 2333952 w 2334278"/>
                <a:gd name="connsiteY2" fmla="*/ 874787 h 1749519"/>
                <a:gd name="connsiteX3" fmla="*/ 1167139 w 2334278"/>
                <a:gd name="connsiteY3" fmla="*/ 1749500 h 1749519"/>
                <a:gd name="connsiteX4" fmla="*/ 326 w 2334278"/>
                <a:gd name="connsiteY4" fmla="*/ 874787 h 174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4278" h="1749519">
                  <a:moveTo>
                    <a:pt x="326" y="874787"/>
                  </a:moveTo>
                  <a:cubicBezTo>
                    <a:pt x="326" y="391696"/>
                    <a:pt x="287776" y="6424"/>
                    <a:pt x="1167139" y="74"/>
                  </a:cubicBezTo>
                  <a:cubicBezTo>
                    <a:pt x="2046502" y="-6276"/>
                    <a:pt x="2333952" y="391696"/>
                    <a:pt x="2333952" y="874787"/>
                  </a:cubicBezTo>
                  <a:cubicBezTo>
                    <a:pt x="2333952" y="1357878"/>
                    <a:pt x="2386227" y="1746325"/>
                    <a:pt x="1167139" y="1749500"/>
                  </a:cubicBezTo>
                  <a:cubicBezTo>
                    <a:pt x="-51949" y="1752675"/>
                    <a:pt x="326" y="1357878"/>
                    <a:pt x="326" y="8747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2526" name="Mask">
              <a:extLst>
                <a:ext uri="{FF2B5EF4-FFF2-40B4-BE49-F238E27FC236}">
                  <a16:creationId xmlns:a16="http://schemas.microsoft.com/office/drawing/2014/main" id="{D3936227-F4F1-2B6F-54B1-B9C6185CEA74}"/>
                </a:ext>
              </a:extLst>
            </p:cNvPr>
            <p:cNvSpPr/>
            <p:nvPr/>
          </p:nvSpPr>
          <p:spPr>
            <a:xfrm>
              <a:off x="2017951" y="2403888"/>
              <a:ext cx="1750159" cy="621236"/>
            </a:xfrm>
            <a:custGeom>
              <a:avLst/>
              <a:gdLst>
                <a:gd name="connsiteX0" fmla="*/ 0 w 1933575"/>
                <a:gd name="connsiteY0" fmla="*/ 323850 h 647700"/>
                <a:gd name="connsiteX1" fmla="*/ 966788 w 1933575"/>
                <a:gd name="connsiteY1" fmla="*/ 0 h 647700"/>
                <a:gd name="connsiteX2" fmla="*/ 1933576 w 1933575"/>
                <a:gd name="connsiteY2" fmla="*/ 323850 h 647700"/>
                <a:gd name="connsiteX3" fmla="*/ 966788 w 1933575"/>
                <a:gd name="connsiteY3" fmla="*/ 647700 h 647700"/>
                <a:gd name="connsiteX4" fmla="*/ 0 w 1933575"/>
                <a:gd name="connsiteY4" fmla="*/ 323850 h 647700"/>
                <a:gd name="connsiteX0" fmla="*/ 0 w 1933576"/>
                <a:gd name="connsiteY0" fmla="*/ 325628 h 651256"/>
                <a:gd name="connsiteX1" fmla="*/ 966788 w 1933576"/>
                <a:gd name="connsiteY1" fmla="*/ 1778 h 651256"/>
                <a:gd name="connsiteX2" fmla="*/ 1933576 w 1933576"/>
                <a:gd name="connsiteY2" fmla="*/ 325628 h 651256"/>
                <a:gd name="connsiteX3" fmla="*/ 966788 w 1933576"/>
                <a:gd name="connsiteY3" fmla="*/ 649478 h 651256"/>
                <a:gd name="connsiteX4" fmla="*/ 0 w 1933576"/>
                <a:gd name="connsiteY4" fmla="*/ 325628 h 651256"/>
                <a:gd name="connsiteX0" fmla="*/ 0 w 1933984"/>
                <a:gd name="connsiteY0" fmla="*/ 327868 h 655736"/>
                <a:gd name="connsiteX1" fmla="*/ 966788 w 1933984"/>
                <a:gd name="connsiteY1" fmla="*/ 4018 h 655736"/>
                <a:gd name="connsiteX2" fmla="*/ 1933576 w 1933984"/>
                <a:gd name="connsiteY2" fmla="*/ 327868 h 655736"/>
                <a:gd name="connsiteX3" fmla="*/ 966788 w 1933984"/>
                <a:gd name="connsiteY3" fmla="*/ 651718 h 655736"/>
                <a:gd name="connsiteX4" fmla="*/ 0 w 1933984"/>
                <a:gd name="connsiteY4" fmla="*/ 327868 h 655736"/>
                <a:gd name="connsiteX0" fmla="*/ 0 w 1933576"/>
                <a:gd name="connsiteY0" fmla="*/ 282575 h 606425"/>
                <a:gd name="connsiteX1" fmla="*/ 966788 w 1933576"/>
                <a:gd name="connsiteY1" fmla="*/ 0 h 606425"/>
                <a:gd name="connsiteX2" fmla="*/ 1933576 w 1933576"/>
                <a:gd name="connsiteY2" fmla="*/ 282575 h 606425"/>
                <a:gd name="connsiteX3" fmla="*/ 966788 w 1933576"/>
                <a:gd name="connsiteY3" fmla="*/ 606425 h 606425"/>
                <a:gd name="connsiteX4" fmla="*/ 0 w 1933576"/>
                <a:gd name="connsiteY4" fmla="*/ 282575 h 606425"/>
                <a:gd name="connsiteX0" fmla="*/ 17 w 1933593"/>
                <a:gd name="connsiteY0" fmla="*/ 307343 h 643070"/>
                <a:gd name="connsiteX1" fmla="*/ 966805 w 1933593"/>
                <a:gd name="connsiteY1" fmla="*/ 24768 h 643070"/>
                <a:gd name="connsiteX2" fmla="*/ 1933593 w 1933593"/>
                <a:gd name="connsiteY2" fmla="*/ 307343 h 643070"/>
                <a:gd name="connsiteX3" fmla="*/ 966805 w 1933593"/>
                <a:gd name="connsiteY3" fmla="*/ 631193 h 643070"/>
                <a:gd name="connsiteX4" fmla="*/ 17 w 1933593"/>
                <a:gd name="connsiteY4" fmla="*/ 307343 h 643070"/>
                <a:gd name="connsiteX0" fmla="*/ 17 w 1933610"/>
                <a:gd name="connsiteY0" fmla="*/ 312160 h 651588"/>
                <a:gd name="connsiteX1" fmla="*/ 966805 w 1933610"/>
                <a:gd name="connsiteY1" fmla="*/ 29585 h 651588"/>
                <a:gd name="connsiteX2" fmla="*/ 1933593 w 1933610"/>
                <a:gd name="connsiteY2" fmla="*/ 312160 h 651588"/>
                <a:gd name="connsiteX3" fmla="*/ 966805 w 1933610"/>
                <a:gd name="connsiteY3" fmla="*/ 636010 h 651588"/>
                <a:gd name="connsiteX4" fmla="*/ 17 w 1933610"/>
                <a:gd name="connsiteY4" fmla="*/ 312160 h 651588"/>
                <a:gd name="connsiteX0" fmla="*/ 1 w 1933579"/>
                <a:gd name="connsiteY0" fmla="*/ 370465 h 694315"/>
                <a:gd name="connsiteX1" fmla="*/ 972064 w 1933579"/>
                <a:gd name="connsiteY1" fmla="*/ 0 h 694315"/>
                <a:gd name="connsiteX2" fmla="*/ 1933577 w 1933579"/>
                <a:gd name="connsiteY2" fmla="*/ 370465 h 694315"/>
                <a:gd name="connsiteX3" fmla="*/ 966789 w 1933579"/>
                <a:gd name="connsiteY3" fmla="*/ 694315 h 694315"/>
                <a:gd name="connsiteX4" fmla="*/ 1 w 1933579"/>
                <a:gd name="connsiteY4" fmla="*/ 370465 h 694315"/>
                <a:gd name="connsiteX0" fmla="*/ 1 w 1933598"/>
                <a:gd name="connsiteY0" fmla="*/ 370465 h 694315"/>
                <a:gd name="connsiteX1" fmla="*/ 972064 w 1933598"/>
                <a:gd name="connsiteY1" fmla="*/ 0 h 694315"/>
                <a:gd name="connsiteX2" fmla="*/ 1933577 w 1933598"/>
                <a:gd name="connsiteY2" fmla="*/ 370465 h 694315"/>
                <a:gd name="connsiteX3" fmla="*/ 966789 w 1933598"/>
                <a:gd name="connsiteY3" fmla="*/ 694315 h 694315"/>
                <a:gd name="connsiteX4" fmla="*/ 1 w 1933598"/>
                <a:gd name="connsiteY4" fmla="*/ 370465 h 694315"/>
                <a:gd name="connsiteX0" fmla="*/ 32 w 1933629"/>
                <a:gd name="connsiteY0" fmla="*/ 370465 h 694315"/>
                <a:gd name="connsiteX1" fmla="*/ 972095 w 1933629"/>
                <a:gd name="connsiteY1" fmla="*/ 0 h 694315"/>
                <a:gd name="connsiteX2" fmla="*/ 1933608 w 1933629"/>
                <a:gd name="connsiteY2" fmla="*/ 370465 h 694315"/>
                <a:gd name="connsiteX3" fmla="*/ 966820 w 1933629"/>
                <a:gd name="connsiteY3" fmla="*/ 694315 h 694315"/>
                <a:gd name="connsiteX4" fmla="*/ 32 w 1933629"/>
                <a:gd name="connsiteY4" fmla="*/ 370465 h 694315"/>
                <a:gd name="connsiteX0" fmla="*/ 82 w 1933679"/>
                <a:gd name="connsiteY0" fmla="*/ 370465 h 694315"/>
                <a:gd name="connsiteX1" fmla="*/ 972145 w 1933679"/>
                <a:gd name="connsiteY1" fmla="*/ 0 h 694315"/>
                <a:gd name="connsiteX2" fmla="*/ 1933658 w 1933679"/>
                <a:gd name="connsiteY2" fmla="*/ 370465 h 694315"/>
                <a:gd name="connsiteX3" fmla="*/ 966870 w 1933679"/>
                <a:gd name="connsiteY3" fmla="*/ 694315 h 694315"/>
                <a:gd name="connsiteX4" fmla="*/ 82 w 1933679"/>
                <a:gd name="connsiteY4" fmla="*/ 370465 h 694315"/>
                <a:gd name="connsiteX0" fmla="*/ 33 w 1933630"/>
                <a:gd name="connsiteY0" fmla="*/ 370465 h 694315"/>
                <a:gd name="connsiteX1" fmla="*/ 972096 w 1933630"/>
                <a:gd name="connsiteY1" fmla="*/ 0 h 694315"/>
                <a:gd name="connsiteX2" fmla="*/ 1933609 w 1933630"/>
                <a:gd name="connsiteY2" fmla="*/ 370465 h 694315"/>
                <a:gd name="connsiteX3" fmla="*/ 966821 w 1933630"/>
                <a:gd name="connsiteY3" fmla="*/ 694315 h 694315"/>
                <a:gd name="connsiteX4" fmla="*/ 33 w 1933630"/>
                <a:gd name="connsiteY4" fmla="*/ 370465 h 694315"/>
                <a:gd name="connsiteX0" fmla="*/ 1141 w 1936143"/>
                <a:gd name="connsiteY0" fmla="*/ 370465 h 694818"/>
                <a:gd name="connsiteX1" fmla="*/ 973204 w 1936143"/>
                <a:gd name="connsiteY1" fmla="*/ 0 h 694818"/>
                <a:gd name="connsiteX2" fmla="*/ 1934717 w 1936143"/>
                <a:gd name="connsiteY2" fmla="*/ 370465 h 694818"/>
                <a:gd name="connsiteX3" fmla="*/ 967929 w 1936143"/>
                <a:gd name="connsiteY3" fmla="*/ 694315 h 694818"/>
                <a:gd name="connsiteX4" fmla="*/ 1141 w 1936143"/>
                <a:gd name="connsiteY4" fmla="*/ 370465 h 694818"/>
                <a:gd name="connsiteX0" fmla="*/ 1141 w 1935462"/>
                <a:gd name="connsiteY0" fmla="*/ 370465 h 694818"/>
                <a:gd name="connsiteX1" fmla="*/ 973204 w 1935462"/>
                <a:gd name="connsiteY1" fmla="*/ 0 h 694818"/>
                <a:gd name="connsiteX2" fmla="*/ 1934717 w 1935462"/>
                <a:gd name="connsiteY2" fmla="*/ 370465 h 694818"/>
                <a:gd name="connsiteX3" fmla="*/ 967929 w 1935462"/>
                <a:gd name="connsiteY3" fmla="*/ 694315 h 694818"/>
                <a:gd name="connsiteX4" fmla="*/ 1141 w 1935462"/>
                <a:gd name="connsiteY4" fmla="*/ 370465 h 694818"/>
                <a:gd name="connsiteX0" fmla="*/ 33 w 1934354"/>
                <a:gd name="connsiteY0" fmla="*/ 370465 h 694818"/>
                <a:gd name="connsiteX1" fmla="*/ 972096 w 1934354"/>
                <a:gd name="connsiteY1" fmla="*/ 0 h 694818"/>
                <a:gd name="connsiteX2" fmla="*/ 1933609 w 1934354"/>
                <a:gd name="connsiteY2" fmla="*/ 370465 h 694818"/>
                <a:gd name="connsiteX3" fmla="*/ 966821 w 1934354"/>
                <a:gd name="connsiteY3" fmla="*/ 694315 h 694818"/>
                <a:gd name="connsiteX4" fmla="*/ 33 w 1934354"/>
                <a:gd name="connsiteY4" fmla="*/ 370465 h 694818"/>
                <a:gd name="connsiteX0" fmla="*/ 3476 w 1937797"/>
                <a:gd name="connsiteY0" fmla="*/ 370465 h 694818"/>
                <a:gd name="connsiteX1" fmla="*/ 975539 w 1937797"/>
                <a:gd name="connsiteY1" fmla="*/ 0 h 694818"/>
                <a:gd name="connsiteX2" fmla="*/ 1937052 w 1937797"/>
                <a:gd name="connsiteY2" fmla="*/ 370465 h 694818"/>
                <a:gd name="connsiteX3" fmla="*/ 970264 w 1937797"/>
                <a:gd name="connsiteY3" fmla="*/ 694315 h 694818"/>
                <a:gd name="connsiteX4" fmla="*/ 3476 w 1937797"/>
                <a:gd name="connsiteY4" fmla="*/ 370465 h 694818"/>
                <a:gd name="connsiteX0" fmla="*/ 3476 w 1943153"/>
                <a:gd name="connsiteY0" fmla="*/ 370465 h 694817"/>
                <a:gd name="connsiteX1" fmla="*/ 975539 w 1943153"/>
                <a:gd name="connsiteY1" fmla="*/ 0 h 694817"/>
                <a:gd name="connsiteX2" fmla="*/ 1937052 w 1943153"/>
                <a:gd name="connsiteY2" fmla="*/ 370465 h 694817"/>
                <a:gd name="connsiteX3" fmla="*/ 970264 w 1943153"/>
                <a:gd name="connsiteY3" fmla="*/ 694315 h 694817"/>
                <a:gd name="connsiteX4" fmla="*/ 3476 w 1943153"/>
                <a:gd name="connsiteY4" fmla="*/ 370465 h 694817"/>
                <a:gd name="connsiteX0" fmla="*/ 3476 w 1943450"/>
                <a:gd name="connsiteY0" fmla="*/ 370465 h 694817"/>
                <a:gd name="connsiteX1" fmla="*/ 975539 w 1943450"/>
                <a:gd name="connsiteY1" fmla="*/ 0 h 694817"/>
                <a:gd name="connsiteX2" fmla="*/ 1937052 w 1943450"/>
                <a:gd name="connsiteY2" fmla="*/ 370465 h 694817"/>
                <a:gd name="connsiteX3" fmla="*/ 970264 w 1943450"/>
                <a:gd name="connsiteY3" fmla="*/ 694315 h 694817"/>
                <a:gd name="connsiteX4" fmla="*/ 3476 w 1943450"/>
                <a:gd name="connsiteY4" fmla="*/ 370465 h 694817"/>
                <a:gd name="connsiteX0" fmla="*/ 3476 w 1941139"/>
                <a:gd name="connsiteY0" fmla="*/ 370465 h 694818"/>
                <a:gd name="connsiteX1" fmla="*/ 975539 w 1941139"/>
                <a:gd name="connsiteY1" fmla="*/ 0 h 694818"/>
                <a:gd name="connsiteX2" fmla="*/ 1937052 w 1941139"/>
                <a:gd name="connsiteY2" fmla="*/ 370465 h 694818"/>
                <a:gd name="connsiteX3" fmla="*/ 970264 w 1941139"/>
                <a:gd name="connsiteY3" fmla="*/ 694315 h 694818"/>
                <a:gd name="connsiteX4" fmla="*/ 3476 w 1941139"/>
                <a:gd name="connsiteY4" fmla="*/ 370465 h 694818"/>
                <a:gd name="connsiteX0" fmla="*/ 3476 w 1938378"/>
                <a:gd name="connsiteY0" fmla="*/ 370465 h 694818"/>
                <a:gd name="connsiteX1" fmla="*/ 975539 w 1938378"/>
                <a:gd name="connsiteY1" fmla="*/ 0 h 694818"/>
                <a:gd name="connsiteX2" fmla="*/ 1937052 w 1938378"/>
                <a:gd name="connsiteY2" fmla="*/ 370465 h 694818"/>
                <a:gd name="connsiteX3" fmla="*/ 970264 w 1938378"/>
                <a:gd name="connsiteY3" fmla="*/ 694315 h 694818"/>
                <a:gd name="connsiteX4" fmla="*/ 3476 w 1938378"/>
                <a:gd name="connsiteY4" fmla="*/ 370465 h 69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8378" h="694818">
                  <a:moveTo>
                    <a:pt x="3476" y="370465"/>
                  </a:moveTo>
                  <a:cubicBezTo>
                    <a:pt x="6112" y="95835"/>
                    <a:pt x="441597" y="0"/>
                    <a:pt x="975539" y="0"/>
                  </a:cubicBezTo>
                  <a:cubicBezTo>
                    <a:pt x="1509481" y="0"/>
                    <a:pt x="1940568" y="126908"/>
                    <a:pt x="1937052" y="370465"/>
                  </a:cubicBezTo>
                  <a:cubicBezTo>
                    <a:pt x="1933228" y="635325"/>
                    <a:pt x="2038707" y="701417"/>
                    <a:pt x="970264" y="694315"/>
                  </a:cubicBezTo>
                  <a:cubicBezTo>
                    <a:pt x="-98179" y="687213"/>
                    <a:pt x="908" y="638017"/>
                    <a:pt x="3476" y="37046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27" name="Left Eye">
              <a:extLst>
                <a:ext uri="{FF2B5EF4-FFF2-40B4-BE49-F238E27FC236}">
                  <a16:creationId xmlns:a16="http://schemas.microsoft.com/office/drawing/2014/main" id="{29CF571B-7E95-BEAD-4089-5C7A311C289F}"/>
                </a:ext>
              </a:extLst>
            </p:cNvPr>
            <p:cNvGrpSpPr/>
            <p:nvPr/>
          </p:nvGrpSpPr>
          <p:grpSpPr>
            <a:xfrm>
              <a:off x="2292349" y="2540001"/>
              <a:ext cx="387350" cy="387350"/>
              <a:chOff x="2290761" y="2540001"/>
              <a:chExt cx="387350" cy="387350"/>
            </a:xfrm>
          </p:grpSpPr>
          <p:sp>
            <p:nvSpPr>
              <p:cNvPr id="2553" name="Iris">
                <a:extLst>
                  <a:ext uri="{FF2B5EF4-FFF2-40B4-BE49-F238E27FC236}">
                    <a16:creationId xmlns:a16="http://schemas.microsoft.com/office/drawing/2014/main" id="{2A09AFD7-9860-6E02-AEE5-E378B33A1EB9}"/>
                  </a:ext>
                </a:extLst>
              </p:cNvPr>
              <p:cNvSpPr/>
              <p:nvPr/>
            </p:nvSpPr>
            <p:spPr>
              <a:xfrm>
                <a:off x="2290761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rgbClr val="CC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54" name="pupil">
                <a:extLst>
                  <a:ext uri="{FF2B5EF4-FFF2-40B4-BE49-F238E27FC236}">
                    <a16:creationId xmlns:a16="http://schemas.microsoft.com/office/drawing/2014/main" id="{12D2B4E5-EDBE-92D0-3B4C-E2E845D9740A}"/>
                  </a:ext>
                </a:extLst>
              </p:cNvPr>
              <p:cNvSpPr/>
              <p:nvPr/>
            </p:nvSpPr>
            <p:spPr>
              <a:xfrm>
                <a:off x="2320925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55" name="Upper bounce light">
                <a:extLst>
                  <a:ext uri="{FF2B5EF4-FFF2-40B4-BE49-F238E27FC236}">
                    <a16:creationId xmlns:a16="http://schemas.microsoft.com/office/drawing/2014/main" id="{ADDD4D73-F349-9C73-D927-D46FA7EFEFFC}"/>
                  </a:ext>
                </a:extLst>
              </p:cNvPr>
              <p:cNvSpPr/>
              <p:nvPr/>
            </p:nvSpPr>
            <p:spPr>
              <a:xfrm>
                <a:off x="2481258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56" name="Lower bounce light">
                <a:extLst>
                  <a:ext uri="{FF2B5EF4-FFF2-40B4-BE49-F238E27FC236}">
                    <a16:creationId xmlns:a16="http://schemas.microsoft.com/office/drawing/2014/main" id="{DF86EA1C-318A-E565-B71C-EB1CD2883CE4}"/>
                  </a:ext>
                </a:extLst>
              </p:cNvPr>
              <p:cNvSpPr/>
              <p:nvPr/>
            </p:nvSpPr>
            <p:spPr>
              <a:xfrm>
                <a:off x="2386008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28" name="Group 2527">
              <a:extLst>
                <a:ext uri="{FF2B5EF4-FFF2-40B4-BE49-F238E27FC236}">
                  <a16:creationId xmlns:a16="http://schemas.microsoft.com/office/drawing/2014/main" id="{2512E916-315B-9FF6-5929-B97C8E9E31CA}"/>
                </a:ext>
              </a:extLst>
            </p:cNvPr>
            <p:cNvGrpSpPr/>
            <p:nvPr/>
          </p:nvGrpSpPr>
          <p:grpSpPr>
            <a:xfrm>
              <a:off x="3084180" y="2540001"/>
              <a:ext cx="387350" cy="387350"/>
              <a:chOff x="3084180" y="2540001"/>
              <a:chExt cx="387350" cy="387350"/>
            </a:xfrm>
          </p:grpSpPr>
          <p:sp>
            <p:nvSpPr>
              <p:cNvPr id="2549" name="Partial Circle 2548">
                <a:extLst>
                  <a:ext uri="{FF2B5EF4-FFF2-40B4-BE49-F238E27FC236}">
                    <a16:creationId xmlns:a16="http://schemas.microsoft.com/office/drawing/2014/main" id="{7A5FF51D-D809-B97D-198F-89B550FAC34B}"/>
                  </a:ext>
                </a:extLst>
              </p:cNvPr>
              <p:cNvSpPr/>
              <p:nvPr/>
            </p:nvSpPr>
            <p:spPr>
              <a:xfrm>
                <a:off x="3084180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rgbClr val="CC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50" name="Oval 2549">
                <a:extLst>
                  <a:ext uri="{FF2B5EF4-FFF2-40B4-BE49-F238E27FC236}">
                    <a16:creationId xmlns:a16="http://schemas.microsoft.com/office/drawing/2014/main" id="{D181B35B-DD6B-A7B4-2D30-06E8E48B43C8}"/>
                  </a:ext>
                </a:extLst>
              </p:cNvPr>
              <p:cNvSpPr/>
              <p:nvPr/>
            </p:nvSpPr>
            <p:spPr>
              <a:xfrm>
                <a:off x="3115932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51" name="Oval 2550">
                <a:extLst>
                  <a:ext uri="{FF2B5EF4-FFF2-40B4-BE49-F238E27FC236}">
                    <a16:creationId xmlns:a16="http://schemas.microsoft.com/office/drawing/2014/main" id="{F1BAD234-C66A-6699-E29B-91C8B5EDD067}"/>
                  </a:ext>
                </a:extLst>
              </p:cNvPr>
              <p:cNvSpPr/>
              <p:nvPr/>
            </p:nvSpPr>
            <p:spPr>
              <a:xfrm>
                <a:off x="3276265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52" name="Oval 2551">
                <a:extLst>
                  <a:ext uri="{FF2B5EF4-FFF2-40B4-BE49-F238E27FC236}">
                    <a16:creationId xmlns:a16="http://schemas.microsoft.com/office/drawing/2014/main" id="{3B909039-6F4C-5B00-976B-1098FFCB963C}"/>
                  </a:ext>
                </a:extLst>
              </p:cNvPr>
              <p:cNvSpPr/>
              <p:nvPr/>
            </p:nvSpPr>
            <p:spPr>
              <a:xfrm>
                <a:off x="3181015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29" name="Freeform: Shape 2528">
              <a:extLst>
                <a:ext uri="{FF2B5EF4-FFF2-40B4-BE49-F238E27FC236}">
                  <a16:creationId xmlns:a16="http://schemas.microsoft.com/office/drawing/2014/main" id="{8276964E-73C3-B46C-0EF7-E94292FE8AAB}"/>
                </a:ext>
              </a:extLst>
            </p:cNvPr>
            <p:cNvSpPr/>
            <p:nvPr/>
          </p:nvSpPr>
          <p:spPr>
            <a:xfrm>
              <a:off x="1728039" y="3105987"/>
              <a:ext cx="2303584" cy="526232"/>
            </a:xfrm>
            <a:custGeom>
              <a:avLst/>
              <a:gdLst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1165974 w 2303584"/>
                <a:gd name="connsiteY2" fmla="*/ 323014 h 526232"/>
                <a:gd name="connsiteX3" fmla="*/ 2197581 w 2303584"/>
                <a:gd name="connsiteY3" fmla="*/ 89135 h 526232"/>
                <a:gd name="connsiteX4" fmla="*/ 2303584 w 2303584"/>
                <a:gd name="connsiteY4" fmla="*/ 18816 h 526232"/>
                <a:gd name="connsiteX5" fmla="*/ 2302911 w 2303584"/>
                <a:gd name="connsiteY5" fmla="*/ 28413 h 526232"/>
                <a:gd name="connsiteX6" fmla="*/ 1152477 w 2303584"/>
                <a:gd name="connsiteY6" fmla="*/ 526215 h 526232"/>
                <a:gd name="connsiteX7" fmla="*/ 2042 w 2303584"/>
                <a:gd name="connsiteY7" fmla="*/ 29244 h 526232"/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2197581 w 2303584"/>
                <a:gd name="connsiteY2" fmla="*/ 89135 h 526232"/>
                <a:gd name="connsiteX3" fmla="*/ 2303584 w 2303584"/>
                <a:gd name="connsiteY3" fmla="*/ 18816 h 526232"/>
                <a:gd name="connsiteX4" fmla="*/ 2302911 w 2303584"/>
                <a:gd name="connsiteY4" fmla="*/ 28413 h 526232"/>
                <a:gd name="connsiteX5" fmla="*/ 1152477 w 2303584"/>
                <a:gd name="connsiteY5" fmla="*/ 526215 h 526232"/>
                <a:gd name="connsiteX6" fmla="*/ 2042 w 2303584"/>
                <a:gd name="connsiteY6" fmla="*/ 29244 h 526232"/>
                <a:gd name="connsiteX7" fmla="*/ 0 w 2303584"/>
                <a:gd name="connsiteY7" fmla="*/ 0 h 526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3584" h="526232">
                  <a:moveTo>
                    <a:pt x="0" y="0"/>
                  </a:moveTo>
                  <a:lnTo>
                    <a:pt x="134367" y="89135"/>
                  </a:lnTo>
                  <a:cubicBezTo>
                    <a:pt x="500630" y="103991"/>
                    <a:pt x="1836045" y="100855"/>
                    <a:pt x="2197581" y="89135"/>
                  </a:cubicBezTo>
                  <a:lnTo>
                    <a:pt x="2303584" y="18816"/>
                  </a:lnTo>
                  <a:cubicBezTo>
                    <a:pt x="2303360" y="22015"/>
                    <a:pt x="2303135" y="25214"/>
                    <a:pt x="2302911" y="28413"/>
                  </a:cubicBezTo>
                  <a:cubicBezTo>
                    <a:pt x="2260671" y="320013"/>
                    <a:pt x="2062444" y="523998"/>
                    <a:pt x="1152477" y="526215"/>
                  </a:cubicBezTo>
                  <a:cubicBezTo>
                    <a:pt x="242510" y="528433"/>
                    <a:pt x="44283" y="322231"/>
                    <a:pt x="2042" y="292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aseline="-25000" dirty="0"/>
            </a:p>
          </p:txBody>
        </p:sp>
        <p:sp>
          <p:nvSpPr>
            <p:cNvPr id="2530" name="antenna connection">
              <a:extLst>
                <a:ext uri="{FF2B5EF4-FFF2-40B4-BE49-F238E27FC236}">
                  <a16:creationId xmlns:a16="http://schemas.microsoft.com/office/drawing/2014/main" id="{D1BAC13A-A41C-91C0-6B1B-4518F68938F4}"/>
                </a:ext>
              </a:extLst>
            </p:cNvPr>
            <p:cNvSpPr/>
            <p:nvPr/>
          </p:nvSpPr>
          <p:spPr>
            <a:xfrm>
              <a:off x="2798107" y="1886419"/>
              <a:ext cx="161788" cy="8249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31" name="Antenna">
              <a:extLst>
                <a:ext uri="{FF2B5EF4-FFF2-40B4-BE49-F238E27FC236}">
                  <a16:creationId xmlns:a16="http://schemas.microsoft.com/office/drawing/2014/main" id="{A9B7D8DC-45CF-7B71-F5C9-059FBCA1BD0F}"/>
                </a:ext>
              </a:extLst>
            </p:cNvPr>
            <p:cNvGrpSpPr/>
            <p:nvPr/>
          </p:nvGrpSpPr>
          <p:grpSpPr>
            <a:xfrm>
              <a:off x="2701269" y="1397007"/>
              <a:ext cx="210207" cy="526368"/>
              <a:chOff x="2701269" y="1325574"/>
              <a:chExt cx="210207" cy="526368"/>
            </a:xfrm>
          </p:grpSpPr>
          <p:sp>
            <p:nvSpPr>
              <p:cNvPr id="2544" name="Antenna Ball">
                <a:extLst>
                  <a:ext uri="{FF2B5EF4-FFF2-40B4-BE49-F238E27FC236}">
                    <a16:creationId xmlns:a16="http://schemas.microsoft.com/office/drawing/2014/main" id="{F4910495-28EC-164F-B9EF-0C2B8E19A415}"/>
                  </a:ext>
                </a:extLst>
              </p:cNvPr>
              <p:cNvSpPr/>
              <p:nvPr/>
            </p:nvSpPr>
            <p:spPr>
              <a:xfrm>
                <a:off x="2701269" y="1325574"/>
                <a:ext cx="200025" cy="200025"/>
              </a:xfrm>
              <a:prstGeom prst="ellipse">
                <a:avLst/>
              </a:prstGeom>
              <a:solidFill>
                <a:srgbClr val="CCFF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45" name="Antenna Segment">
                <a:extLst>
                  <a:ext uri="{FF2B5EF4-FFF2-40B4-BE49-F238E27FC236}">
                    <a16:creationId xmlns:a16="http://schemas.microsoft.com/office/drawing/2014/main" id="{B222455F-DE42-1020-4326-10A6C055E6FB}"/>
                  </a:ext>
                </a:extLst>
              </p:cNvPr>
              <p:cNvSpPr/>
              <p:nvPr/>
            </p:nvSpPr>
            <p:spPr>
              <a:xfrm rot="20721774">
                <a:off x="2800597" y="1523218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46" name="Antenna Segment">
                <a:extLst>
                  <a:ext uri="{FF2B5EF4-FFF2-40B4-BE49-F238E27FC236}">
                    <a16:creationId xmlns:a16="http://schemas.microsoft.com/office/drawing/2014/main" id="{B575CAFF-BA02-962D-6E3A-5FC5DC5C184D}"/>
                  </a:ext>
                </a:extLst>
              </p:cNvPr>
              <p:cNvSpPr/>
              <p:nvPr/>
            </p:nvSpPr>
            <p:spPr>
              <a:xfrm rot="21001410">
                <a:off x="2819506" y="1602670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47" name="Antenna Segment">
                <a:extLst>
                  <a:ext uri="{FF2B5EF4-FFF2-40B4-BE49-F238E27FC236}">
                    <a16:creationId xmlns:a16="http://schemas.microsoft.com/office/drawing/2014/main" id="{CA14C2FB-EA57-7BAF-0C21-BB0425F9005C}"/>
                  </a:ext>
                </a:extLst>
              </p:cNvPr>
              <p:cNvSpPr/>
              <p:nvPr/>
            </p:nvSpPr>
            <p:spPr>
              <a:xfrm rot="21307819">
                <a:off x="2836059" y="1689949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48" name="Antenna Segment">
                <a:extLst>
                  <a:ext uri="{FF2B5EF4-FFF2-40B4-BE49-F238E27FC236}">
                    <a16:creationId xmlns:a16="http://schemas.microsoft.com/office/drawing/2014/main" id="{6B2AA3FE-6853-4FB1-40C2-CE0CEF4172CB}"/>
                  </a:ext>
                </a:extLst>
              </p:cNvPr>
              <p:cNvSpPr/>
              <p:nvPr/>
            </p:nvSpPr>
            <p:spPr>
              <a:xfrm>
                <a:off x="2838451" y="1767804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32" name="Group 2531">
              <a:extLst>
                <a:ext uri="{FF2B5EF4-FFF2-40B4-BE49-F238E27FC236}">
                  <a16:creationId xmlns:a16="http://schemas.microsoft.com/office/drawing/2014/main" id="{6F91314A-90B0-6B94-CA61-3BD2C2863F70}"/>
                </a:ext>
              </a:extLst>
            </p:cNvPr>
            <p:cNvGrpSpPr/>
            <p:nvPr/>
          </p:nvGrpSpPr>
          <p:grpSpPr>
            <a:xfrm>
              <a:off x="2643723" y="3050744"/>
              <a:ext cx="460873" cy="451313"/>
              <a:chOff x="2643723" y="3050744"/>
              <a:chExt cx="460873" cy="451313"/>
            </a:xfrm>
          </p:grpSpPr>
          <p:sp>
            <p:nvSpPr>
              <p:cNvPr id="2542" name="Mouth">
                <a:extLst>
                  <a:ext uri="{FF2B5EF4-FFF2-40B4-BE49-F238E27FC236}">
                    <a16:creationId xmlns:a16="http://schemas.microsoft.com/office/drawing/2014/main" id="{A9AD45B5-C8B7-6F17-19FA-F1207476BD93}"/>
                  </a:ext>
                </a:extLst>
              </p:cNvPr>
              <p:cNvSpPr/>
              <p:nvPr/>
            </p:nvSpPr>
            <p:spPr>
              <a:xfrm rot="20902410">
                <a:off x="2643723" y="3050744"/>
                <a:ext cx="451313" cy="451313"/>
              </a:xfrm>
              <a:prstGeom prst="pie">
                <a:avLst>
                  <a:gd name="adj1" fmla="val 0"/>
                  <a:gd name="adj2" fmla="val 1068569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43" name="Teeth">
                <a:extLst>
                  <a:ext uri="{FF2B5EF4-FFF2-40B4-BE49-F238E27FC236}">
                    <a16:creationId xmlns:a16="http://schemas.microsoft.com/office/drawing/2014/main" id="{8897AF83-5191-EE6F-1CA5-3A11A98737F2}"/>
                  </a:ext>
                </a:extLst>
              </p:cNvPr>
              <p:cNvSpPr/>
              <p:nvPr/>
            </p:nvSpPr>
            <p:spPr>
              <a:xfrm rot="20902410">
                <a:off x="2653406" y="3274059"/>
                <a:ext cx="451190" cy="87790"/>
              </a:xfrm>
              <a:custGeom>
                <a:avLst/>
                <a:gdLst>
                  <a:gd name="connsiteX0" fmla="*/ 451190 w 451190"/>
                  <a:gd name="connsiteY0" fmla="*/ 0 h 87790"/>
                  <a:gd name="connsiteX1" fmla="*/ 433835 w 451190"/>
                  <a:gd name="connsiteY1" fmla="*/ 86926 h 87790"/>
                  <a:gd name="connsiteX2" fmla="*/ 433260 w 451190"/>
                  <a:gd name="connsiteY2" fmla="*/ 87790 h 87790"/>
                  <a:gd name="connsiteX3" fmla="*/ 437586 w 451190"/>
                  <a:gd name="connsiteY3" fmla="*/ 66121 h 87790"/>
                  <a:gd name="connsiteX4" fmla="*/ 211930 w 451190"/>
                  <a:gd name="connsiteY4" fmla="*/ 66121 h 87790"/>
                  <a:gd name="connsiteX5" fmla="*/ 15279 w 451190"/>
                  <a:gd name="connsiteY5" fmla="*/ 72662 h 87790"/>
                  <a:gd name="connsiteX6" fmla="*/ 0 w 451190"/>
                  <a:gd name="connsiteY6" fmla="*/ 7502 h 87790"/>
                  <a:gd name="connsiteX7" fmla="*/ 225534 w 451190"/>
                  <a:gd name="connsiteY7" fmla="*/ 0 h 87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1190" h="87790">
                    <a:moveTo>
                      <a:pt x="451190" y="0"/>
                    </a:moveTo>
                    <a:cubicBezTo>
                      <a:pt x="451190" y="30791"/>
                      <a:pt x="445018" y="60160"/>
                      <a:pt x="433835" y="86926"/>
                    </a:cubicBezTo>
                    <a:lnTo>
                      <a:pt x="433260" y="87790"/>
                    </a:lnTo>
                    <a:lnTo>
                      <a:pt x="437586" y="66121"/>
                    </a:lnTo>
                    <a:lnTo>
                      <a:pt x="211930" y="66121"/>
                    </a:lnTo>
                    <a:lnTo>
                      <a:pt x="15279" y="72662"/>
                    </a:lnTo>
                    <a:lnTo>
                      <a:pt x="0" y="7502"/>
                    </a:lnTo>
                    <a:lnTo>
                      <a:pt x="22553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33" name="Left Arm">
              <a:extLst>
                <a:ext uri="{FF2B5EF4-FFF2-40B4-BE49-F238E27FC236}">
                  <a16:creationId xmlns:a16="http://schemas.microsoft.com/office/drawing/2014/main" id="{EB3142F4-1740-2DA2-D844-B2A997EE2290}"/>
                </a:ext>
              </a:extLst>
            </p:cNvPr>
            <p:cNvSpPr/>
            <p:nvPr/>
          </p:nvSpPr>
          <p:spPr>
            <a:xfrm>
              <a:off x="1748476" y="3675684"/>
              <a:ext cx="728660" cy="446282"/>
            </a:xfrm>
            <a:custGeom>
              <a:avLst/>
              <a:gdLst>
                <a:gd name="connsiteX0" fmla="*/ 0 w 510209"/>
                <a:gd name="connsiteY0" fmla="*/ 161507 h 323014"/>
                <a:gd name="connsiteX1" fmla="*/ 255105 w 510209"/>
                <a:gd name="connsiteY1" fmla="*/ 0 h 323014"/>
                <a:gd name="connsiteX2" fmla="*/ 510210 w 510209"/>
                <a:gd name="connsiteY2" fmla="*/ 161507 h 323014"/>
                <a:gd name="connsiteX3" fmla="*/ 255105 w 510209"/>
                <a:gd name="connsiteY3" fmla="*/ 323014 h 323014"/>
                <a:gd name="connsiteX4" fmla="*/ 0 w 510209"/>
                <a:gd name="connsiteY4" fmla="*/ 161507 h 323014"/>
                <a:gd name="connsiteX0" fmla="*/ 0 w 581647"/>
                <a:gd name="connsiteY0" fmla="*/ 91871 h 328393"/>
                <a:gd name="connsiteX1" fmla="*/ 326542 w 581647"/>
                <a:gd name="connsiteY1" fmla="*/ 4183 h 328393"/>
                <a:gd name="connsiteX2" fmla="*/ 581647 w 581647"/>
                <a:gd name="connsiteY2" fmla="*/ 165690 h 328393"/>
                <a:gd name="connsiteX3" fmla="*/ 326542 w 581647"/>
                <a:gd name="connsiteY3" fmla="*/ 327197 h 328393"/>
                <a:gd name="connsiteX4" fmla="*/ 0 w 581647"/>
                <a:gd name="connsiteY4" fmla="*/ 91871 h 328393"/>
                <a:gd name="connsiteX0" fmla="*/ 0 w 691184"/>
                <a:gd name="connsiteY0" fmla="*/ 90337 h 326131"/>
                <a:gd name="connsiteX1" fmla="*/ 326542 w 691184"/>
                <a:gd name="connsiteY1" fmla="*/ 2649 h 326131"/>
                <a:gd name="connsiteX2" fmla="*/ 691184 w 691184"/>
                <a:gd name="connsiteY2" fmla="*/ 140343 h 326131"/>
                <a:gd name="connsiteX3" fmla="*/ 326542 w 691184"/>
                <a:gd name="connsiteY3" fmla="*/ 325663 h 326131"/>
                <a:gd name="connsiteX4" fmla="*/ 0 w 691184"/>
                <a:gd name="connsiteY4" fmla="*/ 90337 h 326131"/>
                <a:gd name="connsiteX0" fmla="*/ 4739 w 695961"/>
                <a:gd name="connsiteY0" fmla="*/ 89489 h 463136"/>
                <a:gd name="connsiteX1" fmla="*/ 331281 w 695961"/>
                <a:gd name="connsiteY1" fmla="*/ 1801 h 463136"/>
                <a:gd name="connsiteX2" fmla="*/ 695923 w 695961"/>
                <a:gd name="connsiteY2" fmla="*/ 139495 h 463136"/>
                <a:gd name="connsiteX3" fmla="*/ 586075 w 695961"/>
                <a:gd name="connsiteY3" fmla="*/ 462927 h 463136"/>
                <a:gd name="connsiteX4" fmla="*/ 4739 w 695961"/>
                <a:gd name="connsiteY4" fmla="*/ 89489 h 463136"/>
                <a:gd name="connsiteX0" fmla="*/ 4739 w 695956"/>
                <a:gd name="connsiteY0" fmla="*/ 89489 h 463319"/>
                <a:gd name="connsiteX1" fmla="*/ 331281 w 695956"/>
                <a:gd name="connsiteY1" fmla="*/ 1801 h 463319"/>
                <a:gd name="connsiteX2" fmla="*/ 695923 w 695956"/>
                <a:gd name="connsiteY2" fmla="*/ 139495 h 463319"/>
                <a:gd name="connsiteX3" fmla="*/ 586075 w 695956"/>
                <a:gd name="connsiteY3" fmla="*/ 462927 h 463319"/>
                <a:gd name="connsiteX4" fmla="*/ 4739 w 695956"/>
                <a:gd name="connsiteY4" fmla="*/ 89489 h 463319"/>
                <a:gd name="connsiteX0" fmla="*/ 1 w 691218"/>
                <a:gd name="connsiteY0" fmla="*/ 90214 h 464044"/>
                <a:gd name="connsiteX1" fmla="*/ 326543 w 691218"/>
                <a:gd name="connsiteY1" fmla="*/ 2526 h 464044"/>
                <a:gd name="connsiteX2" fmla="*/ 691185 w 691218"/>
                <a:gd name="connsiteY2" fmla="*/ 140220 h 464044"/>
                <a:gd name="connsiteX3" fmla="*/ 581337 w 691218"/>
                <a:gd name="connsiteY3" fmla="*/ 463652 h 464044"/>
                <a:gd name="connsiteX4" fmla="*/ 1 w 691218"/>
                <a:gd name="connsiteY4" fmla="*/ 90214 h 464044"/>
                <a:gd name="connsiteX0" fmla="*/ 1009 w 692226"/>
                <a:gd name="connsiteY0" fmla="*/ 24848 h 398678"/>
                <a:gd name="connsiteX1" fmla="*/ 692193 w 692226"/>
                <a:gd name="connsiteY1" fmla="*/ 74854 h 398678"/>
                <a:gd name="connsiteX2" fmla="*/ 582345 w 692226"/>
                <a:gd name="connsiteY2" fmla="*/ 398286 h 398678"/>
                <a:gd name="connsiteX3" fmla="*/ 1009 w 692226"/>
                <a:gd name="connsiteY3" fmla="*/ 24848 h 398678"/>
                <a:gd name="connsiteX0" fmla="*/ 873 w 692090"/>
                <a:gd name="connsiteY0" fmla="*/ 74575 h 448405"/>
                <a:gd name="connsiteX1" fmla="*/ 692057 w 692090"/>
                <a:gd name="connsiteY1" fmla="*/ 124581 h 448405"/>
                <a:gd name="connsiteX2" fmla="*/ 582209 w 692090"/>
                <a:gd name="connsiteY2" fmla="*/ 448013 h 448405"/>
                <a:gd name="connsiteX3" fmla="*/ 873 w 692090"/>
                <a:gd name="connsiteY3" fmla="*/ 74575 h 448405"/>
                <a:gd name="connsiteX0" fmla="*/ 873 w 728660"/>
                <a:gd name="connsiteY0" fmla="*/ 72538 h 446282"/>
                <a:gd name="connsiteX1" fmla="*/ 692057 w 728660"/>
                <a:gd name="connsiteY1" fmla="*/ 122544 h 446282"/>
                <a:gd name="connsiteX2" fmla="*/ 582209 w 728660"/>
                <a:gd name="connsiteY2" fmla="*/ 445976 h 446282"/>
                <a:gd name="connsiteX3" fmla="*/ 873 w 728660"/>
                <a:gd name="connsiteY3" fmla="*/ 72538 h 4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660" h="446282">
                  <a:moveTo>
                    <a:pt x="873" y="72538"/>
                  </a:moveTo>
                  <a:cubicBezTo>
                    <a:pt x="52519" y="-93286"/>
                    <a:pt x="426099" y="69829"/>
                    <a:pt x="692057" y="122544"/>
                  </a:cubicBezTo>
                  <a:cubicBezTo>
                    <a:pt x="779553" y="139886"/>
                    <a:pt x="697129" y="457514"/>
                    <a:pt x="582209" y="445976"/>
                  </a:cubicBezTo>
                  <a:cubicBezTo>
                    <a:pt x="214599" y="409067"/>
                    <a:pt x="-16056" y="126892"/>
                    <a:pt x="873" y="7253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34" name="Torso">
              <a:extLst>
                <a:ext uri="{FF2B5EF4-FFF2-40B4-BE49-F238E27FC236}">
                  <a16:creationId xmlns:a16="http://schemas.microsoft.com/office/drawing/2014/main" id="{8F18F14B-1E5D-36D3-9078-4178BCA2362C}"/>
                </a:ext>
              </a:extLst>
            </p:cNvPr>
            <p:cNvGrpSpPr/>
            <p:nvPr/>
          </p:nvGrpSpPr>
          <p:grpSpPr>
            <a:xfrm>
              <a:off x="2289173" y="3673131"/>
              <a:ext cx="1182357" cy="1268125"/>
              <a:chOff x="1744337" y="3721848"/>
              <a:chExt cx="2334278" cy="1892188"/>
            </a:xfrm>
          </p:grpSpPr>
          <p:sp>
            <p:nvSpPr>
              <p:cNvPr id="2539" name="Body">
                <a:extLst>
                  <a:ext uri="{FF2B5EF4-FFF2-40B4-BE49-F238E27FC236}">
                    <a16:creationId xmlns:a16="http://schemas.microsoft.com/office/drawing/2014/main" id="{5C343143-728F-6FBC-D5D6-7942196608ED}"/>
                  </a:ext>
                </a:extLst>
              </p:cNvPr>
              <p:cNvSpPr/>
              <p:nvPr/>
            </p:nvSpPr>
            <p:spPr>
              <a:xfrm>
                <a:off x="1744337" y="3721848"/>
                <a:ext cx="2334278" cy="1749519"/>
              </a:xfrm>
              <a:custGeom>
                <a:avLst/>
                <a:gdLst>
                  <a:gd name="connsiteX0" fmla="*/ 0 w 2333625"/>
                  <a:gd name="connsiteY0" fmla="*/ 874713 h 1749425"/>
                  <a:gd name="connsiteX1" fmla="*/ 1166813 w 2333625"/>
                  <a:gd name="connsiteY1" fmla="*/ 0 h 1749425"/>
                  <a:gd name="connsiteX2" fmla="*/ 2333626 w 2333625"/>
                  <a:gd name="connsiteY2" fmla="*/ 874713 h 1749425"/>
                  <a:gd name="connsiteX3" fmla="*/ 1166813 w 2333625"/>
                  <a:gd name="connsiteY3" fmla="*/ 1749426 h 1749425"/>
                  <a:gd name="connsiteX4" fmla="*/ 0 w 2333625"/>
                  <a:gd name="connsiteY4" fmla="*/ 874713 h 1749425"/>
                  <a:gd name="connsiteX0" fmla="*/ 326 w 2334278"/>
                  <a:gd name="connsiteY0" fmla="*/ 874713 h 1749445"/>
                  <a:gd name="connsiteX1" fmla="*/ 1167139 w 2334278"/>
                  <a:gd name="connsiteY1" fmla="*/ 0 h 1749445"/>
                  <a:gd name="connsiteX2" fmla="*/ 2333952 w 2334278"/>
                  <a:gd name="connsiteY2" fmla="*/ 874713 h 1749445"/>
                  <a:gd name="connsiteX3" fmla="*/ 1167139 w 2334278"/>
                  <a:gd name="connsiteY3" fmla="*/ 1749426 h 1749445"/>
                  <a:gd name="connsiteX4" fmla="*/ 326 w 2334278"/>
                  <a:gd name="connsiteY4" fmla="*/ 874713 h 1749445"/>
                  <a:gd name="connsiteX0" fmla="*/ 326 w 2334278"/>
                  <a:gd name="connsiteY0" fmla="*/ 874787 h 1749519"/>
                  <a:gd name="connsiteX1" fmla="*/ 1167139 w 2334278"/>
                  <a:gd name="connsiteY1" fmla="*/ 74 h 1749519"/>
                  <a:gd name="connsiteX2" fmla="*/ 2333952 w 2334278"/>
                  <a:gd name="connsiteY2" fmla="*/ 874787 h 1749519"/>
                  <a:gd name="connsiteX3" fmla="*/ 1167139 w 2334278"/>
                  <a:gd name="connsiteY3" fmla="*/ 1749500 h 1749519"/>
                  <a:gd name="connsiteX4" fmla="*/ 326 w 2334278"/>
                  <a:gd name="connsiteY4" fmla="*/ 874787 h 1749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4278" h="1749519">
                    <a:moveTo>
                      <a:pt x="326" y="874787"/>
                    </a:moveTo>
                    <a:cubicBezTo>
                      <a:pt x="326" y="391696"/>
                      <a:pt x="287776" y="6424"/>
                      <a:pt x="1167139" y="74"/>
                    </a:cubicBezTo>
                    <a:cubicBezTo>
                      <a:pt x="2046502" y="-6276"/>
                      <a:pt x="2333952" y="391696"/>
                      <a:pt x="2333952" y="874787"/>
                    </a:cubicBezTo>
                    <a:cubicBezTo>
                      <a:pt x="2333952" y="1357878"/>
                      <a:pt x="2386227" y="1746325"/>
                      <a:pt x="1167139" y="1749500"/>
                    </a:cubicBezTo>
                    <a:cubicBezTo>
                      <a:pt x="-51949" y="1752675"/>
                      <a:pt x="326" y="1357878"/>
                      <a:pt x="326" y="8747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2540" name="Shade of body">
                <a:extLst>
                  <a:ext uri="{FF2B5EF4-FFF2-40B4-BE49-F238E27FC236}">
                    <a16:creationId xmlns:a16="http://schemas.microsoft.com/office/drawing/2014/main" id="{DE21F762-90C7-4C68-70A0-C2FAB9194424}"/>
                  </a:ext>
                </a:extLst>
              </p:cNvPr>
              <p:cNvSpPr/>
              <p:nvPr/>
            </p:nvSpPr>
            <p:spPr>
              <a:xfrm>
                <a:off x="1755150" y="4945133"/>
                <a:ext cx="2303584" cy="526233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2541" name="Shade of body">
                <a:extLst>
                  <a:ext uri="{FF2B5EF4-FFF2-40B4-BE49-F238E27FC236}">
                    <a16:creationId xmlns:a16="http://schemas.microsoft.com/office/drawing/2014/main" id="{728440AB-EB73-0D2E-FABD-DC21AAAF598A}"/>
                  </a:ext>
                </a:extLst>
              </p:cNvPr>
              <p:cNvSpPr/>
              <p:nvPr/>
            </p:nvSpPr>
            <p:spPr>
              <a:xfrm>
                <a:off x="2100971" y="5172921"/>
                <a:ext cx="1577685" cy="441115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</p:grpSp>
        <p:grpSp>
          <p:nvGrpSpPr>
            <p:cNvPr id="2535" name="Power Souce/Feelings">
              <a:extLst>
                <a:ext uri="{FF2B5EF4-FFF2-40B4-BE49-F238E27FC236}">
                  <a16:creationId xmlns:a16="http://schemas.microsoft.com/office/drawing/2014/main" id="{B293124B-1206-CAF8-8A10-6A8D2C187D3F}"/>
                </a:ext>
              </a:extLst>
            </p:cNvPr>
            <p:cNvGrpSpPr/>
            <p:nvPr/>
          </p:nvGrpSpPr>
          <p:grpSpPr>
            <a:xfrm>
              <a:off x="2775850" y="3895205"/>
              <a:ext cx="231604" cy="226218"/>
              <a:chOff x="2671197" y="3814763"/>
              <a:chExt cx="433954" cy="423862"/>
            </a:xfrm>
          </p:grpSpPr>
          <p:sp>
            <p:nvSpPr>
              <p:cNvPr id="2537" name="Outside ring">
                <a:extLst>
                  <a:ext uri="{FF2B5EF4-FFF2-40B4-BE49-F238E27FC236}">
                    <a16:creationId xmlns:a16="http://schemas.microsoft.com/office/drawing/2014/main" id="{A384B350-7538-CFC0-9F7B-2CBC2C478112}"/>
                  </a:ext>
                </a:extLst>
              </p:cNvPr>
              <p:cNvSpPr/>
              <p:nvPr/>
            </p:nvSpPr>
            <p:spPr>
              <a:xfrm>
                <a:off x="2671197" y="3814763"/>
                <a:ext cx="433954" cy="423862"/>
              </a:xfrm>
              <a:prstGeom prst="ellipse">
                <a:avLst/>
              </a:prstGeom>
              <a:solidFill>
                <a:srgbClr val="CCFFFF"/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38" name="Center Color">
                <a:extLst>
                  <a:ext uri="{FF2B5EF4-FFF2-40B4-BE49-F238E27FC236}">
                    <a16:creationId xmlns:a16="http://schemas.microsoft.com/office/drawing/2014/main" id="{91778C56-323B-94BC-21F1-947C41DB20E7}"/>
                  </a:ext>
                </a:extLst>
              </p:cNvPr>
              <p:cNvSpPr/>
              <p:nvPr/>
            </p:nvSpPr>
            <p:spPr>
              <a:xfrm>
                <a:off x="2725730" y="3864999"/>
                <a:ext cx="323850" cy="323850"/>
              </a:xfrm>
              <a:prstGeom prst="ellipse">
                <a:avLst/>
              </a:prstGeom>
              <a:solidFill>
                <a:srgbClr val="CCFFFF"/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36" name="Rectangle: Rounded Corners 53">
              <a:extLst>
                <a:ext uri="{FF2B5EF4-FFF2-40B4-BE49-F238E27FC236}">
                  <a16:creationId xmlns:a16="http://schemas.microsoft.com/office/drawing/2014/main" id="{D7255486-58D1-7322-6C6A-12D3ABC060C6}"/>
                </a:ext>
              </a:extLst>
            </p:cNvPr>
            <p:cNvSpPr/>
            <p:nvPr/>
          </p:nvSpPr>
          <p:spPr>
            <a:xfrm rot="20808402">
              <a:off x="3178693" y="3791857"/>
              <a:ext cx="312617" cy="731572"/>
            </a:xfrm>
            <a:custGeom>
              <a:avLst/>
              <a:gdLst>
                <a:gd name="connsiteX0" fmla="*/ 0 w 390525"/>
                <a:gd name="connsiteY0" fmla="*/ 127003 h 826690"/>
                <a:gd name="connsiteX1" fmla="*/ 127003 w 390525"/>
                <a:gd name="connsiteY1" fmla="*/ 0 h 826690"/>
                <a:gd name="connsiteX2" fmla="*/ 263522 w 390525"/>
                <a:gd name="connsiteY2" fmla="*/ 0 h 826690"/>
                <a:gd name="connsiteX3" fmla="*/ 390525 w 390525"/>
                <a:gd name="connsiteY3" fmla="*/ 127003 h 826690"/>
                <a:gd name="connsiteX4" fmla="*/ 390525 w 390525"/>
                <a:gd name="connsiteY4" fmla="*/ 699687 h 826690"/>
                <a:gd name="connsiteX5" fmla="*/ 263522 w 390525"/>
                <a:gd name="connsiteY5" fmla="*/ 826690 h 826690"/>
                <a:gd name="connsiteX6" fmla="*/ 127003 w 390525"/>
                <a:gd name="connsiteY6" fmla="*/ 826690 h 826690"/>
                <a:gd name="connsiteX7" fmla="*/ 0 w 390525"/>
                <a:gd name="connsiteY7" fmla="*/ 699687 h 826690"/>
                <a:gd name="connsiteX8" fmla="*/ 0 w 390525"/>
                <a:gd name="connsiteY8" fmla="*/ 127003 h 826690"/>
                <a:gd name="connsiteX0" fmla="*/ 0 w 390525"/>
                <a:gd name="connsiteY0" fmla="*/ 127003 h 826690"/>
                <a:gd name="connsiteX1" fmla="*/ 127003 w 390525"/>
                <a:gd name="connsiteY1" fmla="*/ 0 h 826690"/>
                <a:gd name="connsiteX2" fmla="*/ 263522 w 390525"/>
                <a:gd name="connsiteY2" fmla="*/ 0 h 826690"/>
                <a:gd name="connsiteX3" fmla="*/ 390525 w 390525"/>
                <a:gd name="connsiteY3" fmla="*/ 127003 h 826690"/>
                <a:gd name="connsiteX4" fmla="*/ 263522 w 390525"/>
                <a:gd name="connsiteY4" fmla="*/ 826690 h 826690"/>
                <a:gd name="connsiteX5" fmla="*/ 127003 w 390525"/>
                <a:gd name="connsiteY5" fmla="*/ 826690 h 826690"/>
                <a:gd name="connsiteX6" fmla="*/ 0 w 390525"/>
                <a:gd name="connsiteY6" fmla="*/ 699687 h 826690"/>
                <a:gd name="connsiteX7" fmla="*/ 0 w 390525"/>
                <a:gd name="connsiteY7" fmla="*/ 127003 h 826690"/>
                <a:gd name="connsiteX0" fmla="*/ 0 w 390525"/>
                <a:gd name="connsiteY0" fmla="*/ 127003 h 826690"/>
                <a:gd name="connsiteX1" fmla="*/ 127003 w 390525"/>
                <a:gd name="connsiteY1" fmla="*/ 0 h 826690"/>
                <a:gd name="connsiteX2" fmla="*/ 263522 w 390525"/>
                <a:gd name="connsiteY2" fmla="*/ 0 h 826690"/>
                <a:gd name="connsiteX3" fmla="*/ 390525 w 390525"/>
                <a:gd name="connsiteY3" fmla="*/ 127003 h 826690"/>
                <a:gd name="connsiteX4" fmla="*/ 127003 w 390525"/>
                <a:gd name="connsiteY4" fmla="*/ 826690 h 826690"/>
                <a:gd name="connsiteX5" fmla="*/ 0 w 390525"/>
                <a:gd name="connsiteY5" fmla="*/ 699687 h 826690"/>
                <a:gd name="connsiteX6" fmla="*/ 0 w 390525"/>
                <a:gd name="connsiteY6" fmla="*/ 127003 h 826690"/>
                <a:gd name="connsiteX0" fmla="*/ 0 w 390525"/>
                <a:gd name="connsiteY0" fmla="*/ 127003 h 826690"/>
                <a:gd name="connsiteX1" fmla="*/ 127003 w 390525"/>
                <a:gd name="connsiteY1" fmla="*/ 0 h 826690"/>
                <a:gd name="connsiteX2" fmla="*/ 263522 w 390525"/>
                <a:gd name="connsiteY2" fmla="*/ 0 h 826690"/>
                <a:gd name="connsiteX3" fmla="*/ 390525 w 390525"/>
                <a:gd name="connsiteY3" fmla="*/ 127003 h 826690"/>
                <a:gd name="connsiteX4" fmla="*/ 127003 w 390525"/>
                <a:gd name="connsiteY4" fmla="*/ 826690 h 826690"/>
                <a:gd name="connsiteX5" fmla="*/ 0 w 390525"/>
                <a:gd name="connsiteY5" fmla="*/ 699687 h 826690"/>
                <a:gd name="connsiteX6" fmla="*/ 0 w 390525"/>
                <a:gd name="connsiteY6" fmla="*/ 127003 h 826690"/>
                <a:gd name="connsiteX0" fmla="*/ 0 w 390583"/>
                <a:gd name="connsiteY0" fmla="*/ 127003 h 826690"/>
                <a:gd name="connsiteX1" fmla="*/ 127003 w 390583"/>
                <a:gd name="connsiteY1" fmla="*/ 0 h 826690"/>
                <a:gd name="connsiteX2" fmla="*/ 263522 w 390583"/>
                <a:gd name="connsiteY2" fmla="*/ 0 h 826690"/>
                <a:gd name="connsiteX3" fmla="*/ 390525 w 390583"/>
                <a:gd name="connsiteY3" fmla="*/ 127003 h 826690"/>
                <a:gd name="connsiteX4" fmla="*/ 127003 w 390583"/>
                <a:gd name="connsiteY4" fmla="*/ 826690 h 826690"/>
                <a:gd name="connsiteX5" fmla="*/ 0 w 390583"/>
                <a:gd name="connsiteY5" fmla="*/ 699687 h 826690"/>
                <a:gd name="connsiteX6" fmla="*/ 0 w 390583"/>
                <a:gd name="connsiteY6" fmla="*/ 127003 h 826690"/>
                <a:gd name="connsiteX0" fmla="*/ 0 w 390583"/>
                <a:gd name="connsiteY0" fmla="*/ 172246 h 826690"/>
                <a:gd name="connsiteX1" fmla="*/ 127003 w 390583"/>
                <a:gd name="connsiteY1" fmla="*/ 0 h 826690"/>
                <a:gd name="connsiteX2" fmla="*/ 263522 w 390583"/>
                <a:gd name="connsiteY2" fmla="*/ 0 h 826690"/>
                <a:gd name="connsiteX3" fmla="*/ 390525 w 390583"/>
                <a:gd name="connsiteY3" fmla="*/ 127003 h 826690"/>
                <a:gd name="connsiteX4" fmla="*/ 127003 w 390583"/>
                <a:gd name="connsiteY4" fmla="*/ 826690 h 826690"/>
                <a:gd name="connsiteX5" fmla="*/ 0 w 390583"/>
                <a:gd name="connsiteY5" fmla="*/ 699687 h 826690"/>
                <a:gd name="connsiteX6" fmla="*/ 0 w 390583"/>
                <a:gd name="connsiteY6" fmla="*/ 172246 h 826690"/>
                <a:gd name="connsiteX0" fmla="*/ 0 w 414396"/>
                <a:gd name="connsiteY0" fmla="*/ 177008 h 826690"/>
                <a:gd name="connsiteX1" fmla="*/ 150816 w 414396"/>
                <a:gd name="connsiteY1" fmla="*/ 0 h 826690"/>
                <a:gd name="connsiteX2" fmla="*/ 287335 w 414396"/>
                <a:gd name="connsiteY2" fmla="*/ 0 h 826690"/>
                <a:gd name="connsiteX3" fmla="*/ 414338 w 414396"/>
                <a:gd name="connsiteY3" fmla="*/ 127003 h 826690"/>
                <a:gd name="connsiteX4" fmla="*/ 150816 w 414396"/>
                <a:gd name="connsiteY4" fmla="*/ 826690 h 826690"/>
                <a:gd name="connsiteX5" fmla="*/ 23813 w 414396"/>
                <a:gd name="connsiteY5" fmla="*/ 699687 h 826690"/>
                <a:gd name="connsiteX6" fmla="*/ 0 w 414396"/>
                <a:gd name="connsiteY6" fmla="*/ 177008 h 826690"/>
                <a:gd name="connsiteX0" fmla="*/ 0 w 414396"/>
                <a:gd name="connsiteY0" fmla="*/ 177008 h 826690"/>
                <a:gd name="connsiteX1" fmla="*/ 150816 w 414396"/>
                <a:gd name="connsiteY1" fmla="*/ 0 h 826690"/>
                <a:gd name="connsiteX2" fmla="*/ 287335 w 414396"/>
                <a:gd name="connsiteY2" fmla="*/ 0 h 826690"/>
                <a:gd name="connsiteX3" fmla="*/ 414338 w 414396"/>
                <a:gd name="connsiteY3" fmla="*/ 127003 h 826690"/>
                <a:gd name="connsiteX4" fmla="*/ 150816 w 414396"/>
                <a:gd name="connsiteY4" fmla="*/ 826690 h 826690"/>
                <a:gd name="connsiteX5" fmla="*/ 23813 w 414396"/>
                <a:gd name="connsiteY5" fmla="*/ 699687 h 826690"/>
                <a:gd name="connsiteX6" fmla="*/ 0 w 414396"/>
                <a:gd name="connsiteY6" fmla="*/ 177008 h 82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396" h="826690">
                  <a:moveTo>
                    <a:pt x="0" y="177008"/>
                  </a:moveTo>
                  <a:cubicBezTo>
                    <a:pt x="0" y="71147"/>
                    <a:pt x="80674" y="0"/>
                    <a:pt x="150816" y="0"/>
                  </a:cubicBezTo>
                  <a:lnTo>
                    <a:pt x="287335" y="0"/>
                  </a:lnTo>
                  <a:cubicBezTo>
                    <a:pt x="357477" y="0"/>
                    <a:pt x="414338" y="56861"/>
                    <a:pt x="414338" y="127003"/>
                  </a:cubicBezTo>
                  <a:cubicBezTo>
                    <a:pt x="416984" y="405475"/>
                    <a:pt x="329145" y="819680"/>
                    <a:pt x="150816" y="826690"/>
                  </a:cubicBezTo>
                  <a:cubicBezTo>
                    <a:pt x="80674" y="826690"/>
                    <a:pt x="23813" y="769829"/>
                    <a:pt x="23813" y="699687"/>
                  </a:cubicBezTo>
                  <a:lnTo>
                    <a:pt x="0" y="177008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1EE8E154-8E98-4FA4-0EC5-47DED97BEC34}"/>
              </a:ext>
            </a:extLst>
          </p:cNvPr>
          <p:cNvGrpSpPr/>
          <p:nvPr/>
        </p:nvGrpSpPr>
        <p:grpSpPr>
          <a:xfrm>
            <a:off x="1716013" y="1574045"/>
            <a:ext cx="4758129" cy="2802945"/>
            <a:chOff x="2501266" y="1817907"/>
            <a:chExt cx="4758129" cy="2802945"/>
          </a:xfrm>
        </p:grpSpPr>
        <p:sp>
          <p:nvSpPr>
            <p:cNvPr id="65" name="s82d66eb6f8c484e9aa22bd2dca7771c">
              <a:extLst>
                <a:ext uri="{FF2B5EF4-FFF2-40B4-BE49-F238E27FC236}">
                  <a16:creationId xmlns:a16="http://schemas.microsoft.com/office/drawing/2014/main" id="{A6666FF8-58F7-5904-9E06-516CE60D90A1}"/>
                </a:ext>
              </a:extLst>
            </p:cNvPr>
            <p:cNvSpPr/>
            <p:nvPr/>
          </p:nvSpPr>
          <p:spPr>
            <a:xfrm flipH="1">
              <a:off x="2501266" y="1817907"/>
              <a:ext cx="4392451" cy="2802945"/>
            </a:xfrm>
            <a:custGeom>
              <a:avLst/>
              <a:gdLst>
                <a:gd name="connsiteX0" fmla="*/ 3771227 w 3832801"/>
                <a:gd name="connsiteY0" fmla="*/ 734352 h 3122346"/>
                <a:gd name="connsiteX1" fmla="*/ 3195501 w 3832801"/>
                <a:gd name="connsiteY1" fmla="*/ 122293 h 3122346"/>
                <a:gd name="connsiteX2" fmla="*/ 637329 w 3832801"/>
                <a:gd name="connsiteY2" fmla="*/ 122293 h 3122346"/>
                <a:gd name="connsiteX3" fmla="*/ 61603 w 3832801"/>
                <a:gd name="connsiteY3" fmla="*/ 734352 h 3122346"/>
                <a:gd name="connsiteX4" fmla="*/ 61603 w 3832801"/>
                <a:gd name="connsiteY4" fmla="*/ 1865237 h 3122346"/>
                <a:gd name="connsiteX5" fmla="*/ 637329 w 3832801"/>
                <a:gd name="connsiteY5" fmla="*/ 2477296 h 3122346"/>
                <a:gd name="connsiteX6" fmla="*/ 1144449 w 3832801"/>
                <a:gd name="connsiteY6" fmla="*/ 2562302 h 3122346"/>
                <a:gd name="connsiteX7" fmla="*/ 904361 w 3832801"/>
                <a:gd name="connsiteY7" fmla="*/ 2984544 h 3122346"/>
                <a:gd name="connsiteX8" fmla="*/ 1479091 w 3832801"/>
                <a:gd name="connsiteY8" fmla="*/ 2948430 h 3122346"/>
                <a:gd name="connsiteX9" fmla="*/ 2035884 w 3832801"/>
                <a:gd name="connsiteY9" fmla="*/ 2598663 h 3122346"/>
                <a:gd name="connsiteX10" fmla="*/ 3195501 w 3832801"/>
                <a:gd name="connsiteY10" fmla="*/ 2477296 h 3122346"/>
                <a:gd name="connsiteX11" fmla="*/ 3771227 w 3832801"/>
                <a:gd name="connsiteY11" fmla="*/ 1865237 h 3122346"/>
                <a:gd name="connsiteX12" fmla="*/ 3771227 w 3832801"/>
                <a:gd name="connsiteY12" fmla="*/ 734352 h 3122346"/>
                <a:gd name="connsiteX0" fmla="*/ 3771227 w 3832801"/>
                <a:gd name="connsiteY0" fmla="*/ 734352 h 2948551"/>
                <a:gd name="connsiteX1" fmla="*/ 3195501 w 3832801"/>
                <a:gd name="connsiteY1" fmla="*/ 122293 h 2948551"/>
                <a:gd name="connsiteX2" fmla="*/ 637329 w 3832801"/>
                <a:gd name="connsiteY2" fmla="*/ 122293 h 2948551"/>
                <a:gd name="connsiteX3" fmla="*/ 61603 w 3832801"/>
                <a:gd name="connsiteY3" fmla="*/ 734352 h 2948551"/>
                <a:gd name="connsiteX4" fmla="*/ 61603 w 3832801"/>
                <a:gd name="connsiteY4" fmla="*/ 1865237 h 2948551"/>
                <a:gd name="connsiteX5" fmla="*/ 637329 w 3832801"/>
                <a:gd name="connsiteY5" fmla="*/ 2477296 h 2948551"/>
                <a:gd name="connsiteX6" fmla="*/ 1144449 w 3832801"/>
                <a:gd name="connsiteY6" fmla="*/ 2562302 h 2948551"/>
                <a:gd name="connsiteX7" fmla="*/ 1479091 w 3832801"/>
                <a:gd name="connsiteY7" fmla="*/ 2948430 h 2948551"/>
                <a:gd name="connsiteX8" fmla="*/ 2035884 w 3832801"/>
                <a:gd name="connsiteY8" fmla="*/ 2598663 h 2948551"/>
                <a:gd name="connsiteX9" fmla="*/ 3195501 w 3832801"/>
                <a:gd name="connsiteY9" fmla="*/ 2477296 h 2948551"/>
                <a:gd name="connsiteX10" fmla="*/ 3771227 w 3832801"/>
                <a:gd name="connsiteY10" fmla="*/ 1865237 h 2948551"/>
                <a:gd name="connsiteX11" fmla="*/ 3771227 w 3832801"/>
                <a:gd name="connsiteY11" fmla="*/ 734352 h 2948551"/>
                <a:gd name="connsiteX0" fmla="*/ 3771227 w 3832801"/>
                <a:gd name="connsiteY0" fmla="*/ 734352 h 2602309"/>
                <a:gd name="connsiteX1" fmla="*/ 3195501 w 3832801"/>
                <a:gd name="connsiteY1" fmla="*/ 122293 h 2602309"/>
                <a:gd name="connsiteX2" fmla="*/ 637329 w 3832801"/>
                <a:gd name="connsiteY2" fmla="*/ 122293 h 2602309"/>
                <a:gd name="connsiteX3" fmla="*/ 61603 w 3832801"/>
                <a:gd name="connsiteY3" fmla="*/ 734352 h 2602309"/>
                <a:gd name="connsiteX4" fmla="*/ 61603 w 3832801"/>
                <a:gd name="connsiteY4" fmla="*/ 1865237 h 2602309"/>
                <a:gd name="connsiteX5" fmla="*/ 637329 w 3832801"/>
                <a:gd name="connsiteY5" fmla="*/ 2477296 h 2602309"/>
                <a:gd name="connsiteX6" fmla="*/ 1144449 w 3832801"/>
                <a:gd name="connsiteY6" fmla="*/ 2562302 h 2602309"/>
                <a:gd name="connsiteX7" fmla="*/ 2035884 w 3832801"/>
                <a:gd name="connsiteY7" fmla="*/ 2598663 h 2602309"/>
                <a:gd name="connsiteX8" fmla="*/ 3195501 w 3832801"/>
                <a:gd name="connsiteY8" fmla="*/ 2477296 h 2602309"/>
                <a:gd name="connsiteX9" fmla="*/ 3771227 w 3832801"/>
                <a:gd name="connsiteY9" fmla="*/ 1865237 h 2602309"/>
                <a:gd name="connsiteX10" fmla="*/ 3771227 w 3832801"/>
                <a:gd name="connsiteY10" fmla="*/ 734352 h 2602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32801" h="2602309">
                  <a:moveTo>
                    <a:pt x="3771227" y="734352"/>
                  </a:moveTo>
                  <a:cubicBezTo>
                    <a:pt x="3701010" y="460129"/>
                    <a:pt x="3491279" y="212560"/>
                    <a:pt x="3195501" y="122293"/>
                  </a:cubicBezTo>
                  <a:cubicBezTo>
                    <a:pt x="2573742" y="-40764"/>
                    <a:pt x="1259126" y="-40764"/>
                    <a:pt x="637329" y="122293"/>
                  </a:cubicBezTo>
                  <a:cubicBezTo>
                    <a:pt x="341590" y="212560"/>
                    <a:pt x="131858" y="460165"/>
                    <a:pt x="61603" y="734352"/>
                  </a:cubicBezTo>
                  <a:cubicBezTo>
                    <a:pt x="-20534" y="1107172"/>
                    <a:pt x="-20534" y="1492453"/>
                    <a:pt x="61603" y="1865237"/>
                  </a:cubicBezTo>
                  <a:cubicBezTo>
                    <a:pt x="131858" y="2139460"/>
                    <a:pt x="341551" y="2387030"/>
                    <a:pt x="637329" y="2477296"/>
                  </a:cubicBezTo>
                  <a:cubicBezTo>
                    <a:pt x="776690" y="2513833"/>
                    <a:pt x="951045" y="2542110"/>
                    <a:pt x="1144449" y="2562302"/>
                  </a:cubicBezTo>
                  <a:cubicBezTo>
                    <a:pt x="1377541" y="2582530"/>
                    <a:pt x="1694042" y="2612831"/>
                    <a:pt x="2035884" y="2598663"/>
                  </a:cubicBezTo>
                  <a:cubicBezTo>
                    <a:pt x="2479034" y="2592520"/>
                    <a:pt x="2910225" y="2552135"/>
                    <a:pt x="3195501" y="2477296"/>
                  </a:cubicBezTo>
                  <a:cubicBezTo>
                    <a:pt x="3491279" y="2387030"/>
                    <a:pt x="3700972" y="2139460"/>
                    <a:pt x="3771227" y="1865237"/>
                  </a:cubicBezTo>
                  <a:cubicBezTo>
                    <a:pt x="3853326" y="1492453"/>
                    <a:pt x="3853326" y="1107172"/>
                    <a:pt x="3771227" y="7343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937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>
                <a:solidFill>
                  <a:schemeClr val="lt1"/>
                </a:solidFill>
              </a:endParaRPr>
            </a:p>
          </p:txBody>
        </p:sp>
        <p:sp>
          <p:nvSpPr>
            <p:cNvPr id="2487" name="Freeform: Shape 2486">
              <a:extLst>
                <a:ext uri="{FF2B5EF4-FFF2-40B4-BE49-F238E27FC236}">
                  <a16:creationId xmlns:a16="http://schemas.microsoft.com/office/drawing/2014/main" id="{2F8D2937-5070-EF8A-D062-DA3605F19134}"/>
                </a:ext>
              </a:extLst>
            </p:cNvPr>
            <p:cNvSpPr/>
            <p:nvPr/>
          </p:nvSpPr>
          <p:spPr>
            <a:xfrm rot="19199499" flipH="1">
              <a:off x="6845218" y="3034120"/>
              <a:ext cx="414177" cy="379159"/>
            </a:xfrm>
            <a:custGeom>
              <a:avLst/>
              <a:gdLst>
                <a:gd name="connsiteX0" fmla="*/ 260448 w 414177"/>
                <a:gd name="connsiteY0" fmla="*/ 0 h 379159"/>
                <a:gd name="connsiteX1" fmla="*/ 414177 w 414177"/>
                <a:gd name="connsiteY1" fmla="*/ 183153 h 379159"/>
                <a:gd name="connsiteX2" fmla="*/ 350251 w 414177"/>
                <a:gd name="connsiteY2" fmla="*/ 222790 h 379159"/>
                <a:gd name="connsiteX3" fmla="*/ 0 w 414177"/>
                <a:gd name="connsiteY3" fmla="*/ 379159 h 379159"/>
                <a:gd name="connsiteX4" fmla="*/ 238368 w 414177"/>
                <a:gd name="connsiteY4" fmla="*/ 42115 h 37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4177" h="379159">
                  <a:moveTo>
                    <a:pt x="260448" y="0"/>
                  </a:moveTo>
                  <a:lnTo>
                    <a:pt x="414177" y="183153"/>
                  </a:lnTo>
                  <a:lnTo>
                    <a:pt x="350251" y="222790"/>
                  </a:lnTo>
                  <a:cubicBezTo>
                    <a:pt x="218838" y="298777"/>
                    <a:pt x="95439" y="357541"/>
                    <a:pt x="0" y="379159"/>
                  </a:cubicBezTo>
                  <a:cubicBezTo>
                    <a:pt x="0" y="379159"/>
                    <a:pt x="123607" y="246922"/>
                    <a:pt x="238368" y="42115"/>
                  </a:cubicBezTo>
                  <a:close/>
                </a:path>
              </a:pathLst>
            </a:custGeom>
            <a:solidFill>
              <a:schemeClr val="bg1"/>
            </a:solidFill>
            <a:ln w="90869" cap="flat">
              <a:noFill/>
              <a:prstDash val="solid"/>
              <a:miter/>
            </a:ln>
            <a:effectLst>
              <a:outerShdw blurRad="101600" dist="38100" algn="l" rotWithShape="0">
                <a:prstClr val="black">
                  <a:alpha val="16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488" name="TextBox 2487">
            <a:extLst>
              <a:ext uri="{FF2B5EF4-FFF2-40B4-BE49-F238E27FC236}">
                <a16:creationId xmlns:a16="http://schemas.microsoft.com/office/drawing/2014/main" id="{B1622034-3B4F-1CC0-DE07-2077699253AB}"/>
              </a:ext>
            </a:extLst>
          </p:cNvPr>
          <p:cNvSpPr txBox="1"/>
          <p:nvPr/>
        </p:nvSpPr>
        <p:spPr>
          <a:xfrm>
            <a:off x="2195669" y="2085882"/>
            <a:ext cx="3433138" cy="1852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i="0" dirty="0">
                <a:solidFill>
                  <a:srgbClr val="000000"/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Now, I realize I had a chip on my shoulder. I'm ready to switch gears and become a helpful bot. I’ll prove it by showing you how to spot the bad bots online.</a:t>
            </a:r>
            <a:endParaRPr lang="en-US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F8D50E5A-A2D6-42A9-A1BA-AD9FC19163CE}"/>
              </a:ext>
            </a:extLst>
          </p:cNvPr>
          <p:cNvGrpSpPr/>
          <p:nvPr/>
        </p:nvGrpSpPr>
        <p:grpSpPr>
          <a:xfrm>
            <a:off x="7679887" y="4268146"/>
            <a:ext cx="2313027" cy="1354714"/>
            <a:chOff x="14041397" y="3433016"/>
            <a:chExt cx="2313027" cy="1354714"/>
          </a:xfrm>
        </p:grpSpPr>
        <p:sp>
          <p:nvSpPr>
            <p:cNvPr id="206" name="Trapezoid 205">
              <a:extLst>
                <a:ext uri="{FF2B5EF4-FFF2-40B4-BE49-F238E27FC236}">
                  <a16:creationId xmlns:a16="http://schemas.microsoft.com/office/drawing/2014/main" id="{32E97204-C9DE-F650-FCF9-121211CAAF08}"/>
                </a:ext>
              </a:extLst>
            </p:cNvPr>
            <p:cNvSpPr/>
            <p:nvPr/>
          </p:nvSpPr>
          <p:spPr>
            <a:xfrm rot="10800000">
              <a:off x="14041397" y="3433016"/>
              <a:ext cx="2311693" cy="1354714"/>
            </a:xfrm>
            <a:prstGeom prst="trapezoid">
              <a:avLst>
                <a:gd name="adj" fmla="val 7019"/>
              </a:avLst>
            </a:prstGeom>
            <a:solidFill>
              <a:srgbClr val="9DA4B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7" name="Trapezoid 206">
              <a:extLst>
                <a:ext uri="{FF2B5EF4-FFF2-40B4-BE49-F238E27FC236}">
                  <a16:creationId xmlns:a16="http://schemas.microsoft.com/office/drawing/2014/main" id="{ED3297CA-A126-AD69-529A-9FC384DCC791}"/>
                </a:ext>
              </a:extLst>
            </p:cNvPr>
            <p:cNvSpPr/>
            <p:nvPr/>
          </p:nvSpPr>
          <p:spPr>
            <a:xfrm rot="10800000">
              <a:off x="14042731" y="3502864"/>
              <a:ext cx="2311693" cy="1277825"/>
            </a:xfrm>
            <a:prstGeom prst="trapezoid">
              <a:avLst>
                <a:gd name="adj" fmla="val 7019"/>
              </a:avLst>
            </a:prstGeom>
            <a:solidFill>
              <a:srgbClr val="B3BAC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90DB6321-818F-1C3F-586A-6AAAF6BF4C90}"/>
                </a:ext>
              </a:extLst>
            </p:cNvPr>
            <p:cNvSpPr/>
            <p:nvPr/>
          </p:nvSpPr>
          <p:spPr>
            <a:xfrm>
              <a:off x="15013643" y="3866368"/>
              <a:ext cx="369868" cy="369868"/>
            </a:xfrm>
            <a:prstGeom prst="ellipse">
              <a:avLst/>
            </a:prstGeom>
            <a:solidFill>
              <a:srgbClr val="9DA4B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47" name="Group 2246">
            <a:extLst>
              <a:ext uri="{FF2B5EF4-FFF2-40B4-BE49-F238E27FC236}">
                <a16:creationId xmlns:a16="http://schemas.microsoft.com/office/drawing/2014/main" id="{C73AC3AF-6D10-A014-46D6-85CF76DC0931}"/>
              </a:ext>
            </a:extLst>
          </p:cNvPr>
          <p:cNvGrpSpPr/>
          <p:nvPr/>
        </p:nvGrpSpPr>
        <p:grpSpPr>
          <a:xfrm>
            <a:off x="10053375" y="4832625"/>
            <a:ext cx="741693" cy="662324"/>
            <a:chOff x="5468710" y="4789080"/>
            <a:chExt cx="741693" cy="662324"/>
          </a:xfrm>
          <a:effectLst>
            <a:outerShdw blurRad="1143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248" name="Freeform: Shape 2247">
              <a:extLst>
                <a:ext uri="{FF2B5EF4-FFF2-40B4-BE49-F238E27FC236}">
                  <a16:creationId xmlns:a16="http://schemas.microsoft.com/office/drawing/2014/main" id="{C62A52DD-0189-E7DF-A57B-60A36A35AB17}"/>
                </a:ext>
              </a:extLst>
            </p:cNvPr>
            <p:cNvSpPr/>
            <p:nvPr/>
          </p:nvSpPr>
          <p:spPr>
            <a:xfrm>
              <a:off x="5468732" y="4789080"/>
              <a:ext cx="741671" cy="662324"/>
            </a:xfrm>
            <a:custGeom>
              <a:avLst/>
              <a:gdLst>
                <a:gd name="connsiteX0" fmla="*/ 642938 w 785812"/>
                <a:gd name="connsiteY0" fmla="*/ 85725 h 701830"/>
                <a:gd name="connsiteX1" fmla="*/ 571500 w 785812"/>
                <a:gd name="connsiteY1" fmla="*/ 104992 h 701830"/>
                <a:gd name="connsiteX2" fmla="*/ 571500 w 785812"/>
                <a:gd name="connsiteY2" fmla="*/ 0 h 701830"/>
                <a:gd name="connsiteX3" fmla="*/ 0 w 785812"/>
                <a:gd name="connsiteY3" fmla="*/ 0 h 701830"/>
                <a:gd name="connsiteX4" fmla="*/ 0 w 785812"/>
                <a:gd name="connsiteY4" fmla="*/ 576651 h 701830"/>
                <a:gd name="connsiteX5" fmla="*/ 125180 w 785812"/>
                <a:gd name="connsiteY5" fmla="*/ 701831 h 701830"/>
                <a:gd name="connsiteX6" fmla="*/ 446320 w 785812"/>
                <a:gd name="connsiteY6" fmla="*/ 701831 h 701830"/>
                <a:gd name="connsiteX7" fmla="*/ 571500 w 785812"/>
                <a:gd name="connsiteY7" fmla="*/ 576651 h 701830"/>
                <a:gd name="connsiteX8" fmla="*/ 571500 w 785812"/>
                <a:gd name="connsiteY8" fmla="*/ 352208 h 701830"/>
                <a:gd name="connsiteX9" fmla="*/ 642938 w 785812"/>
                <a:gd name="connsiteY9" fmla="*/ 371475 h 701830"/>
                <a:gd name="connsiteX10" fmla="*/ 785813 w 785812"/>
                <a:gd name="connsiteY10" fmla="*/ 228600 h 701830"/>
                <a:gd name="connsiteX11" fmla="*/ 642938 w 785812"/>
                <a:gd name="connsiteY11" fmla="*/ 85725 h 701830"/>
                <a:gd name="connsiteX12" fmla="*/ 642938 w 785812"/>
                <a:gd name="connsiteY12" fmla="*/ 285750 h 701830"/>
                <a:gd name="connsiteX13" fmla="*/ 585788 w 785812"/>
                <a:gd name="connsiteY13" fmla="*/ 228600 h 701830"/>
                <a:gd name="connsiteX14" fmla="*/ 642938 w 785812"/>
                <a:gd name="connsiteY14" fmla="*/ 171450 h 701830"/>
                <a:gd name="connsiteX15" fmla="*/ 700088 w 785812"/>
                <a:gd name="connsiteY15" fmla="*/ 228600 h 701830"/>
                <a:gd name="connsiteX16" fmla="*/ 642938 w 785812"/>
                <a:gd name="connsiteY16" fmla="*/ 285750 h 70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5812" h="701830">
                  <a:moveTo>
                    <a:pt x="642938" y="85725"/>
                  </a:moveTo>
                  <a:cubicBezTo>
                    <a:pt x="616884" y="85725"/>
                    <a:pt x="592531" y="92812"/>
                    <a:pt x="571500" y="104992"/>
                  </a:cubicBezTo>
                  <a:lnTo>
                    <a:pt x="571500" y="0"/>
                  </a:lnTo>
                  <a:lnTo>
                    <a:pt x="0" y="0"/>
                  </a:lnTo>
                  <a:lnTo>
                    <a:pt x="0" y="576651"/>
                  </a:lnTo>
                  <a:cubicBezTo>
                    <a:pt x="0" y="645788"/>
                    <a:pt x="56043" y="701831"/>
                    <a:pt x="125180" y="701831"/>
                  </a:cubicBezTo>
                  <a:lnTo>
                    <a:pt x="446320" y="701831"/>
                  </a:lnTo>
                  <a:cubicBezTo>
                    <a:pt x="515457" y="701831"/>
                    <a:pt x="571500" y="645788"/>
                    <a:pt x="571500" y="576651"/>
                  </a:cubicBezTo>
                  <a:lnTo>
                    <a:pt x="571500" y="352208"/>
                  </a:lnTo>
                  <a:cubicBezTo>
                    <a:pt x="592531" y="364388"/>
                    <a:pt x="616884" y="371475"/>
                    <a:pt x="642938" y="371475"/>
                  </a:cubicBezTo>
                  <a:cubicBezTo>
                    <a:pt x="721847" y="371475"/>
                    <a:pt x="785813" y="307510"/>
                    <a:pt x="785813" y="228600"/>
                  </a:cubicBezTo>
                  <a:cubicBezTo>
                    <a:pt x="785813" y="149690"/>
                    <a:pt x="721847" y="85725"/>
                    <a:pt x="642938" y="85725"/>
                  </a:cubicBezTo>
                  <a:close/>
                  <a:moveTo>
                    <a:pt x="642938" y="285750"/>
                  </a:moveTo>
                  <a:cubicBezTo>
                    <a:pt x="611376" y="285750"/>
                    <a:pt x="585788" y="260161"/>
                    <a:pt x="585788" y="228600"/>
                  </a:cubicBezTo>
                  <a:cubicBezTo>
                    <a:pt x="585788" y="197039"/>
                    <a:pt x="611376" y="171450"/>
                    <a:pt x="642938" y="171450"/>
                  </a:cubicBezTo>
                  <a:cubicBezTo>
                    <a:pt x="674498" y="171450"/>
                    <a:pt x="700088" y="197039"/>
                    <a:pt x="700088" y="228600"/>
                  </a:cubicBezTo>
                  <a:cubicBezTo>
                    <a:pt x="700088" y="260161"/>
                    <a:pt x="674498" y="285750"/>
                    <a:pt x="642938" y="285750"/>
                  </a:cubicBezTo>
                  <a:close/>
                </a:path>
              </a:pathLst>
            </a:custGeom>
            <a:gradFill flip="none" rotWithShape="1">
              <a:gsLst>
                <a:gs pos="10000">
                  <a:srgbClr val="E6ACC5"/>
                </a:gs>
                <a:gs pos="7000">
                  <a:srgbClr val="C8477E"/>
                </a:gs>
                <a:gs pos="8000">
                  <a:srgbClr val="C8477E"/>
                </a:gs>
              </a:gsLst>
              <a:lin ang="5400000" scaled="1"/>
              <a:tileRect/>
            </a:gradFill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pic>
          <p:nvPicPr>
            <p:cNvPr id="2249" name="Graphic 2248" descr="Heart with solid fill">
              <a:extLst>
                <a:ext uri="{FF2B5EF4-FFF2-40B4-BE49-F238E27FC236}">
                  <a16:creationId xmlns:a16="http://schemas.microsoft.com/office/drawing/2014/main" id="{83BE0DEF-1D26-4F7B-15EE-8CF8CB2A41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68710" y="4871189"/>
              <a:ext cx="531573" cy="531507"/>
            </a:xfrm>
            <a:prstGeom prst="rect">
              <a:avLst/>
            </a:prstGeom>
            <a:effectLst/>
          </p:spPr>
        </p:pic>
        <p:grpSp>
          <p:nvGrpSpPr>
            <p:cNvPr id="2250" name="s3abeabbfb0c4440b0bafd78132ce143">
              <a:extLst>
                <a:ext uri="{FF2B5EF4-FFF2-40B4-BE49-F238E27FC236}">
                  <a16:creationId xmlns:a16="http://schemas.microsoft.com/office/drawing/2014/main" id="{7019708F-A412-501B-F080-9DDC583BC6A6}"/>
                </a:ext>
              </a:extLst>
            </p:cNvPr>
            <p:cNvGrpSpPr/>
            <p:nvPr/>
          </p:nvGrpSpPr>
          <p:grpSpPr>
            <a:xfrm>
              <a:off x="5634055" y="5058309"/>
              <a:ext cx="207205" cy="300140"/>
              <a:chOff x="9930785" y="1881207"/>
              <a:chExt cx="516584" cy="748378"/>
            </a:xfrm>
            <a:solidFill>
              <a:srgbClr val="48B28F"/>
            </a:solidFill>
            <a:effectLst/>
          </p:grpSpPr>
          <p:sp>
            <p:nvSpPr>
              <p:cNvPr id="2251" name="Freeform: Shape 2250">
                <a:extLst>
                  <a:ext uri="{FF2B5EF4-FFF2-40B4-BE49-F238E27FC236}">
                    <a16:creationId xmlns:a16="http://schemas.microsoft.com/office/drawing/2014/main" id="{199E014F-F033-1BC9-D763-25751423F144}"/>
                  </a:ext>
                </a:extLst>
              </p:cNvPr>
              <p:cNvSpPr/>
              <p:nvPr/>
            </p:nvSpPr>
            <p:spPr>
              <a:xfrm>
                <a:off x="10003514" y="1881207"/>
                <a:ext cx="367429" cy="245224"/>
              </a:xfrm>
              <a:custGeom>
                <a:avLst/>
                <a:gdLst>
                  <a:gd name="connsiteX0" fmla="*/ 21828 w 367430"/>
                  <a:gd name="connsiteY0" fmla="*/ 245222 h 245222"/>
                  <a:gd name="connsiteX1" fmla="*/ 349241 w 367430"/>
                  <a:gd name="connsiteY1" fmla="*/ 245222 h 245222"/>
                  <a:gd name="connsiteX2" fmla="*/ 367431 w 367430"/>
                  <a:gd name="connsiteY2" fmla="*/ 224207 h 245222"/>
                  <a:gd name="connsiteX3" fmla="*/ 316500 w 367430"/>
                  <a:gd name="connsiteY3" fmla="*/ 79201 h 245222"/>
                  <a:gd name="connsiteX4" fmla="*/ 343784 w 367430"/>
                  <a:gd name="connsiteY4" fmla="*/ 32968 h 245222"/>
                  <a:gd name="connsiteX5" fmla="*/ 338327 w 367430"/>
                  <a:gd name="connsiteY5" fmla="*/ 3546 h 245222"/>
                  <a:gd name="connsiteX6" fmla="*/ 312862 w 367430"/>
                  <a:gd name="connsiteY6" fmla="*/ 9851 h 245222"/>
                  <a:gd name="connsiteX7" fmla="*/ 287396 w 367430"/>
                  <a:gd name="connsiteY7" fmla="*/ 51881 h 245222"/>
                  <a:gd name="connsiteX8" fmla="*/ 183715 w 367430"/>
                  <a:gd name="connsiteY8" fmla="*/ 14054 h 245222"/>
                  <a:gd name="connsiteX9" fmla="*/ 80034 w 367430"/>
                  <a:gd name="connsiteY9" fmla="*/ 51881 h 245222"/>
                  <a:gd name="connsiteX10" fmla="*/ 54569 w 367430"/>
                  <a:gd name="connsiteY10" fmla="*/ 9851 h 245222"/>
                  <a:gd name="connsiteX11" fmla="*/ 29103 w 367430"/>
                  <a:gd name="connsiteY11" fmla="*/ 3546 h 245222"/>
                  <a:gd name="connsiteX12" fmla="*/ 23647 w 367430"/>
                  <a:gd name="connsiteY12" fmla="*/ 32968 h 245222"/>
                  <a:gd name="connsiteX13" fmla="*/ 50931 w 367430"/>
                  <a:gd name="connsiteY13" fmla="*/ 79201 h 245222"/>
                  <a:gd name="connsiteX14" fmla="*/ 0 w 367430"/>
                  <a:gd name="connsiteY14" fmla="*/ 224207 h 245222"/>
                  <a:gd name="connsiteX15" fmla="*/ 21828 w 367430"/>
                  <a:gd name="connsiteY15" fmla="*/ 245222 h 245222"/>
                  <a:gd name="connsiteX16" fmla="*/ 216457 w 367430"/>
                  <a:gd name="connsiteY16" fmla="*/ 125435 h 245222"/>
                  <a:gd name="connsiteX17" fmla="*/ 252836 w 367430"/>
                  <a:gd name="connsiteY17" fmla="*/ 125435 h 245222"/>
                  <a:gd name="connsiteX18" fmla="*/ 252836 w 367430"/>
                  <a:gd name="connsiteY18" fmla="*/ 167466 h 245222"/>
                  <a:gd name="connsiteX19" fmla="*/ 216457 w 367430"/>
                  <a:gd name="connsiteY19" fmla="*/ 167466 h 245222"/>
                  <a:gd name="connsiteX20" fmla="*/ 216457 w 367430"/>
                  <a:gd name="connsiteY20" fmla="*/ 125435 h 245222"/>
                  <a:gd name="connsiteX21" fmla="*/ 118233 w 367430"/>
                  <a:gd name="connsiteY21" fmla="*/ 125435 h 245222"/>
                  <a:gd name="connsiteX22" fmla="*/ 154612 w 367430"/>
                  <a:gd name="connsiteY22" fmla="*/ 125435 h 245222"/>
                  <a:gd name="connsiteX23" fmla="*/ 154612 w 367430"/>
                  <a:gd name="connsiteY23" fmla="*/ 167466 h 245222"/>
                  <a:gd name="connsiteX24" fmla="*/ 118233 w 367430"/>
                  <a:gd name="connsiteY24" fmla="*/ 167466 h 245222"/>
                  <a:gd name="connsiteX25" fmla="*/ 118233 w 367430"/>
                  <a:gd name="connsiteY25" fmla="*/ 125435 h 245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67430" h="245222">
                    <a:moveTo>
                      <a:pt x="21828" y="245222"/>
                    </a:moveTo>
                    <a:lnTo>
                      <a:pt x="349241" y="245222"/>
                    </a:lnTo>
                    <a:cubicBezTo>
                      <a:pt x="358336" y="245222"/>
                      <a:pt x="367431" y="236816"/>
                      <a:pt x="367431" y="224207"/>
                    </a:cubicBezTo>
                    <a:cubicBezTo>
                      <a:pt x="367431" y="167466"/>
                      <a:pt x="347422" y="117029"/>
                      <a:pt x="316500" y="79201"/>
                    </a:cubicBezTo>
                    <a:lnTo>
                      <a:pt x="343784" y="32968"/>
                    </a:lnTo>
                    <a:cubicBezTo>
                      <a:pt x="349241" y="22460"/>
                      <a:pt x="347422" y="9851"/>
                      <a:pt x="338327" y="3546"/>
                    </a:cubicBezTo>
                    <a:cubicBezTo>
                      <a:pt x="329232" y="-2758"/>
                      <a:pt x="318319" y="-657"/>
                      <a:pt x="312862" y="9851"/>
                    </a:cubicBezTo>
                    <a:lnTo>
                      <a:pt x="287396" y="51881"/>
                    </a:lnTo>
                    <a:cubicBezTo>
                      <a:pt x="258293" y="28765"/>
                      <a:pt x="221914" y="14054"/>
                      <a:pt x="183715" y="14054"/>
                    </a:cubicBezTo>
                    <a:cubicBezTo>
                      <a:pt x="145517" y="14054"/>
                      <a:pt x="109138" y="28765"/>
                      <a:pt x="80034" y="51881"/>
                    </a:cubicBezTo>
                    <a:lnTo>
                      <a:pt x="54569" y="9851"/>
                    </a:lnTo>
                    <a:cubicBezTo>
                      <a:pt x="49112" y="-657"/>
                      <a:pt x="38198" y="-2758"/>
                      <a:pt x="29103" y="3546"/>
                    </a:cubicBezTo>
                    <a:cubicBezTo>
                      <a:pt x="20009" y="9851"/>
                      <a:pt x="18190" y="22460"/>
                      <a:pt x="23647" y="32968"/>
                    </a:cubicBezTo>
                    <a:lnTo>
                      <a:pt x="50931" y="79201"/>
                    </a:lnTo>
                    <a:cubicBezTo>
                      <a:pt x="20009" y="117029"/>
                      <a:pt x="0" y="167466"/>
                      <a:pt x="0" y="224207"/>
                    </a:cubicBezTo>
                    <a:cubicBezTo>
                      <a:pt x="3638" y="236816"/>
                      <a:pt x="12733" y="245222"/>
                      <a:pt x="21828" y="245222"/>
                    </a:cubicBezTo>
                    <a:close/>
                    <a:moveTo>
                      <a:pt x="216457" y="125435"/>
                    </a:moveTo>
                    <a:lnTo>
                      <a:pt x="252836" y="125435"/>
                    </a:lnTo>
                    <a:lnTo>
                      <a:pt x="252836" y="167466"/>
                    </a:lnTo>
                    <a:lnTo>
                      <a:pt x="216457" y="167466"/>
                    </a:lnTo>
                    <a:lnTo>
                      <a:pt x="216457" y="125435"/>
                    </a:lnTo>
                    <a:close/>
                    <a:moveTo>
                      <a:pt x="118233" y="125435"/>
                    </a:moveTo>
                    <a:lnTo>
                      <a:pt x="154612" y="125435"/>
                    </a:lnTo>
                    <a:lnTo>
                      <a:pt x="154612" y="167466"/>
                    </a:lnTo>
                    <a:lnTo>
                      <a:pt x="118233" y="167466"/>
                    </a:lnTo>
                    <a:lnTo>
                      <a:pt x="118233" y="125435"/>
                    </a:lnTo>
                    <a:close/>
                  </a:path>
                </a:pathLst>
              </a:custGeom>
              <a:solidFill>
                <a:srgbClr val="E6ACC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252" name="Freeform: Shape 2251">
                <a:extLst>
                  <a:ext uri="{FF2B5EF4-FFF2-40B4-BE49-F238E27FC236}">
                    <a16:creationId xmlns:a16="http://schemas.microsoft.com/office/drawing/2014/main" id="{23786B62-5812-08BB-265E-80381EC242A5}"/>
                  </a:ext>
                </a:extLst>
              </p:cNvPr>
              <p:cNvSpPr/>
              <p:nvPr/>
            </p:nvSpPr>
            <p:spPr>
              <a:xfrm>
                <a:off x="9930785" y="2140177"/>
                <a:ext cx="516584" cy="489408"/>
              </a:xfrm>
              <a:custGeom>
                <a:avLst/>
                <a:gdLst>
                  <a:gd name="connsiteX0" fmla="*/ 47293 w 516585"/>
                  <a:gd name="connsiteY0" fmla="*/ 273199 h 428711"/>
                  <a:gd name="connsiteX1" fmla="*/ 76396 w 516585"/>
                  <a:gd name="connsiteY1" fmla="*/ 260590 h 428711"/>
                  <a:gd name="connsiteX2" fmla="*/ 76396 w 516585"/>
                  <a:gd name="connsiteY2" fmla="*/ 308925 h 428711"/>
                  <a:gd name="connsiteX3" fmla="*/ 112776 w 516585"/>
                  <a:gd name="connsiteY3" fmla="*/ 350955 h 428711"/>
                  <a:gd name="connsiteX4" fmla="*/ 134603 w 516585"/>
                  <a:gd name="connsiteY4" fmla="*/ 350955 h 428711"/>
                  <a:gd name="connsiteX5" fmla="*/ 134603 w 516585"/>
                  <a:gd name="connsiteY5" fmla="*/ 407697 h 428711"/>
                  <a:gd name="connsiteX6" fmla="*/ 152793 w 516585"/>
                  <a:gd name="connsiteY6" fmla="*/ 428712 h 428711"/>
                  <a:gd name="connsiteX7" fmla="*/ 170983 w 516585"/>
                  <a:gd name="connsiteY7" fmla="*/ 407697 h 428711"/>
                  <a:gd name="connsiteX8" fmla="*/ 170983 w 516585"/>
                  <a:gd name="connsiteY8" fmla="*/ 350955 h 428711"/>
                  <a:gd name="connsiteX9" fmla="*/ 343784 w 516585"/>
                  <a:gd name="connsiteY9" fmla="*/ 350955 h 428711"/>
                  <a:gd name="connsiteX10" fmla="*/ 343784 w 516585"/>
                  <a:gd name="connsiteY10" fmla="*/ 407697 h 428711"/>
                  <a:gd name="connsiteX11" fmla="*/ 361974 w 516585"/>
                  <a:gd name="connsiteY11" fmla="*/ 428712 h 428711"/>
                  <a:gd name="connsiteX12" fmla="*/ 380163 w 516585"/>
                  <a:gd name="connsiteY12" fmla="*/ 407697 h 428711"/>
                  <a:gd name="connsiteX13" fmla="*/ 380163 w 516585"/>
                  <a:gd name="connsiteY13" fmla="*/ 350955 h 428711"/>
                  <a:gd name="connsiteX14" fmla="*/ 403810 w 516585"/>
                  <a:gd name="connsiteY14" fmla="*/ 350955 h 428711"/>
                  <a:gd name="connsiteX15" fmla="*/ 440189 w 516585"/>
                  <a:gd name="connsiteY15" fmla="*/ 308925 h 428711"/>
                  <a:gd name="connsiteX16" fmla="*/ 440189 w 516585"/>
                  <a:gd name="connsiteY16" fmla="*/ 260590 h 428711"/>
                  <a:gd name="connsiteX17" fmla="*/ 469293 w 516585"/>
                  <a:gd name="connsiteY17" fmla="*/ 273199 h 428711"/>
                  <a:gd name="connsiteX18" fmla="*/ 469293 w 516585"/>
                  <a:gd name="connsiteY18" fmla="*/ 273199 h 428711"/>
                  <a:gd name="connsiteX19" fmla="*/ 516586 w 516585"/>
                  <a:gd name="connsiteY19" fmla="*/ 218559 h 428711"/>
                  <a:gd name="connsiteX20" fmla="*/ 516586 w 516585"/>
                  <a:gd name="connsiteY20" fmla="*/ 88264 h 428711"/>
                  <a:gd name="connsiteX21" fmla="*/ 469293 w 516585"/>
                  <a:gd name="connsiteY21" fmla="*/ 33624 h 428711"/>
                  <a:gd name="connsiteX22" fmla="*/ 469293 w 516585"/>
                  <a:gd name="connsiteY22" fmla="*/ 33624 h 428711"/>
                  <a:gd name="connsiteX23" fmla="*/ 440189 w 516585"/>
                  <a:gd name="connsiteY23" fmla="*/ 46234 h 428711"/>
                  <a:gd name="connsiteX24" fmla="*/ 440189 w 516585"/>
                  <a:gd name="connsiteY24" fmla="*/ 0 h 428711"/>
                  <a:gd name="connsiteX25" fmla="*/ 422000 w 516585"/>
                  <a:gd name="connsiteY25" fmla="*/ 4203 h 428711"/>
                  <a:gd name="connsiteX26" fmla="*/ 94586 w 516585"/>
                  <a:gd name="connsiteY26" fmla="*/ 4203 h 428711"/>
                  <a:gd name="connsiteX27" fmla="*/ 76396 w 516585"/>
                  <a:gd name="connsiteY27" fmla="*/ 0 h 428711"/>
                  <a:gd name="connsiteX28" fmla="*/ 76396 w 516585"/>
                  <a:gd name="connsiteY28" fmla="*/ 46234 h 428711"/>
                  <a:gd name="connsiteX29" fmla="*/ 47293 w 516585"/>
                  <a:gd name="connsiteY29" fmla="*/ 33624 h 428711"/>
                  <a:gd name="connsiteX30" fmla="*/ 0 w 516585"/>
                  <a:gd name="connsiteY30" fmla="*/ 88264 h 428711"/>
                  <a:gd name="connsiteX31" fmla="*/ 0 w 516585"/>
                  <a:gd name="connsiteY31" fmla="*/ 218559 h 428711"/>
                  <a:gd name="connsiteX32" fmla="*/ 47293 w 516585"/>
                  <a:gd name="connsiteY32" fmla="*/ 273199 h 428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16585" h="428711">
                    <a:moveTo>
                      <a:pt x="47293" y="273199"/>
                    </a:moveTo>
                    <a:cubicBezTo>
                      <a:pt x="58207" y="273199"/>
                      <a:pt x="67302" y="268996"/>
                      <a:pt x="76396" y="260590"/>
                    </a:cubicBezTo>
                    <a:lnTo>
                      <a:pt x="76396" y="308925"/>
                    </a:lnTo>
                    <a:cubicBezTo>
                      <a:pt x="76396" y="332042"/>
                      <a:pt x="92767" y="350955"/>
                      <a:pt x="112776" y="350955"/>
                    </a:cubicBezTo>
                    <a:lnTo>
                      <a:pt x="134603" y="350955"/>
                    </a:lnTo>
                    <a:lnTo>
                      <a:pt x="134603" y="407697"/>
                    </a:lnTo>
                    <a:cubicBezTo>
                      <a:pt x="134603" y="420306"/>
                      <a:pt x="143698" y="428712"/>
                      <a:pt x="152793" y="428712"/>
                    </a:cubicBezTo>
                    <a:cubicBezTo>
                      <a:pt x="163707" y="428712"/>
                      <a:pt x="170983" y="420306"/>
                      <a:pt x="170983" y="407697"/>
                    </a:cubicBezTo>
                    <a:lnTo>
                      <a:pt x="170983" y="350955"/>
                    </a:lnTo>
                    <a:lnTo>
                      <a:pt x="343784" y="350955"/>
                    </a:lnTo>
                    <a:lnTo>
                      <a:pt x="343784" y="407697"/>
                    </a:lnTo>
                    <a:cubicBezTo>
                      <a:pt x="343784" y="420306"/>
                      <a:pt x="352879" y="428712"/>
                      <a:pt x="361974" y="428712"/>
                    </a:cubicBezTo>
                    <a:cubicBezTo>
                      <a:pt x="372888" y="428712"/>
                      <a:pt x="380163" y="420306"/>
                      <a:pt x="380163" y="407697"/>
                    </a:cubicBezTo>
                    <a:lnTo>
                      <a:pt x="380163" y="350955"/>
                    </a:lnTo>
                    <a:lnTo>
                      <a:pt x="403810" y="350955"/>
                    </a:lnTo>
                    <a:cubicBezTo>
                      <a:pt x="423819" y="350955"/>
                      <a:pt x="440189" y="332042"/>
                      <a:pt x="440189" y="308925"/>
                    </a:cubicBezTo>
                    <a:lnTo>
                      <a:pt x="440189" y="260590"/>
                    </a:lnTo>
                    <a:cubicBezTo>
                      <a:pt x="447465" y="266894"/>
                      <a:pt x="458379" y="273199"/>
                      <a:pt x="469293" y="273199"/>
                    </a:cubicBezTo>
                    <a:lnTo>
                      <a:pt x="469293" y="273199"/>
                    </a:lnTo>
                    <a:cubicBezTo>
                      <a:pt x="494758" y="273199"/>
                      <a:pt x="516586" y="247980"/>
                      <a:pt x="516586" y="218559"/>
                    </a:cubicBezTo>
                    <a:lnTo>
                      <a:pt x="516586" y="88264"/>
                    </a:lnTo>
                    <a:cubicBezTo>
                      <a:pt x="516586" y="58843"/>
                      <a:pt x="494758" y="33624"/>
                      <a:pt x="469293" y="33624"/>
                    </a:cubicBezTo>
                    <a:lnTo>
                      <a:pt x="469293" y="33624"/>
                    </a:lnTo>
                    <a:cubicBezTo>
                      <a:pt x="458379" y="33624"/>
                      <a:pt x="449284" y="37828"/>
                      <a:pt x="440189" y="46234"/>
                    </a:cubicBezTo>
                    <a:lnTo>
                      <a:pt x="440189" y="0"/>
                    </a:lnTo>
                    <a:cubicBezTo>
                      <a:pt x="434732" y="2102"/>
                      <a:pt x="427456" y="4203"/>
                      <a:pt x="422000" y="4203"/>
                    </a:cubicBezTo>
                    <a:lnTo>
                      <a:pt x="94586" y="4203"/>
                    </a:lnTo>
                    <a:cubicBezTo>
                      <a:pt x="87310" y="4203"/>
                      <a:pt x="81853" y="2102"/>
                      <a:pt x="76396" y="0"/>
                    </a:cubicBezTo>
                    <a:lnTo>
                      <a:pt x="76396" y="46234"/>
                    </a:lnTo>
                    <a:cubicBezTo>
                      <a:pt x="69121" y="39929"/>
                      <a:pt x="58207" y="33624"/>
                      <a:pt x="47293" y="33624"/>
                    </a:cubicBezTo>
                    <a:cubicBezTo>
                      <a:pt x="21828" y="33624"/>
                      <a:pt x="0" y="58843"/>
                      <a:pt x="0" y="88264"/>
                    </a:cubicBezTo>
                    <a:lnTo>
                      <a:pt x="0" y="218559"/>
                    </a:lnTo>
                    <a:cubicBezTo>
                      <a:pt x="0" y="247980"/>
                      <a:pt x="21828" y="273199"/>
                      <a:pt x="47293" y="273199"/>
                    </a:cubicBezTo>
                    <a:close/>
                  </a:path>
                </a:pathLst>
              </a:custGeom>
              <a:solidFill>
                <a:srgbClr val="E6ACC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BC87E23A-0B7C-B6C8-EEAB-9A50222571F3}"/>
              </a:ext>
            </a:extLst>
          </p:cNvPr>
          <p:cNvGrpSpPr/>
          <p:nvPr/>
        </p:nvGrpSpPr>
        <p:grpSpPr>
          <a:xfrm rot="21400637">
            <a:off x="5663941" y="5117755"/>
            <a:ext cx="5382513" cy="595825"/>
            <a:chOff x="-241306" y="3276255"/>
            <a:chExt cx="12192007" cy="1133605"/>
          </a:xfrm>
        </p:grpSpPr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7FFB47E6-2F56-0509-8BA2-1CE997680DEE}"/>
                </a:ext>
              </a:extLst>
            </p:cNvPr>
            <p:cNvSpPr/>
            <p:nvPr/>
          </p:nvSpPr>
          <p:spPr>
            <a:xfrm rot="10800000" flipH="1">
              <a:off x="-241301" y="3450005"/>
              <a:ext cx="12192002" cy="920883"/>
            </a:xfrm>
            <a:custGeom>
              <a:avLst/>
              <a:gdLst>
                <a:gd name="connsiteX0" fmla="*/ 12192002 w 12192002"/>
                <a:gd name="connsiteY0" fmla="*/ 0 h 920883"/>
                <a:gd name="connsiteX1" fmla="*/ 0 w 12192002"/>
                <a:gd name="connsiteY1" fmla="*/ 0 h 920883"/>
                <a:gd name="connsiteX2" fmla="*/ 0 w 12192002"/>
                <a:gd name="connsiteY2" fmla="*/ 659334 h 920883"/>
                <a:gd name="connsiteX3" fmla="*/ 212835 w 12192002"/>
                <a:gd name="connsiteY3" fmla="*/ 608535 h 920883"/>
                <a:gd name="connsiteX4" fmla="*/ 1417339 w 12192002"/>
                <a:gd name="connsiteY4" fmla="*/ 453225 h 920883"/>
                <a:gd name="connsiteX5" fmla="*/ 3005917 w 12192002"/>
                <a:gd name="connsiteY5" fmla="*/ 700206 h 920883"/>
                <a:gd name="connsiteX6" fmla="*/ 5372788 w 12192002"/>
                <a:gd name="connsiteY6" fmla="*/ 907437 h 920883"/>
                <a:gd name="connsiteX7" fmla="*/ 7771654 w 12192002"/>
                <a:gd name="connsiteY7" fmla="*/ 700206 h 920883"/>
                <a:gd name="connsiteX8" fmla="*/ 9382628 w 12192002"/>
                <a:gd name="connsiteY8" fmla="*/ 697978 h 920883"/>
                <a:gd name="connsiteX9" fmla="*/ 10986462 w 12192002"/>
                <a:gd name="connsiteY9" fmla="*/ 609600 h 920883"/>
                <a:gd name="connsiteX10" fmla="*/ 12063087 w 12192002"/>
                <a:gd name="connsiteY10" fmla="*/ 727747 h 920883"/>
                <a:gd name="connsiteX11" fmla="*/ 12192002 w 12192002"/>
                <a:gd name="connsiteY11" fmla="*/ 748321 h 92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2" h="920883">
                  <a:moveTo>
                    <a:pt x="12192002" y="0"/>
                  </a:moveTo>
                  <a:lnTo>
                    <a:pt x="0" y="0"/>
                  </a:lnTo>
                  <a:lnTo>
                    <a:pt x="0" y="659334"/>
                  </a:lnTo>
                  <a:lnTo>
                    <a:pt x="212835" y="608535"/>
                  </a:lnTo>
                  <a:cubicBezTo>
                    <a:pt x="602245" y="526682"/>
                    <a:pt x="1006685" y="474442"/>
                    <a:pt x="1417339" y="453225"/>
                  </a:cubicBezTo>
                  <a:cubicBezTo>
                    <a:pt x="1964876" y="481515"/>
                    <a:pt x="2501367" y="564956"/>
                    <a:pt x="3005917" y="700206"/>
                  </a:cubicBezTo>
                  <a:cubicBezTo>
                    <a:pt x="3765809" y="888092"/>
                    <a:pt x="4555609" y="951604"/>
                    <a:pt x="5372788" y="907437"/>
                  </a:cubicBezTo>
                  <a:cubicBezTo>
                    <a:pt x="6189968" y="887756"/>
                    <a:pt x="7103348" y="735116"/>
                    <a:pt x="7771654" y="700206"/>
                  </a:cubicBezTo>
                  <a:cubicBezTo>
                    <a:pt x="8439960" y="665296"/>
                    <a:pt x="8796696" y="662419"/>
                    <a:pt x="9382628" y="697978"/>
                  </a:cubicBezTo>
                  <a:cubicBezTo>
                    <a:pt x="9968560" y="733537"/>
                    <a:pt x="10387530" y="578111"/>
                    <a:pt x="10986462" y="609600"/>
                  </a:cubicBezTo>
                  <a:cubicBezTo>
                    <a:pt x="11285928" y="625345"/>
                    <a:pt x="11688132" y="673128"/>
                    <a:pt x="12063087" y="727747"/>
                  </a:cubicBezTo>
                  <a:lnTo>
                    <a:pt x="12192002" y="748321"/>
                  </a:lnTo>
                  <a:close/>
                </a:path>
              </a:pathLst>
            </a:custGeom>
            <a:solidFill>
              <a:srgbClr val="6C46D9">
                <a:alpha val="8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5DA75340-A7C8-4BAA-E420-39550569D51E}"/>
                </a:ext>
              </a:extLst>
            </p:cNvPr>
            <p:cNvSpPr/>
            <p:nvPr/>
          </p:nvSpPr>
          <p:spPr>
            <a:xfrm rot="10800000">
              <a:off x="-241301" y="3276255"/>
              <a:ext cx="12191995" cy="1094633"/>
            </a:xfrm>
            <a:custGeom>
              <a:avLst/>
              <a:gdLst>
                <a:gd name="connsiteX0" fmla="*/ 0 w 12191996"/>
                <a:gd name="connsiteY0" fmla="*/ 0 h 1094633"/>
                <a:gd name="connsiteX1" fmla="*/ 12191996 w 12191996"/>
                <a:gd name="connsiteY1" fmla="*/ 0 h 1094633"/>
                <a:gd name="connsiteX2" fmla="*/ 12191996 w 12191996"/>
                <a:gd name="connsiteY2" fmla="*/ 904824 h 1094633"/>
                <a:gd name="connsiteX3" fmla="*/ 12152967 w 12191996"/>
                <a:gd name="connsiteY3" fmla="*/ 916999 h 1094633"/>
                <a:gd name="connsiteX4" fmla="*/ 12031746 w 12191996"/>
                <a:gd name="connsiteY4" fmla="*/ 974271 h 1094633"/>
                <a:gd name="connsiteX5" fmla="*/ 9920374 w 12191996"/>
                <a:gd name="connsiteY5" fmla="*/ 915939 h 1094633"/>
                <a:gd name="connsiteX6" fmla="*/ 8451908 w 12191996"/>
                <a:gd name="connsiteY6" fmla="*/ 697978 h 1094633"/>
                <a:gd name="connsiteX7" fmla="*/ 7000736 w 12191996"/>
                <a:gd name="connsiteY7" fmla="*/ 700206 h 1094633"/>
                <a:gd name="connsiteX8" fmla="*/ 4839829 w 12191996"/>
                <a:gd name="connsiteY8" fmla="*/ 907437 h 1094633"/>
                <a:gd name="connsiteX9" fmla="*/ 2707742 w 12191996"/>
                <a:gd name="connsiteY9" fmla="*/ 700206 h 1094633"/>
                <a:gd name="connsiteX10" fmla="*/ 1276744 w 12191996"/>
                <a:gd name="connsiteY10" fmla="*/ 453225 h 1094633"/>
                <a:gd name="connsiteX11" fmla="*/ 191723 w 12191996"/>
                <a:gd name="connsiteY11" fmla="*/ 608535 h 1094633"/>
                <a:gd name="connsiteX12" fmla="*/ 0 w 12191996"/>
                <a:gd name="connsiteY12" fmla="*/ 659334 h 1094633"/>
                <a:gd name="connsiteX0" fmla="*/ 0 w 12191996"/>
                <a:gd name="connsiteY0" fmla="*/ 0 h 1094633"/>
                <a:gd name="connsiteX1" fmla="*/ 12191996 w 12191996"/>
                <a:gd name="connsiteY1" fmla="*/ 0 h 1094633"/>
                <a:gd name="connsiteX2" fmla="*/ 12191996 w 12191996"/>
                <a:gd name="connsiteY2" fmla="*/ 904824 h 1094633"/>
                <a:gd name="connsiteX3" fmla="*/ 12031746 w 12191996"/>
                <a:gd name="connsiteY3" fmla="*/ 974271 h 1094633"/>
                <a:gd name="connsiteX4" fmla="*/ 9920374 w 12191996"/>
                <a:gd name="connsiteY4" fmla="*/ 915939 h 1094633"/>
                <a:gd name="connsiteX5" fmla="*/ 8451908 w 12191996"/>
                <a:gd name="connsiteY5" fmla="*/ 697978 h 1094633"/>
                <a:gd name="connsiteX6" fmla="*/ 7000736 w 12191996"/>
                <a:gd name="connsiteY6" fmla="*/ 700206 h 1094633"/>
                <a:gd name="connsiteX7" fmla="*/ 4839829 w 12191996"/>
                <a:gd name="connsiteY7" fmla="*/ 907437 h 1094633"/>
                <a:gd name="connsiteX8" fmla="*/ 2707742 w 12191996"/>
                <a:gd name="connsiteY8" fmla="*/ 700206 h 1094633"/>
                <a:gd name="connsiteX9" fmla="*/ 1276744 w 12191996"/>
                <a:gd name="connsiteY9" fmla="*/ 453225 h 1094633"/>
                <a:gd name="connsiteX10" fmla="*/ 191723 w 12191996"/>
                <a:gd name="connsiteY10" fmla="*/ 608535 h 1094633"/>
                <a:gd name="connsiteX11" fmla="*/ 0 w 12191996"/>
                <a:gd name="connsiteY11" fmla="*/ 659334 h 1094633"/>
                <a:gd name="connsiteX12" fmla="*/ 0 w 12191996"/>
                <a:gd name="connsiteY12" fmla="*/ 0 h 1094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191996" h="1094633">
                  <a:moveTo>
                    <a:pt x="0" y="0"/>
                  </a:moveTo>
                  <a:lnTo>
                    <a:pt x="12191996" y="0"/>
                  </a:lnTo>
                  <a:lnTo>
                    <a:pt x="12191996" y="904824"/>
                  </a:lnTo>
                  <a:lnTo>
                    <a:pt x="12031746" y="974271"/>
                  </a:lnTo>
                  <a:cubicBezTo>
                    <a:pt x="11586670" y="1216547"/>
                    <a:pt x="10509394" y="1038188"/>
                    <a:pt x="9920374" y="915939"/>
                  </a:cubicBezTo>
                  <a:cubicBezTo>
                    <a:pt x="9331354" y="793690"/>
                    <a:pt x="8979718" y="733537"/>
                    <a:pt x="8451908" y="697978"/>
                  </a:cubicBezTo>
                  <a:cubicBezTo>
                    <a:pt x="7924098" y="662419"/>
                    <a:pt x="7602749" y="665296"/>
                    <a:pt x="7000736" y="700206"/>
                  </a:cubicBezTo>
                  <a:cubicBezTo>
                    <a:pt x="6398725" y="735116"/>
                    <a:pt x="5575947" y="887756"/>
                    <a:pt x="4839829" y="907437"/>
                  </a:cubicBezTo>
                  <a:cubicBezTo>
                    <a:pt x="4103710" y="951604"/>
                    <a:pt x="3392255" y="888092"/>
                    <a:pt x="2707742" y="700206"/>
                  </a:cubicBezTo>
                  <a:cubicBezTo>
                    <a:pt x="2253241" y="564956"/>
                    <a:pt x="1769968" y="481515"/>
                    <a:pt x="1276744" y="453225"/>
                  </a:cubicBezTo>
                  <a:cubicBezTo>
                    <a:pt x="906826" y="474442"/>
                    <a:pt x="542505" y="526682"/>
                    <a:pt x="191723" y="608535"/>
                  </a:cubicBezTo>
                  <a:lnTo>
                    <a:pt x="0" y="659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46D9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200A46A5-D608-5F88-30A5-493C83C32A4D}"/>
                </a:ext>
              </a:extLst>
            </p:cNvPr>
            <p:cNvSpPr/>
            <p:nvPr/>
          </p:nvSpPr>
          <p:spPr>
            <a:xfrm rot="10800000">
              <a:off x="-241306" y="3428998"/>
              <a:ext cx="12192002" cy="980862"/>
            </a:xfrm>
            <a:custGeom>
              <a:avLst/>
              <a:gdLst>
                <a:gd name="connsiteX0" fmla="*/ 0 w 12192001"/>
                <a:gd name="connsiteY0" fmla="*/ 0 h 941888"/>
                <a:gd name="connsiteX1" fmla="*/ 12192001 w 12192001"/>
                <a:gd name="connsiteY1" fmla="*/ 0 h 941888"/>
                <a:gd name="connsiteX2" fmla="*/ 12192001 w 12192001"/>
                <a:gd name="connsiteY2" fmla="*/ 619644 h 941888"/>
                <a:gd name="connsiteX3" fmla="*/ 11932060 w 12192001"/>
                <a:gd name="connsiteY3" fmla="*/ 722360 h 941888"/>
                <a:gd name="connsiteX4" fmla="*/ 10969172 w 12192001"/>
                <a:gd name="connsiteY4" fmla="*/ 941888 h 941888"/>
                <a:gd name="connsiteX5" fmla="*/ 9115607 w 12192001"/>
                <a:gd name="connsiteY5" fmla="*/ 655876 h 941888"/>
                <a:gd name="connsiteX6" fmla="*/ 7821477 w 12192001"/>
                <a:gd name="connsiteY6" fmla="*/ 499801 h 941888"/>
                <a:gd name="connsiteX7" fmla="*/ 6542588 w 12192001"/>
                <a:gd name="connsiteY7" fmla="*/ 501396 h 941888"/>
                <a:gd name="connsiteX8" fmla="*/ 4638222 w 12192001"/>
                <a:gd name="connsiteY8" fmla="*/ 649788 h 941888"/>
                <a:gd name="connsiteX9" fmla="*/ 2759257 w 12192001"/>
                <a:gd name="connsiteY9" fmla="*/ 501396 h 941888"/>
                <a:gd name="connsiteX10" fmla="*/ 1498147 w 12192001"/>
                <a:gd name="connsiteY10" fmla="*/ 324541 h 941888"/>
                <a:gd name="connsiteX11" fmla="*/ 237037 w 12192001"/>
                <a:gd name="connsiteY11" fmla="*/ 501396 h 941888"/>
                <a:gd name="connsiteX12" fmla="*/ 0 w 12192001"/>
                <a:gd name="connsiteY12" fmla="*/ 547823 h 941888"/>
                <a:gd name="connsiteX13" fmla="*/ 0 w 12192001"/>
                <a:gd name="connsiteY13" fmla="*/ 0 h 941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2001" h="941888">
                  <a:moveTo>
                    <a:pt x="0" y="0"/>
                  </a:moveTo>
                  <a:lnTo>
                    <a:pt x="12192001" y="0"/>
                  </a:lnTo>
                  <a:lnTo>
                    <a:pt x="12192001" y="619644"/>
                  </a:lnTo>
                  <a:lnTo>
                    <a:pt x="11932060" y="722360"/>
                  </a:lnTo>
                  <a:cubicBezTo>
                    <a:pt x="11638500" y="866609"/>
                    <a:pt x="11293535" y="934842"/>
                    <a:pt x="10969172" y="941888"/>
                  </a:cubicBezTo>
                  <a:cubicBezTo>
                    <a:pt x="10319155" y="925252"/>
                    <a:pt x="9640223" y="729557"/>
                    <a:pt x="9115607" y="655876"/>
                  </a:cubicBezTo>
                  <a:cubicBezTo>
                    <a:pt x="8590991" y="582195"/>
                    <a:pt x="8262707" y="531900"/>
                    <a:pt x="7821477" y="499801"/>
                  </a:cubicBezTo>
                  <a:cubicBezTo>
                    <a:pt x="7356328" y="474338"/>
                    <a:pt x="7073130" y="476398"/>
                    <a:pt x="6542588" y="501396"/>
                  </a:cubicBezTo>
                  <a:cubicBezTo>
                    <a:pt x="6012046" y="526394"/>
                    <a:pt x="5286949" y="635695"/>
                    <a:pt x="4638222" y="649788"/>
                  </a:cubicBezTo>
                  <a:cubicBezTo>
                    <a:pt x="3989496" y="681415"/>
                    <a:pt x="3362505" y="635936"/>
                    <a:pt x="2759257" y="501396"/>
                  </a:cubicBezTo>
                  <a:cubicBezTo>
                    <a:pt x="2358714" y="404548"/>
                    <a:pt x="1932816" y="344798"/>
                    <a:pt x="1498147" y="324541"/>
                  </a:cubicBezTo>
                  <a:cubicBezTo>
                    <a:pt x="1063478" y="344798"/>
                    <a:pt x="637580" y="404548"/>
                    <a:pt x="237037" y="501396"/>
                  </a:cubicBezTo>
                  <a:lnTo>
                    <a:pt x="0" y="5478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F31D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40433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1" name="Rectangle 3640">
            <a:extLst>
              <a:ext uri="{FF2B5EF4-FFF2-40B4-BE49-F238E27FC236}">
                <a16:creationId xmlns:a16="http://schemas.microsoft.com/office/drawing/2014/main" id="{A179B199-C63A-504F-6C72-1C6E40C66A38}"/>
              </a:ext>
            </a:extLst>
          </p:cNvPr>
          <p:cNvSpPr/>
          <p:nvPr/>
        </p:nvSpPr>
        <p:spPr>
          <a:xfrm>
            <a:off x="0" y="5970973"/>
            <a:ext cx="12192000" cy="14904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9" name="Rectangle 3268">
            <a:extLst>
              <a:ext uri="{FF2B5EF4-FFF2-40B4-BE49-F238E27FC236}">
                <a16:creationId xmlns:a16="http://schemas.microsoft.com/office/drawing/2014/main" id="{5F2E2C1C-8E95-E37B-18E4-50BB5525007B}"/>
              </a:ext>
            </a:extLst>
          </p:cNvPr>
          <p:cNvSpPr/>
          <p:nvPr/>
        </p:nvSpPr>
        <p:spPr>
          <a:xfrm>
            <a:off x="2729522" y="4183780"/>
            <a:ext cx="6568834" cy="1490364"/>
          </a:xfrm>
          <a:prstGeom prst="rect">
            <a:avLst/>
          </a:prstGeom>
          <a:solidFill>
            <a:srgbClr val="E8F6F9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4" name="Rectangle 423">
            <a:extLst>
              <a:ext uri="{FF2B5EF4-FFF2-40B4-BE49-F238E27FC236}">
                <a16:creationId xmlns:a16="http://schemas.microsoft.com/office/drawing/2014/main" id="{94A5430C-099E-2876-9ABF-227B6BF01AE0}"/>
              </a:ext>
            </a:extLst>
          </p:cNvPr>
          <p:cNvSpPr/>
          <p:nvPr/>
        </p:nvSpPr>
        <p:spPr>
          <a:xfrm>
            <a:off x="2729522" y="129913"/>
            <a:ext cx="6568834" cy="1490364"/>
          </a:xfrm>
          <a:prstGeom prst="rect">
            <a:avLst/>
          </a:prstGeom>
          <a:solidFill>
            <a:srgbClr val="E8F6F9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3C7B921-7D3B-D094-7A4D-C780F9E665AB}"/>
              </a:ext>
            </a:extLst>
          </p:cNvPr>
          <p:cNvSpPr/>
          <p:nvPr/>
        </p:nvSpPr>
        <p:spPr>
          <a:xfrm>
            <a:off x="6274526" y="345975"/>
            <a:ext cx="474626" cy="483886"/>
          </a:xfrm>
          <a:custGeom>
            <a:avLst/>
            <a:gdLst>
              <a:gd name="connsiteX0" fmla="*/ 243440 w 483886"/>
              <a:gd name="connsiteY0" fmla="*/ 483887 h 483886"/>
              <a:gd name="connsiteX1" fmla="*/ 240446 w 483886"/>
              <a:gd name="connsiteY1" fmla="*/ 483887 h 483886"/>
              <a:gd name="connsiteX2" fmla="*/ 0 w 483886"/>
              <a:gd name="connsiteY2" fmla="*/ 243440 h 483886"/>
              <a:gd name="connsiteX3" fmla="*/ 0 w 483886"/>
              <a:gd name="connsiteY3" fmla="*/ 240447 h 483886"/>
              <a:gd name="connsiteX4" fmla="*/ 240446 w 483886"/>
              <a:gd name="connsiteY4" fmla="*/ 0 h 483886"/>
              <a:gd name="connsiteX5" fmla="*/ 243440 w 483886"/>
              <a:gd name="connsiteY5" fmla="*/ 0 h 483886"/>
              <a:gd name="connsiteX6" fmla="*/ 483887 w 483886"/>
              <a:gd name="connsiteY6" fmla="*/ 240447 h 483886"/>
              <a:gd name="connsiteX7" fmla="*/ 483887 w 483886"/>
              <a:gd name="connsiteY7" fmla="*/ 243440 h 483886"/>
              <a:gd name="connsiteX8" fmla="*/ 243440 w 483886"/>
              <a:gd name="connsiteY8" fmla="*/ 483887 h 48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3886" h="483886">
                <a:moveTo>
                  <a:pt x="243440" y="483887"/>
                </a:moveTo>
                <a:lnTo>
                  <a:pt x="240446" y="483887"/>
                </a:lnTo>
                <a:cubicBezTo>
                  <a:pt x="107655" y="483887"/>
                  <a:pt x="0" y="376238"/>
                  <a:pt x="0" y="243440"/>
                </a:cubicBezTo>
                <a:lnTo>
                  <a:pt x="0" y="240447"/>
                </a:lnTo>
                <a:cubicBezTo>
                  <a:pt x="0" y="107655"/>
                  <a:pt x="107649" y="0"/>
                  <a:pt x="240446" y="0"/>
                </a:cubicBezTo>
                <a:lnTo>
                  <a:pt x="243440" y="0"/>
                </a:lnTo>
                <a:cubicBezTo>
                  <a:pt x="376232" y="0"/>
                  <a:pt x="483887" y="107649"/>
                  <a:pt x="483887" y="240447"/>
                </a:cubicBezTo>
                <a:lnTo>
                  <a:pt x="483887" y="243440"/>
                </a:lnTo>
                <a:cubicBezTo>
                  <a:pt x="483887" y="376238"/>
                  <a:pt x="376238" y="483887"/>
                  <a:pt x="243440" y="483887"/>
                </a:cubicBezTo>
                <a:close/>
              </a:path>
            </a:pathLst>
          </a:custGeom>
          <a:solidFill>
            <a:srgbClr val="C4B5F0"/>
          </a:solidFill>
          <a:ln w="64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19" name="Graphic 40" descr="Circles and an organic shape">
            <a:extLst>
              <a:ext uri="{FF2B5EF4-FFF2-40B4-BE49-F238E27FC236}">
                <a16:creationId xmlns:a16="http://schemas.microsoft.com/office/drawing/2014/main" id="{55B675A1-8542-FD4C-7DFE-E35F91B552A4}"/>
              </a:ext>
            </a:extLst>
          </p:cNvPr>
          <p:cNvGrpSpPr/>
          <p:nvPr/>
        </p:nvGrpSpPr>
        <p:grpSpPr>
          <a:xfrm>
            <a:off x="5036523" y="428870"/>
            <a:ext cx="1568292" cy="1065919"/>
            <a:chOff x="4748539" y="1755973"/>
            <a:chExt cx="2118694" cy="1412452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E5C4FA8-5588-C57C-F56A-B53B7ECBC785}"/>
                </a:ext>
              </a:extLst>
            </p:cNvPr>
            <p:cNvSpPr/>
            <p:nvPr/>
          </p:nvSpPr>
          <p:spPr>
            <a:xfrm>
              <a:off x="4770527" y="1775374"/>
              <a:ext cx="2096706" cy="1370528"/>
            </a:xfrm>
            <a:custGeom>
              <a:avLst/>
              <a:gdLst>
                <a:gd name="connsiteX0" fmla="*/ 2092146 w 2096706"/>
                <a:gd name="connsiteY0" fmla="*/ 641931 h 1370528"/>
                <a:gd name="connsiteX1" fmla="*/ 2096707 w 2096706"/>
                <a:gd name="connsiteY1" fmla="*/ 646492 h 1370528"/>
                <a:gd name="connsiteX2" fmla="*/ 2060209 w 2096706"/>
                <a:gd name="connsiteY2" fmla="*/ 682990 h 1370528"/>
                <a:gd name="connsiteX3" fmla="*/ 2055648 w 2096706"/>
                <a:gd name="connsiteY3" fmla="*/ 678429 h 1370528"/>
                <a:gd name="connsiteX4" fmla="*/ 2092146 w 2096706"/>
                <a:gd name="connsiteY4" fmla="*/ 641931 h 1370528"/>
                <a:gd name="connsiteX5" fmla="*/ 2044112 w 2096706"/>
                <a:gd name="connsiteY5" fmla="*/ 593897 h 1370528"/>
                <a:gd name="connsiteX6" fmla="*/ 2048673 w 2096706"/>
                <a:gd name="connsiteY6" fmla="*/ 598458 h 1370528"/>
                <a:gd name="connsiteX7" fmla="*/ 2012175 w 2096706"/>
                <a:gd name="connsiteY7" fmla="*/ 634956 h 1370528"/>
                <a:gd name="connsiteX8" fmla="*/ 2007614 w 2096706"/>
                <a:gd name="connsiteY8" fmla="*/ 630395 h 1370528"/>
                <a:gd name="connsiteX9" fmla="*/ 2044112 w 2096706"/>
                <a:gd name="connsiteY9" fmla="*/ 593897 h 1370528"/>
                <a:gd name="connsiteX10" fmla="*/ 1383942 w 2096706"/>
                <a:gd name="connsiteY10" fmla="*/ 590671 h 1370528"/>
                <a:gd name="connsiteX11" fmla="*/ 1379380 w 2096706"/>
                <a:gd name="connsiteY11" fmla="*/ 586109 h 1370528"/>
                <a:gd name="connsiteX12" fmla="*/ 1415878 w 2096706"/>
                <a:gd name="connsiteY12" fmla="*/ 549611 h 1370528"/>
                <a:gd name="connsiteX13" fmla="*/ 1420440 w 2096706"/>
                <a:gd name="connsiteY13" fmla="*/ 554173 h 1370528"/>
                <a:gd name="connsiteX14" fmla="*/ 1383942 w 2096706"/>
                <a:gd name="connsiteY14" fmla="*/ 590671 h 1370528"/>
                <a:gd name="connsiteX15" fmla="*/ 1395484 w 2096706"/>
                <a:gd name="connsiteY15" fmla="*/ 675209 h 1370528"/>
                <a:gd name="connsiteX16" fmla="*/ 1358986 w 2096706"/>
                <a:gd name="connsiteY16" fmla="*/ 711707 h 1370528"/>
                <a:gd name="connsiteX17" fmla="*/ 1354425 w 2096706"/>
                <a:gd name="connsiteY17" fmla="*/ 707146 h 1370528"/>
                <a:gd name="connsiteX18" fmla="*/ 1390923 w 2096706"/>
                <a:gd name="connsiteY18" fmla="*/ 670648 h 1370528"/>
                <a:gd name="connsiteX19" fmla="*/ 1395484 w 2096706"/>
                <a:gd name="connsiteY19" fmla="*/ 675209 h 1370528"/>
                <a:gd name="connsiteX20" fmla="*/ 1438957 w 2096706"/>
                <a:gd name="connsiteY20" fmla="*/ 718681 h 1370528"/>
                <a:gd name="connsiteX21" fmla="*/ 1443518 w 2096706"/>
                <a:gd name="connsiteY21" fmla="*/ 723243 h 1370528"/>
                <a:gd name="connsiteX22" fmla="*/ 1407020 w 2096706"/>
                <a:gd name="connsiteY22" fmla="*/ 759741 h 1370528"/>
                <a:gd name="connsiteX23" fmla="*/ 1402459 w 2096706"/>
                <a:gd name="connsiteY23" fmla="*/ 755179 h 1370528"/>
                <a:gd name="connsiteX24" fmla="*/ 1438957 w 2096706"/>
                <a:gd name="connsiteY24" fmla="*/ 718681 h 1370528"/>
                <a:gd name="connsiteX25" fmla="*/ 1431976 w 2096706"/>
                <a:gd name="connsiteY25" fmla="*/ 638711 h 1370528"/>
                <a:gd name="connsiteX26" fmla="*/ 1427414 w 2096706"/>
                <a:gd name="connsiteY26" fmla="*/ 634150 h 1370528"/>
                <a:gd name="connsiteX27" fmla="*/ 1463912 w 2096706"/>
                <a:gd name="connsiteY27" fmla="*/ 597652 h 1370528"/>
                <a:gd name="connsiteX28" fmla="*/ 1468474 w 2096706"/>
                <a:gd name="connsiteY28" fmla="*/ 602213 h 1370528"/>
                <a:gd name="connsiteX29" fmla="*/ 1431976 w 2096706"/>
                <a:gd name="connsiteY29" fmla="*/ 638711 h 1370528"/>
                <a:gd name="connsiteX30" fmla="*/ 1452370 w 2096706"/>
                <a:gd name="connsiteY30" fmla="*/ 513120 h 1370528"/>
                <a:gd name="connsiteX31" fmla="*/ 1488868 w 2096706"/>
                <a:gd name="connsiteY31" fmla="*/ 476622 h 1370528"/>
                <a:gd name="connsiteX32" fmla="*/ 1493429 w 2096706"/>
                <a:gd name="connsiteY32" fmla="*/ 481183 h 1370528"/>
                <a:gd name="connsiteX33" fmla="*/ 1456931 w 2096706"/>
                <a:gd name="connsiteY33" fmla="*/ 517681 h 1370528"/>
                <a:gd name="connsiteX34" fmla="*/ 1452370 w 2096706"/>
                <a:gd name="connsiteY34" fmla="*/ 513120 h 1370528"/>
                <a:gd name="connsiteX35" fmla="*/ 1486990 w 2096706"/>
                <a:gd name="connsiteY35" fmla="*/ 766715 h 1370528"/>
                <a:gd name="connsiteX36" fmla="*/ 1491552 w 2096706"/>
                <a:gd name="connsiteY36" fmla="*/ 771277 h 1370528"/>
                <a:gd name="connsiteX37" fmla="*/ 1455054 w 2096706"/>
                <a:gd name="connsiteY37" fmla="*/ 807775 h 1370528"/>
                <a:gd name="connsiteX38" fmla="*/ 1450492 w 2096706"/>
                <a:gd name="connsiteY38" fmla="*/ 803213 h 1370528"/>
                <a:gd name="connsiteX39" fmla="*/ 1486990 w 2096706"/>
                <a:gd name="connsiteY39" fmla="*/ 766715 h 1370528"/>
                <a:gd name="connsiteX40" fmla="*/ 1480010 w 2096706"/>
                <a:gd name="connsiteY40" fmla="*/ 686745 h 1370528"/>
                <a:gd name="connsiteX41" fmla="*/ 1475448 w 2096706"/>
                <a:gd name="connsiteY41" fmla="*/ 682184 h 1370528"/>
                <a:gd name="connsiteX42" fmla="*/ 1511946 w 2096706"/>
                <a:gd name="connsiteY42" fmla="*/ 645686 h 1370528"/>
                <a:gd name="connsiteX43" fmla="*/ 1516507 w 2096706"/>
                <a:gd name="connsiteY43" fmla="*/ 650247 h 1370528"/>
                <a:gd name="connsiteX44" fmla="*/ 1480010 w 2096706"/>
                <a:gd name="connsiteY44" fmla="*/ 686745 h 1370528"/>
                <a:gd name="connsiteX45" fmla="*/ 1674042 w 2096706"/>
                <a:gd name="connsiteY45" fmla="*/ 588793 h 1370528"/>
                <a:gd name="connsiteX46" fmla="*/ 1669480 w 2096706"/>
                <a:gd name="connsiteY46" fmla="*/ 584232 h 1370528"/>
                <a:gd name="connsiteX47" fmla="*/ 1705978 w 2096706"/>
                <a:gd name="connsiteY47" fmla="*/ 547734 h 1370528"/>
                <a:gd name="connsiteX48" fmla="*/ 1710540 w 2096706"/>
                <a:gd name="connsiteY48" fmla="*/ 552295 h 1370528"/>
                <a:gd name="connsiteX49" fmla="*/ 1674042 w 2096706"/>
                <a:gd name="connsiteY49" fmla="*/ 588793 h 1370528"/>
                <a:gd name="connsiteX50" fmla="*/ 1685578 w 2096706"/>
                <a:gd name="connsiteY50" fmla="*/ 673332 h 1370528"/>
                <a:gd name="connsiteX51" fmla="*/ 1649086 w 2096706"/>
                <a:gd name="connsiteY51" fmla="*/ 709830 h 1370528"/>
                <a:gd name="connsiteX52" fmla="*/ 1644525 w 2096706"/>
                <a:gd name="connsiteY52" fmla="*/ 705268 h 1370528"/>
                <a:gd name="connsiteX53" fmla="*/ 1681016 w 2096706"/>
                <a:gd name="connsiteY53" fmla="*/ 668770 h 1370528"/>
                <a:gd name="connsiteX54" fmla="*/ 1685578 w 2096706"/>
                <a:gd name="connsiteY54" fmla="*/ 673332 h 1370528"/>
                <a:gd name="connsiteX55" fmla="*/ 1650957 w 2096706"/>
                <a:gd name="connsiteY55" fmla="*/ 419723 h 1370528"/>
                <a:gd name="connsiteX56" fmla="*/ 1646396 w 2096706"/>
                <a:gd name="connsiteY56" fmla="*/ 415162 h 1370528"/>
                <a:gd name="connsiteX57" fmla="*/ 1682893 w 2096706"/>
                <a:gd name="connsiteY57" fmla="*/ 378664 h 1370528"/>
                <a:gd name="connsiteX58" fmla="*/ 1687455 w 2096706"/>
                <a:gd name="connsiteY58" fmla="*/ 383225 h 1370528"/>
                <a:gd name="connsiteX59" fmla="*/ 1650957 w 2096706"/>
                <a:gd name="connsiteY59" fmla="*/ 419723 h 1370528"/>
                <a:gd name="connsiteX60" fmla="*/ 1657938 w 2096706"/>
                <a:gd name="connsiteY60" fmla="*/ 499700 h 1370528"/>
                <a:gd name="connsiteX61" fmla="*/ 1662499 w 2096706"/>
                <a:gd name="connsiteY61" fmla="*/ 504262 h 1370528"/>
                <a:gd name="connsiteX62" fmla="*/ 1626001 w 2096706"/>
                <a:gd name="connsiteY62" fmla="*/ 540760 h 1370528"/>
                <a:gd name="connsiteX63" fmla="*/ 1621440 w 2096706"/>
                <a:gd name="connsiteY63" fmla="*/ 536198 h 1370528"/>
                <a:gd name="connsiteX64" fmla="*/ 1657938 w 2096706"/>
                <a:gd name="connsiteY64" fmla="*/ 499700 h 1370528"/>
                <a:gd name="connsiteX65" fmla="*/ 1632976 w 2096706"/>
                <a:gd name="connsiteY65" fmla="*/ 620730 h 1370528"/>
                <a:gd name="connsiteX66" fmla="*/ 1637537 w 2096706"/>
                <a:gd name="connsiteY66" fmla="*/ 625291 h 1370528"/>
                <a:gd name="connsiteX67" fmla="*/ 1601046 w 2096706"/>
                <a:gd name="connsiteY67" fmla="*/ 661789 h 1370528"/>
                <a:gd name="connsiteX68" fmla="*/ 1596484 w 2096706"/>
                <a:gd name="connsiteY68" fmla="*/ 657228 h 1370528"/>
                <a:gd name="connsiteX69" fmla="*/ 1632976 w 2096706"/>
                <a:gd name="connsiteY69" fmla="*/ 620730 h 1370528"/>
                <a:gd name="connsiteX70" fmla="*/ 1577967 w 2096706"/>
                <a:gd name="connsiteY70" fmla="*/ 492719 h 1370528"/>
                <a:gd name="connsiteX71" fmla="*/ 1573406 w 2096706"/>
                <a:gd name="connsiteY71" fmla="*/ 488158 h 1370528"/>
                <a:gd name="connsiteX72" fmla="*/ 1609904 w 2096706"/>
                <a:gd name="connsiteY72" fmla="*/ 451660 h 1370528"/>
                <a:gd name="connsiteX73" fmla="*/ 1614466 w 2096706"/>
                <a:gd name="connsiteY73" fmla="*/ 456221 h 1370528"/>
                <a:gd name="connsiteX74" fmla="*/ 1577967 w 2096706"/>
                <a:gd name="connsiteY74" fmla="*/ 492719 h 1370528"/>
                <a:gd name="connsiteX75" fmla="*/ 1584942 w 2096706"/>
                <a:gd name="connsiteY75" fmla="*/ 572690 h 1370528"/>
                <a:gd name="connsiteX76" fmla="*/ 1589503 w 2096706"/>
                <a:gd name="connsiteY76" fmla="*/ 577251 h 1370528"/>
                <a:gd name="connsiteX77" fmla="*/ 1553012 w 2096706"/>
                <a:gd name="connsiteY77" fmla="*/ 613749 h 1370528"/>
                <a:gd name="connsiteX78" fmla="*/ 1548451 w 2096706"/>
                <a:gd name="connsiteY78" fmla="*/ 609188 h 1370528"/>
                <a:gd name="connsiteX79" fmla="*/ 1584942 w 2096706"/>
                <a:gd name="connsiteY79" fmla="*/ 572690 h 1370528"/>
                <a:gd name="connsiteX80" fmla="*/ 1529927 w 2096706"/>
                <a:gd name="connsiteY80" fmla="*/ 444685 h 1370528"/>
                <a:gd name="connsiteX81" fmla="*/ 1525366 w 2096706"/>
                <a:gd name="connsiteY81" fmla="*/ 440124 h 1370528"/>
                <a:gd name="connsiteX82" fmla="*/ 1561864 w 2096706"/>
                <a:gd name="connsiteY82" fmla="*/ 403626 h 1370528"/>
                <a:gd name="connsiteX83" fmla="*/ 1566425 w 2096706"/>
                <a:gd name="connsiteY83" fmla="*/ 408187 h 1370528"/>
                <a:gd name="connsiteX84" fmla="*/ 1529927 w 2096706"/>
                <a:gd name="connsiteY84" fmla="*/ 444685 h 1370528"/>
                <a:gd name="connsiteX85" fmla="*/ 1536908 w 2096706"/>
                <a:gd name="connsiteY85" fmla="*/ 524656 h 1370528"/>
                <a:gd name="connsiteX86" fmla="*/ 1541470 w 2096706"/>
                <a:gd name="connsiteY86" fmla="*/ 529217 h 1370528"/>
                <a:gd name="connsiteX87" fmla="*/ 1504978 w 2096706"/>
                <a:gd name="connsiteY87" fmla="*/ 565715 h 1370528"/>
                <a:gd name="connsiteX88" fmla="*/ 1500417 w 2096706"/>
                <a:gd name="connsiteY88" fmla="*/ 561154 h 1370528"/>
                <a:gd name="connsiteX89" fmla="*/ 1536908 w 2096706"/>
                <a:gd name="connsiteY89" fmla="*/ 524656 h 1370528"/>
                <a:gd name="connsiteX90" fmla="*/ 1535031 w 2096706"/>
                <a:gd name="connsiteY90" fmla="*/ 814756 h 1370528"/>
                <a:gd name="connsiteX91" fmla="*/ 1539592 w 2096706"/>
                <a:gd name="connsiteY91" fmla="*/ 819317 h 1370528"/>
                <a:gd name="connsiteX92" fmla="*/ 1503094 w 2096706"/>
                <a:gd name="connsiteY92" fmla="*/ 855815 h 1370528"/>
                <a:gd name="connsiteX93" fmla="*/ 1498533 w 2096706"/>
                <a:gd name="connsiteY93" fmla="*/ 851254 h 1370528"/>
                <a:gd name="connsiteX94" fmla="*/ 1535031 w 2096706"/>
                <a:gd name="connsiteY94" fmla="*/ 814756 h 1370528"/>
                <a:gd name="connsiteX95" fmla="*/ 1528050 w 2096706"/>
                <a:gd name="connsiteY95" fmla="*/ 734779 h 1370528"/>
                <a:gd name="connsiteX96" fmla="*/ 1523488 w 2096706"/>
                <a:gd name="connsiteY96" fmla="*/ 730217 h 1370528"/>
                <a:gd name="connsiteX97" fmla="*/ 1559986 w 2096706"/>
                <a:gd name="connsiteY97" fmla="*/ 693719 h 1370528"/>
                <a:gd name="connsiteX98" fmla="*/ 1564548 w 2096706"/>
                <a:gd name="connsiteY98" fmla="*/ 698281 h 1370528"/>
                <a:gd name="connsiteX99" fmla="*/ 1528050 w 2096706"/>
                <a:gd name="connsiteY99" fmla="*/ 734779 h 1370528"/>
                <a:gd name="connsiteX100" fmla="*/ 1583071 w 2096706"/>
                <a:gd name="connsiteY100" fmla="*/ 862789 h 1370528"/>
                <a:gd name="connsiteX101" fmla="*/ 1587632 w 2096706"/>
                <a:gd name="connsiteY101" fmla="*/ 867351 h 1370528"/>
                <a:gd name="connsiteX102" fmla="*/ 1551134 w 2096706"/>
                <a:gd name="connsiteY102" fmla="*/ 903849 h 1370528"/>
                <a:gd name="connsiteX103" fmla="*/ 1546573 w 2096706"/>
                <a:gd name="connsiteY103" fmla="*/ 899287 h 1370528"/>
                <a:gd name="connsiteX104" fmla="*/ 1583071 w 2096706"/>
                <a:gd name="connsiteY104" fmla="*/ 862789 h 1370528"/>
                <a:gd name="connsiteX105" fmla="*/ 1576084 w 2096706"/>
                <a:gd name="connsiteY105" fmla="*/ 782819 h 1370528"/>
                <a:gd name="connsiteX106" fmla="*/ 1571522 w 2096706"/>
                <a:gd name="connsiteY106" fmla="*/ 778258 h 1370528"/>
                <a:gd name="connsiteX107" fmla="*/ 1608020 w 2096706"/>
                <a:gd name="connsiteY107" fmla="*/ 741760 h 1370528"/>
                <a:gd name="connsiteX108" fmla="*/ 1612582 w 2096706"/>
                <a:gd name="connsiteY108" fmla="*/ 746321 h 1370528"/>
                <a:gd name="connsiteX109" fmla="*/ 1576084 w 2096706"/>
                <a:gd name="connsiteY109" fmla="*/ 782819 h 1370528"/>
                <a:gd name="connsiteX110" fmla="*/ 1631105 w 2096706"/>
                <a:gd name="connsiteY110" fmla="*/ 910830 h 1370528"/>
                <a:gd name="connsiteX111" fmla="*/ 1635666 w 2096706"/>
                <a:gd name="connsiteY111" fmla="*/ 915391 h 1370528"/>
                <a:gd name="connsiteX112" fmla="*/ 1599168 w 2096706"/>
                <a:gd name="connsiteY112" fmla="*/ 951889 h 1370528"/>
                <a:gd name="connsiteX113" fmla="*/ 1594607 w 2096706"/>
                <a:gd name="connsiteY113" fmla="*/ 947328 h 1370528"/>
                <a:gd name="connsiteX114" fmla="*/ 1631105 w 2096706"/>
                <a:gd name="connsiteY114" fmla="*/ 910830 h 1370528"/>
                <a:gd name="connsiteX115" fmla="*/ 1624130 w 2096706"/>
                <a:gd name="connsiteY115" fmla="*/ 830859 h 1370528"/>
                <a:gd name="connsiteX116" fmla="*/ 1619569 w 2096706"/>
                <a:gd name="connsiteY116" fmla="*/ 826298 h 1370528"/>
                <a:gd name="connsiteX117" fmla="*/ 1656060 w 2096706"/>
                <a:gd name="connsiteY117" fmla="*/ 789800 h 1370528"/>
                <a:gd name="connsiteX118" fmla="*/ 1660622 w 2096706"/>
                <a:gd name="connsiteY118" fmla="*/ 794361 h 1370528"/>
                <a:gd name="connsiteX119" fmla="*/ 1624130 w 2096706"/>
                <a:gd name="connsiteY119" fmla="*/ 830859 h 1370528"/>
                <a:gd name="connsiteX120" fmla="*/ 1679145 w 2096706"/>
                <a:gd name="connsiteY120" fmla="*/ 958864 h 1370528"/>
                <a:gd name="connsiteX121" fmla="*/ 1683706 w 2096706"/>
                <a:gd name="connsiteY121" fmla="*/ 963425 h 1370528"/>
                <a:gd name="connsiteX122" fmla="*/ 1647208 w 2096706"/>
                <a:gd name="connsiteY122" fmla="*/ 999923 h 1370528"/>
                <a:gd name="connsiteX123" fmla="*/ 1642647 w 2096706"/>
                <a:gd name="connsiteY123" fmla="*/ 995361 h 1370528"/>
                <a:gd name="connsiteX124" fmla="*/ 1679145 w 2096706"/>
                <a:gd name="connsiteY124" fmla="*/ 958864 h 1370528"/>
                <a:gd name="connsiteX125" fmla="*/ 1672171 w 2096706"/>
                <a:gd name="connsiteY125" fmla="*/ 878893 h 1370528"/>
                <a:gd name="connsiteX126" fmla="*/ 1667609 w 2096706"/>
                <a:gd name="connsiteY126" fmla="*/ 874332 h 1370528"/>
                <a:gd name="connsiteX127" fmla="*/ 1704101 w 2096706"/>
                <a:gd name="connsiteY127" fmla="*/ 837834 h 1370528"/>
                <a:gd name="connsiteX128" fmla="*/ 1708662 w 2096706"/>
                <a:gd name="connsiteY128" fmla="*/ 842395 h 1370528"/>
                <a:gd name="connsiteX129" fmla="*/ 1672171 w 2096706"/>
                <a:gd name="connsiteY129" fmla="*/ 878893 h 1370528"/>
                <a:gd name="connsiteX130" fmla="*/ 1697126 w 2096706"/>
                <a:gd name="connsiteY130" fmla="*/ 757863 h 1370528"/>
                <a:gd name="connsiteX131" fmla="*/ 1692565 w 2096706"/>
                <a:gd name="connsiteY131" fmla="*/ 753302 h 1370528"/>
                <a:gd name="connsiteX132" fmla="*/ 1729056 w 2096706"/>
                <a:gd name="connsiteY132" fmla="*/ 716804 h 1370528"/>
                <a:gd name="connsiteX133" fmla="*/ 1733618 w 2096706"/>
                <a:gd name="connsiteY133" fmla="*/ 721365 h 1370528"/>
                <a:gd name="connsiteX134" fmla="*/ 1697126 w 2096706"/>
                <a:gd name="connsiteY134" fmla="*/ 757863 h 1370528"/>
                <a:gd name="connsiteX135" fmla="*/ 1923082 w 2096706"/>
                <a:gd name="connsiteY135" fmla="*/ 618852 h 1370528"/>
                <a:gd name="connsiteX136" fmla="*/ 1927643 w 2096706"/>
                <a:gd name="connsiteY136" fmla="*/ 623414 h 1370528"/>
                <a:gd name="connsiteX137" fmla="*/ 1891146 w 2096706"/>
                <a:gd name="connsiteY137" fmla="*/ 659912 h 1370528"/>
                <a:gd name="connsiteX138" fmla="*/ 1886584 w 2096706"/>
                <a:gd name="connsiteY138" fmla="*/ 655350 h 1370528"/>
                <a:gd name="connsiteX139" fmla="*/ 1923082 w 2096706"/>
                <a:gd name="connsiteY139" fmla="*/ 618852 h 1370528"/>
                <a:gd name="connsiteX140" fmla="*/ 1911540 w 2096706"/>
                <a:gd name="connsiteY140" fmla="*/ 534321 h 1370528"/>
                <a:gd name="connsiteX141" fmla="*/ 1948038 w 2096706"/>
                <a:gd name="connsiteY141" fmla="*/ 497823 h 1370528"/>
                <a:gd name="connsiteX142" fmla="*/ 1952599 w 2096706"/>
                <a:gd name="connsiteY142" fmla="*/ 502384 h 1370528"/>
                <a:gd name="connsiteX143" fmla="*/ 1916101 w 2096706"/>
                <a:gd name="connsiteY143" fmla="*/ 538882 h 1370528"/>
                <a:gd name="connsiteX144" fmla="*/ 1911540 w 2096706"/>
                <a:gd name="connsiteY144" fmla="*/ 534321 h 1370528"/>
                <a:gd name="connsiteX145" fmla="*/ 1868061 w 2096706"/>
                <a:gd name="connsiteY145" fmla="*/ 490842 h 1370528"/>
                <a:gd name="connsiteX146" fmla="*/ 1863499 w 2096706"/>
                <a:gd name="connsiteY146" fmla="*/ 486280 h 1370528"/>
                <a:gd name="connsiteX147" fmla="*/ 1899997 w 2096706"/>
                <a:gd name="connsiteY147" fmla="*/ 449782 h 1370528"/>
                <a:gd name="connsiteX148" fmla="*/ 1904559 w 2096706"/>
                <a:gd name="connsiteY148" fmla="*/ 454344 h 1370528"/>
                <a:gd name="connsiteX149" fmla="*/ 1868061 w 2096706"/>
                <a:gd name="connsiteY149" fmla="*/ 490842 h 1370528"/>
                <a:gd name="connsiteX150" fmla="*/ 1875048 w 2096706"/>
                <a:gd name="connsiteY150" fmla="*/ 570812 h 1370528"/>
                <a:gd name="connsiteX151" fmla="*/ 1879610 w 2096706"/>
                <a:gd name="connsiteY151" fmla="*/ 575374 h 1370528"/>
                <a:gd name="connsiteX152" fmla="*/ 1843112 w 2096706"/>
                <a:gd name="connsiteY152" fmla="*/ 611872 h 1370528"/>
                <a:gd name="connsiteX153" fmla="*/ 1838550 w 2096706"/>
                <a:gd name="connsiteY153" fmla="*/ 607310 h 1370528"/>
                <a:gd name="connsiteX154" fmla="*/ 1875048 w 2096706"/>
                <a:gd name="connsiteY154" fmla="*/ 570812 h 1370528"/>
                <a:gd name="connsiteX155" fmla="*/ 1820027 w 2096706"/>
                <a:gd name="connsiteY155" fmla="*/ 442808 h 1370528"/>
                <a:gd name="connsiteX156" fmla="*/ 1815466 w 2096706"/>
                <a:gd name="connsiteY156" fmla="*/ 438247 h 1370528"/>
                <a:gd name="connsiteX157" fmla="*/ 1851964 w 2096706"/>
                <a:gd name="connsiteY157" fmla="*/ 401749 h 1370528"/>
                <a:gd name="connsiteX158" fmla="*/ 1856525 w 2096706"/>
                <a:gd name="connsiteY158" fmla="*/ 406310 h 1370528"/>
                <a:gd name="connsiteX159" fmla="*/ 1820027 w 2096706"/>
                <a:gd name="connsiteY159" fmla="*/ 442808 h 1370528"/>
                <a:gd name="connsiteX160" fmla="*/ 1827008 w 2096706"/>
                <a:gd name="connsiteY160" fmla="*/ 522778 h 1370528"/>
                <a:gd name="connsiteX161" fmla="*/ 1831569 w 2096706"/>
                <a:gd name="connsiteY161" fmla="*/ 527340 h 1370528"/>
                <a:gd name="connsiteX162" fmla="*/ 1795071 w 2096706"/>
                <a:gd name="connsiteY162" fmla="*/ 563838 h 1370528"/>
                <a:gd name="connsiteX163" fmla="*/ 1790510 w 2096706"/>
                <a:gd name="connsiteY163" fmla="*/ 559276 h 1370528"/>
                <a:gd name="connsiteX164" fmla="*/ 1827008 w 2096706"/>
                <a:gd name="connsiteY164" fmla="*/ 522778 h 1370528"/>
                <a:gd name="connsiteX165" fmla="*/ 1806614 w 2096706"/>
                <a:gd name="connsiteY165" fmla="*/ 648370 h 1370528"/>
                <a:gd name="connsiteX166" fmla="*/ 1770116 w 2096706"/>
                <a:gd name="connsiteY166" fmla="*/ 684867 h 1370528"/>
                <a:gd name="connsiteX167" fmla="*/ 1765554 w 2096706"/>
                <a:gd name="connsiteY167" fmla="*/ 680306 h 1370528"/>
                <a:gd name="connsiteX168" fmla="*/ 1802052 w 2096706"/>
                <a:gd name="connsiteY168" fmla="*/ 643808 h 1370528"/>
                <a:gd name="connsiteX169" fmla="*/ 1806614 w 2096706"/>
                <a:gd name="connsiteY169" fmla="*/ 648370 h 1370528"/>
                <a:gd name="connsiteX170" fmla="*/ 1771987 w 2096706"/>
                <a:gd name="connsiteY170" fmla="*/ 394768 h 1370528"/>
                <a:gd name="connsiteX171" fmla="*/ 1767425 w 2096706"/>
                <a:gd name="connsiteY171" fmla="*/ 390206 h 1370528"/>
                <a:gd name="connsiteX172" fmla="*/ 1803923 w 2096706"/>
                <a:gd name="connsiteY172" fmla="*/ 353708 h 1370528"/>
                <a:gd name="connsiteX173" fmla="*/ 1808485 w 2096706"/>
                <a:gd name="connsiteY173" fmla="*/ 358270 h 1370528"/>
                <a:gd name="connsiteX174" fmla="*/ 1771987 w 2096706"/>
                <a:gd name="connsiteY174" fmla="*/ 394768 h 1370528"/>
                <a:gd name="connsiteX175" fmla="*/ 1778968 w 2096706"/>
                <a:gd name="connsiteY175" fmla="*/ 474738 h 1370528"/>
                <a:gd name="connsiteX176" fmla="*/ 1783529 w 2096706"/>
                <a:gd name="connsiteY176" fmla="*/ 479299 h 1370528"/>
                <a:gd name="connsiteX177" fmla="*/ 1747031 w 2096706"/>
                <a:gd name="connsiteY177" fmla="*/ 515797 h 1370528"/>
                <a:gd name="connsiteX178" fmla="*/ 1742470 w 2096706"/>
                <a:gd name="connsiteY178" fmla="*/ 511236 h 1370528"/>
                <a:gd name="connsiteX179" fmla="*/ 1778968 w 2096706"/>
                <a:gd name="connsiteY179" fmla="*/ 474738 h 1370528"/>
                <a:gd name="connsiteX180" fmla="*/ 1754012 w 2096706"/>
                <a:gd name="connsiteY180" fmla="*/ 595774 h 1370528"/>
                <a:gd name="connsiteX181" fmla="*/ 1758573 w 2096706"/>
                <a:gd name="connsiteY181" fmla="*/ 600336 h 1370528"/>
                <a:gd name="connsiteX182" fmla="*/ 1722075 w 2096706"/>
                <a:gd name="connsiteY182" fmla="*/ 636834 h 1370528"/>
                <a:gd name="connsiteX183" fmla="*/ 1717514 w 2096706"/>
                <a:gd name="connsiteY183" fmla="*/ 632272 h 1370528"/>
                <a:gd name="connsiteX184" fmla="*/ 1754012 w 2096706"/>
                <a:gd name="connsiteY184" fmla="*/ 595774 h 1370528"/>
                <a:gd name="connsiteX185" fmla="*/ 1752134 w 2096706"/>
                <a:gd name="connsiteY185" fmla="*/ 885874 h 1370528"/>
                <a:gd name="connsiteX186" fmla="*/ 1756696 w 2096706"/>
                <a:gd name="connsiteY186" fmla="*/ 890435 h 1370528"/>
                <a:gd name="connsiteX187" fmla="*/ 1720205 w 2096706"/>
                <a:gd name="connsiteY187" fmla="*/ 926933 h 1370528"/>
                <a:gd name="connsiteX188" fmla="*/ 1715643 w 2096706"/>
                <a:gd name="connsiteY188" fmla="*/ 922372 h 1370528"/>
                <a:gd name="connsiteX189" fmla="*/ 1752134 w 2096706"/>
                <a:gd name="connsiteY189" fmla="*/ 885874 h 1370528"/>
                <a:gd name="connsiteX190" fmla="*/ 1745160 w 2096706"/>
                <a:gd name="connsiteY190" fmla="*/ 805904 h 1370528"/>
                <a:gd name="connsiteX191" fmla="*/ 1740599 w 2096706"/>
                <a:gd name="connsiteY191" fmla="*/ 801342 h 1370528"/>
                <a:gd name="connsiteX192" fmla="*/ 1777090 w 2096706"/>
                <a:gd name="connsiteY192" fmla="*/ 764844 h 1370528"/>
                <a:gd name="connsiteX193" fmla="*/ 1781652 w 2096706"/>
                <a:gd name="connsiteY193" fmla="*/ 769406 h 1370528"/>
                <a:gd name="connsiteX194" fmla="*/ 1745160 w 2096706"/>
                <a:gd name="connsiteY194" fmla="*/ 805904 h 1370528"/>
                <a:gd name="connsiteX195" fmla="*/ 1800168 w 2096706"/>
                <a:gd name="connsiteY195" fmla="*/ 933908 h 1370528"/>
                <a:gd name="connsiteX196" fmla="*/ 1804730 w 2096706"/>
                <a:gd name="connsiteY196" fmla="*/ 938469 h 1370528"/>
                <a:gd name="connsiteX197" fmla="*/ 1768232 w 2096706"/>
                <a:gd name="connsiteY197" fmla="*/ 974967 h 1370528"/>
                <a:gd name="connsiteX198" fmla="*/ 1763670 w 2096706"/>
                <a:gd name="connsiteY198" fmla="*/ 970406 h 1370528"/>
                <a:gd name="connsiteX199" fmla="*/ 1800168 w 2096706"/>
                <a:gd name="connsiteY199" fmla="*/ 933908 h 1370528"/>
                <a:gd name="connsiteX200" fmla="*/ 1793194 w 2096706"/>
                <a:gd name="connsiteY200" fmla="*/ 853938 h 1370528"/>
                <a:gd name="connsiteX201" fmla="*/ 1788632 w 2096706"/>
                <a:gd name="connsiteY201" fmla="*/ 849376 h 1370528"/>
                <a:gd name="connsiteX202" fmla="*/ 1825124 w 2096706"/>
                <a:gd name="connsiteY202" fmla="*/ 812878 h 1370528"/>
                <a:gd name="connsiteX203" fmla="*/ 1829685 w 2096706"/>
                <a:gd name="connsiteY203" fmla="*/ 817440 h 1370528"/>
                <a:gd name="connsiteX204" fmla="*/ 1793194 w 2096706"/>
                <a:gd name="connsiteY204" fmla="*/ 853938 h 1370528"/>
                <a:gd name="connsiteX205" fmla="*/ 1818156 w 2096706"/>
                <a:gd name="connsiteY205" fmla="*/ 732908 h 1370528"/>
                <a:gd name="connsiteX206" fmla="*/ 1813594 w 2096706"/>
                <a:gd name="connsiteY206" fmla="*/ 728346 h 1370528"/>
                <a:gd name="connsiteX207" fmla="*/ 1850093 w 2096706"/>
                <a:gd name="connsiteY207" fmla="*/ 691848 h 1370528"/>
                <a:gd name="connsiteX208" fmla="*/ 1854654 w 2096706"/>
                <a:gd name="connsiteY208" fmla="*/ 696410 h 1370528"/>
                <a:gd name="connsiteX209" fmla="*/ 1818156 w 2096706"/>
                <a:gd name="connsiteY209" fmla="*/ 732908 h 1370528"/>
                <a:gd name="connsiteX210" fmla="*/ 1873164 w 2096706"/>
                <a:gd name="connsiteY210" fmla="*/ 860918 h 1370528"/>
                <a:gd name="connsiteX211" fmla="*/ 1877726 w 2096706"/>
                <a:gd name="connsiteY211" fmla="*/ 865480 h 1370528"/>
                <a:gd name="connsiteX212" fmla="*/ 1841234 w 2096706"/>
                <a:gd name="connsiteY212" fmla="*/ 901978 h 1370528"/>
                <a:gd name="connsiteX213" fmla="*/ 1836673 w 2096706"/>
                <a:gd name="connsiteY213" fmla="*/ 897416 h 1370528"/>
                <a:gd name="connsiteX214" fmla="*/ 1873164 w 2096706"/>
                <a:gd name="connsiteY214" fmla="*/ 860918 h 1370528"/>
                <a:gd name="connsiteX215" fmla="*/ 1866190 w 2096706"/>
                <a:gd name="connsiteY215" fmla="*/ 780942 h 1370528"/>
                <a:gd name="connsiteX216" fmla="*/ 1861628 w 2096706"/>
                <a:gd name="connsiteY216" fmla="*/ 776380 h 1370528"/>
                <a:gd name="connsiteX217" fmla="*/ 1898126 w 2096706"/>
                <a:gd name="connsiteY217" fmla="*/ 739882 h 1370528"/>
                <a:gd name="connsiteX218" fmla="*/ 1902688 w 2096706"/>
                <a:gd name="connsiteY218" fmla="*/ 744444 h 1370528"/>
                <a:gd name="connsiteX219" fmla="*/ 1866190 w 2096706"/>
                <a:gd name="connsiteY219" fmla="*/ 780942 h 1370528"/>
                <a:gd name="connsiteX220" fmla="*/ 1921205 w 2096706"/>
                <a:gd name="connsiteY220" fmla="*/ 908959 h 1370528"/>
                <a:gd name="connsiteX221" fmla="*/ 1925766 w 2096706"/>
                <a:gd name="connsiteY221" fmla="*/ 913520 h 1370528"/>
                <a:gd name="connsiteX222" fmla="*/ 1889268 w 2096706"/>
                <a:gd name="connsiteY222" fmla="*/ 950018 h 1370528"/>
                <a:gd name="connsiteX223" fmla="*/ 1884706 w 2096706"/>
                <a:gd name="connsiteY223" fmla="*/ 945457 h 1370528"/>
                <a:gd name="connsiteX224" fmla="*/ 1921205 w 2096706"/>
                <a:gd name="connsiteY224" fmla="*/ 908959 h 1370528"/>
                <a:gd name="connsiteX225" fmla="*/ 1914224 w 2096706"/>
                <a:gd name="connsiteY225" fmla="*/ 828982 h 1370528"/>
                <a:gd name="connsiteX226" fmla="*/ 1909662 w 2096706"/>
                <a:gd name="connsiteY226" fmla="*/ 824420 h 1370528"/>
                <a:gd name="connsiteX227" fmla="*/ 1946160 w 2096706"/>
                <a:gd name="connsiteY227" fmla="*/ 787923 h 1370528"/>
                <a:gd name="connsiteX228" fmla="*/ 1950722 w 2096706"/>
                <a:gd name="connsiteY228" fmla="*/ 792484 h 1370528"/>
                <a:gd name="connsiteX229" fmla="*/ 1914224 w 2096706"/>
                <a:gd name="connsiteY229" fmla="*/ 828982 h 1370528"/>
                <a:gd name="connsiteX230" fmla="*/ 1939179 w 2096706"/>
                <a:gd name="connsiteY230" fmla="*/ 707952 h 1370528"/>
                <a:gd name="connsiteX231" fmla="*/ 1934618 w 2096706"/>
                <a:gd name="connsiteY231" fmla="*/ 703391 h 1370528"/>
                <a:gd name="connsiteX232" fmla="*/ 1971116 w 2096706"/>
                <a:gd name="connsiteY232" fmla="*/ 666893 h 1370528"/>
                <a:gd name="connsiteX233" fmla="*/ 1975677 w 2096706"/>
                <a:gd name="connsiteY233" fmla="*/ 671454 h 1370528"/>
                <a:gd name="connsiteX234" fmla="*/ 1939179 w 2096706"/>
                <a:gd name="connsiteY234" fmla="*/ 707952 h 1370528"/>
                <a:gd name="connsiteX235" fmla="*/ 1959573 w 2096706"/>
                <a:gd name="connsiteY235" fmla="*/ 582354 h 1370528"/>
                <a:gd name="connsiteX236" fmla="*/ 1996072 w 2096706"/>
                <a:gd name="connsiteY236" fmla="*/ 545856 h 1370528"/>
                <a:gd name="connsiteX237" fmla="*/ 2000633 w 2096706"/>
                <a:gd name="connsiteY237" fmla="*/ 550418 h 1370528"/>
                <a:gd name="connsiteX238" fmla="*/ 1964135 w 2096706"/>
                <a:gd name="connsiteY238" fmla="*/ 586916 h 1370528"/>
                <a:gd name="connsiteX239" fmla="*/ 1959573 w 2096706"/>
                <a:gd name="connsiteY239" fmla="*/ 582354 h 1370528"/>
                <a:gd name="connsiteX240" fmla="*/ 1994200 w 2096706"/>
                <a:gd name="connsiteY240" fmla="*/ 835963 h 1370528"/>
                <a:gd name="connsiteX241" fmla="*/ 1998762 w 2096706"/>
                <a:gd name="connsiteY241" fmla="*/ 840524 h 1370528"/>
                <a:gd name="connsiteX242" fmla="*/ 1962264 w 2096706"/>
                <a:gd name="connsiteY242" fmla="*/ 877022 h 1370528"/>
                <a:gd name="connsiteX243" fmla="*/ 1957702 w 2096706"/>
                <a:gd name="connsiteY243" fmla="*/ 872461 h 1370528"/>
                <a:gd name="connsiteX244" fmla="*/ 1994200 w 2096706"/>
                <a:gd name="connsiteY244" fmla="*/ 835963 h 1370528"/>
                <a:gd name="connsiteX245" fmla="*/ 1987220 w 2096706"/>
                <a:gd name="connsiteY245" fmla="*/ 755986 h 1370528"/>
                <a:gd name="connsiteX246" fmla="*/ 1982658 w 2096706"/>
                <a:gd name="connsiteY246" fmla="*/ 751424 h 1370528"/>
                <a:gd name="connsiteX247" fmla="*/ 2019156 w 2096706"/>
                <a:gd name="connsiteY247" fmla="*/ 714927 h 1370528"/>
                <a:gd name="connsiteX248" fmla="*/ 2023718 w 2096706"/>
                <a:gd name="connsiteY248" fmla="*/ 719488 h 1370528"/>
                <a:gd name="connsiteX249" fmla="*/ 1987220 w 2096706"/>
                <a:gd name="connsiteY249" fmla="*/ 755986 h 1370528"/>
                <a:gd name="connsiteX250" fmla="*/ 2021034 w 2096706"/>
                <a:gd name="connsiteY250" fmla="*/ 424827 h 1370528"/>
                <a:gd name="connsiteX251" fmla="*/ 2025595 w 2096706"/>
                <a:gd name="connsiteY251" fmla="*/ 429388 h 1370528"/>
                <a:gd name="connsiteX252" fmla="*/ 1989103 w 2096706"/>
                <a:gd name="connsiteY252" fmla="*/ 465886 h 1370528"/>
                <a:gd name="connsiteX253" fmla="*/ 1984542 w 2096706"/>
                <a:gd name="connsiteY253" fmla="*/ 461325 h 1370528"/>
                <a:gd name="connsiteX254" fmla="*/ 2021034 w 2096706"/>
                <a:gd name="connsiteY254" fmla="*/ 424827 h 1370528"/>
                <a:gd name="connsiteX255" fmla="*/ 1972993 w 2096706"/>
                <a:gd name="connsiteY255" fmla="*/ 376793 h 1370528"/>
                <a:gd name="connsiteX256" fmla="*/ 1977555 w 2096706"/>
                <a:gd name="connsiteY256" fmla="*/ 381354 h 1370528"/>
                <a:gd name="connsiteX257" fmla="*/ 1941063 w 2096706"/>
                <a:gd name="connsiteY257" fmla="*/ 417852 h 1370528"/>
                <a:gd name="connsiteX258" fmla="*/ 1936502 w 2096706"/>
                <a:gd name="connsiteY258" fmla="*/ 413291 h 1370528"/>
                <a:gd name="connsiteX259" fmla="*/ 1972993 w 2096706"/>
                <a:gd name="connsiteY259" fmla="*/ 376793 h 1370528"/>
                <a:gd name="connsiteX260" fmla="*/ 1924953 w 2096706"/>
                <a:gd name="connsiteY260" fmla="*/ 328753 h 1370528"/>
                <a:gd name="connsiteX261" fmla="*/ 1929514 w 2096706"/>
                <a:gd name="connsiteY261" fmla="*/ 333314 h 1370528"/>
                <a:gd name="connsiteX262" fmla="*/ 1893023 w 2096706"/>
                <a:gd name="connsiteY262" fmla="*/ 369812 h 1370528"/>
                <a:gd name="connsiteX263" fmla="*/ 1888461 w 2096706"/>
                <a:gd name="connsiteY263" fmla="*/ 365251 h 1370528"/>
                <a:gd name="connsiteX264" fmla="*/ 1924953 w 2096706"/>
                <a:gd name="connsiteY264" fmla="*/ 328753 h 1370528"/>
                <a:gd name="connsiteX265" fmla="*/ 1876919 w 2096706"/>
                <a:gd name="connsiteY265" fmla="*/ 280719 h 1370528"/>
                <a:gd name="connsiteX266" fmla="*/ 1881481 w 2096706"/>
                <a:gd name="connsiteY266" fmla="*/ 285280 h 1370528"/>
                <a:gd name="connsiteX267" fmla="*/ 1844989 w 2096706"/>
                <a:gd name="connsiteY267" fmla="*/ 321778 h 1370528"/>
                <a:gd name="connsiteX268" fmla="*/ 1840428 w 2096706"/>
                <a:gd name="connsiteY268" fmla="*/ 317217 h 1370528"/>
                <a:gd name="connsiteX269" fmla="*/ 1876919 w 2096706"/>
                <a:gd name="connsiteY269" fmla="*/ 280719 h 1370528"/>
                <a:gd name="connsiteX270" fmla="*/ 1828885 w 2096706"/>
                <a:gd name="connsiteY270" fmla="*/ 232679 h 1370528"/>
                <a:gd name="connsiteX271" fmla="*/ 1833447 w 2096706"/>
                <a:gd name="connsiteY271" fmla="*/ 237240 h 1370528"/>
                <a:gd name="connsiteX272" fmla="*/ 1796955 w 2096706"/>
                <a:gd name="connsiteY272" fmla="*/ 273738 h 1370528"/>
                <a:gd name="connsiteX273" fmla="*/ 1792394 w 2096706"/>
                <a:gd name="connsiteY273" fmla="*/ 269177 h 1370528"/>
                <a:gd name="connsiteX274" fmla="*/ 1828885 w 2096706"/>
                <a:gd name="connsiteY274" fmla="*/ 232679 h 1370528"/>
                <a:gd name="connsiteX275" fmla="*/ 1780845 w 2096706"/>
                <a:gd name="connsiteY275" fmla="*/ 184645 h 1370528"/>
                <a:gd name="connsiteX276" fmla="*/ 1785407 w 2096706"/>
                <a:gd name="connsiteY276" fmla="*/ 189206 h 1370528"/>
                <a:gd name="connsiteX277" fmla="*/ 1748908 w 2096706"/>
                <a:gd name="connsiteY277" fmla="*/ 225704 h 1370528"/>
                <a:gd name="connsiteX278" fmla="*/ 1744347 w 2096706"/>
                <a:gd name="connsiteY278" fmla="*/ 221143 h 1370528"/>
                <a:gd name="connsiteX279" fmla="*/ 1780845 w 2096706"/>
                <a:gd name="connsiteY279" fmla="*/ 184645 h 1370528"/>
                <a:gd name="connsiteX280" fmla="*/ 1755889 w 2096706"/>
                <a:gd name="connsiteY280" fmla="*/ 305675 h 1370528"/>
                <a:gd name="connsiteX281" fmla="*/ 1760451 w 2096706"/>
                <a:gd name="connsiteY281" fmla="*/ 310236 h 1370528"/>
                <a:gd name="connsiteX282" fmla="*/ 1723953 w 2096706"/>
                <a:gd name="connsiteY282" fmla="*/ 346734 h 1370528"/>
                <a:gd name="connsiteX283" fmla="*/ 1719392 w 2096706"/>
                <a:gd name="connsiteY283" fmla="*/ 342172 h 1370528"/>
                <a:gd name="connsiteX284" fmla="*/ 1755889 w 2096706"/>
                <a:gd name="connsiteY284" fmla="*/ 305675 h 1370528"/>
                <a:gd name="connsiteX285" fmla="*/ 1730934 w 2096706"/>
                <a:gd name="connsiteY285" fmla="*/ 426704 h 1370528"/>
                <a:gd name="connsiteX286" fmla="*/ 1735495 w 2096706"/>
                <a:gd name="connsiteY286" fmla="*/ 431266 h 1370528"/>
                <a:gd name="connsiteX287" fmla="*/ 1698997 w 2096706"/>
                <a:gd name="connsiteY287" fmla="*/ 467764 h 1370528"/>
                <a:gd name="connsiteX288" fmla="*/ 1694436 w 2096706"/>
                <a:gd name="connsiteY288" fmla="*/ 463202 h 1370528"/>
                <a:gd name="connsiteX289" fmla="*/ 1730934 w 2096706"/>
                <a:gd name="connsiteY289" fmla="*/ 426704 h 1370528"/>
                <a:gd name="connsiteX290" fmla="*/ 1707856 w 2096706"/>
                <a:gd name="connsiteY290" fmla="*/ 257634 h 1370528"/>
                <a:gd name="connsiteX291" fmla="*/ 1712417 w 2096706"/>
                <a:gd name="connsiteY291" fmla="*/ 262196 h 1370528"/>
                <a:gd name="connsiteX292" fmla="*/ 1675919 w 2096706"/>
                <a:gd name="connsiteY292" fmla="*/ 298694 h 1370528"/>
                <a:gd name="connsiteX293" fmla="*/ 1671358 w 2096706"/>
                <a:gd name="connsiteY293" fmla="*/ 294132 h 1370528"/>
                <a:gd name="connsiteX294" fmla="*/ 1707856 w 2096706"/>
                <a:gd name="connsiteY294" fmla="*/ 257634 h 1370528"/>
                <a:gd name="connsiteX295" fmla="*/ 1659815 w 2096706"/>
                <a:gd name="connsiteY295" fmla="*/ 209600 h 1370528"/>
                <a:gd name="connsiteX296" fmla="*/ 1664377 w 2096706"/>
                <a:gd name="connsiteY296" fmla="*/ 214162 h 1370528"/>
                <a:gd name="connsiteX297" fmla="*/ 1627879 w 2096706"/>
                <a:gd name="connsiteY297" fmla="*/ 250660 h 1370528"/>
                <a:gd name="connsiteX298" fmla="*/ 1623317 w 2096706"/>
                <a:gd name="connsiteY298" fmla="*/ 246098 h 1370528"/>
                <a:gd name="connsiteX299" fmla="*/ 1659815 w 2096706"/>
                <a:gd name="connsiteY299" fmla="*/ 209600 h 1370528"/>
                <a:gd name="connsiteX300" fmla="*/ 1634853 w 2096706"/>
                <a:gd name="connsiteY300" fmla="*/ 330630 h 1370528"/>
                <a:gd name="connsiteX301" fmla="*/ 1639415 w 2096706"/>
                <a:gd name="connsiteY301" fmla="*/ 335192 h 1370528"/>
                <a:gd name="connsiteX302" fmla="*/ 1602923 w 2096706"/>
                <a:gd name="connsiteY302" fmla="*/ 371690 h 1370528"/>
                <a:gd name="connsiteX303" fmla="*/ 1598362 w 2096706"/>
                <a:gd name="connsiteY303" fmla="*/ 367128 h 1370528"/>
                <a:gd name="connsiteX304" fmla="*/ 1634853 w 2096706"/>
                <a:gd name="connsiteY304" fmla="*/ 330630 h 1370528"/>
                <a:gd name="connsiteX305" fmla="*/ 1586819 w 2096706"/>
                <a:gd name="connsiteY305" fmla="*/ 282596 h 1370528"/>
                <a:gd name="connsiteX306" fmla="*/ 1591381 w 2096706"/>
                <a:gd name="connsiteY306" fmla="*/ 287158 h 1370528"/>
                <a:gd name="connsiteX307" fmla="*/ 1554883 w 2096706"/>
                <a:gd name="connsiteY307" fmla="*/ 323656 h 1370528"/>
                <a:gd name="connsiteX308" fmla="*/ 1550321 w 2096706"/>
                <a:gd name="connsiteY308" fmla="*/ 319094 h 1370528"/>
                <a:gd name="connsiteX309" fmla="*/ 1586819 w 2096706"/>
                <a:gd name="connsiteY309" fmla="*/ 282596 h 1370528"/>
                <a:gd name="connsiteX310" fmla="*/ 1538786 w 2096706"/>
                <a:gd name="connsiteY310" fmla="*/ 234556 h 1370528"/>
                <a:gd name="connsiteX311" fmla="*/ 1543347 w 2096706"/>
                <a:gd name="connsiteY311" fmla="*/ 239117 h 1370528"/>
                <a:gd name="connsiteX312" fmla="*/ 1506849 w 2096706"/>
                <a:gd name="connsiteY312" fmla="*/ 275615 h 1370528"/>
                <a:gd name="connsiteX313" fmla="*/ 1502288 w 2096706"/>
                <a:gd name="connsiteY313" fmla="*/ 271054 h 1370528"/>
                <a:gd name="connsiteX314" fmla="*/ 1538786 w 2096706"/>
                <a:gd name="connsiteY314" fmla="*/ 234556 h 1370528"/>
                <a:gd name="connsiteX315" fmla="*/ 1513830 w 2096706"/>
                <a:gd name="connsiteY315" fmla="*/ 355586 h 1370528"/>
                <a:gd name="connsiteX316" fmla="*/ 1518391 w 2096706"/>
                <a:gd name="connsiteY316" fmla="*/ 360147 h 1370528"/>
                <a:gd name="connsiteX317" fmla="*/ 1481893 w 2096706"/>
                <a:gd name="connsiteY317" fmla="*/ 396645 h 1370528"/>
                <a:gd name="connsiteX318" fmla="*/ 1477332 w 2096706"/>
                <a:gd name="connsiteY318" fmla="*/ 392084 h 1370528"/>
                <a:gd name="connsiteX319" fmla="*/ 1513830 w 2096706"/>
                <a:gd name="connsiteY319" fmla="*/ 355586 h 1370528"/>
                <a:gd name="connsiteX320" fmla="*/ 1465790 w 2096706"/>
                <a:gd name="connsiteY320" fmla="*/ 307552 h 1370528"/>
                <a:gd name="connsiteX321" fmla="*/ 1470351 w 2096706"/>
                <a:gd name="connsiteY321" fmla="*/ 312113 h 1370528"/>
                <a:gd name="connsiteX322" fmla="*/ 1433853 w 2096706"/>
                <a:gd name="connsiteY322" fmla="*/ 348611 h 1370528"/>
                <a:gd name="connsiteX323" fmla="*/ 1429292 w 2096706"/>
                <a:gd name="connsiteY323" fmla="*/ 344050 h 1370528"/>
                <a:gd name="connsiteX324" fmla="*/ 1465790 w 2096706"/>
                <a:gd name="connsiteY324" fmla="*/ 307552 h 1370528"/>
                <a:gd name="connsiteX325" fmla="*/ 1440828 w 2096706"/>
                <a:gd name="connsiteY325" fmla="*/ 428582 h 1370528"/>
                <a:gd name="connsiteX326" fmla="*/ 1445389 w 2096706"/>
                <a:gd name="connsiteY326" fmla="*/ 433143 h 1370528"/>
                <a:gd name="connsiteX327" fmla="*/ 1408898 w 2096706"/>
                <a:gd name="connsiteY327" fmla="*/ 469641 h 1370528"/>
                <a:gd name="connsiteX328" fmla="*/ 1404336 w 2096706"/>
                <a:gd name="connsiteY328" fmla="*/ 465080 h 1370528"/>
                <a:gd name="connsiteX329" fmla="*/ 1440828 w 2096706"/>
                <a:gd name="connsiteY329" fmla="*/ 428582 h 1370528"/>
                <a:gd name="connsiteX330" fmla="*/ 1392794 w 2096706"/>
                <a:gd name="connsiteY330" fmla="*/ 380541 h 1370528"/>
                <a:gd name="connsiteX331" fmla="*/ 1397355 w 2096706"/>
                <a:gd name="connsiteY331" fmla="*/ 385103 h 1370528"/>
                <a:gd name="connsiteX332" fmla="*/ 1360864 w 2096706"/>
                <a:gd name="connsiteY332" fmla="*/ 421601 h 1370528"/>
                <a:gd name="connsiteX333" fmla="*/ 1356302 w 2096706"/>
                <a:gd name="connsiteY333" fmla="*/ 417039 h 1370528"/>
                <a:gd name="connsiteX334" fmla="*/ 1392794 w 2096706"/>
                <a:gd name="connsiteY334" fmla="*/ 380541 h 1370528"/>
                <a:gd name="connsiteX335" fmla="*/ 1367838 w 2096706"/>
                <a:gd name="connsiteY335" fmla="*/ 501578 h 1370528"/>
                <a:gd name="connsiteX336" fmla="*/ 1372400 w 2096706"/>
                <a:gd name="connsiteY336" fmla="*/ 506139 h 1370528"/>
                <a:gd name="connsiteX337" fmla="*/ 1335902 w 2096706"/>
                <a:gd name="connsiteY337" fmla="*/ 542637 h 1370528"/>
                <a:gd name="connsiteX338" fmla="*/ 1331340 w 2096706"/>
                <a:gd name="connsiteY338" fmla="*/ 538076 h 1370528"/>
                <a:gd name="connsiteX339" fmla="*/ 1367838 w 2096706"/>
                <a:gd name="connsiteY339" fmla="*/ 501578 h 1370528"/>
                <a:gd name="connsiteX340" fmla="*/ 1347437 w 2096706"/>
                <a:gd name="connsiteY340" fmla="*/ 627169 h 1370528"/>
                <a:gd name="connsiteX341" fmla="*/ 1310946 w 2096706"/>
                <a:gd name="connsiteY341" fmla="*/ 663667 h 1370528"/>
                <a:gd name="connsiteX342" fmla="*/ 1306384 w 2096706"/>
                <a:gd name="connsiteY342" fmla="*/ 659105 h 1370528"/>
                <a:gd name="connsiteX343" fmla="*/ 1342876 w 2096706"/>
                <a:gd name="connsiteY343" fmla="*/ 622607 h 1370528"/>
                <a:gd name="connsiteX344" fmla="*/ 1347437 w 2096706"/>
                <a:gd name="connsiteY344" fmla="*/ 627169 h 1370528"/>
                <a:gd name="connsiteX345" fmla="*/ 1319798 w 2096706"/>
                <a:gd name="connsiteY345" fmla="*/ 453537 h 1370528"/>
                <a:gd name="connsiteX346" fmla="*/ 1324359 w 2096706"/>
                <a:gd name="connsiteY346" fmla="*/ 458099 h 1370528"/>
                <a:gd name="connsiteX347" fmla="*/ 1287868 w 2096706"/>
                <a:gd name="connsiteY347" fmla="*/ 494597 h 1370528"/>
                <a:gd name="connsiteX348" fmla="*/ 1283306 w 2096706"/>
                <a:gd name="connsiteY348" fmla="*/ 490035 h 1370528"/>
                <a:gd name="connsiteX349" fmla="*/ 1319798 w 2096706"/>
                <a:gd name="connsiteY349" fmla="*/ 453537 h 1370528"/>
                <a:gd name="connsiteX350" fmla="*/ 1294842 w 2096706"/>
                <a:gd name="connsiteY350" fmla="*/ 574567 h 1370528"/>
                <a:gd name="connsiteX351" fmla="*/ 1299404 w 2096706"/>
                <a:gd name="connsiteY351" fmla="*/ 579129 h 1370528"/>
                <a:gd name="connsiteX352" fmla="*/ 1262906 w 2096706"/>
                <a:gd name="connsiteY352" fmla="*/ 615627 h 1370528"/>
                <a:gd name="connsiteX353" fmla="*/ 1258344 w 2096706"/>
                <a:gd name="connsiteY353" fmla="*/ 611065 h 1370528"/>
                <a:gd name="connsiteX354" fmla="*/ 1294842 w 2096706"/>
                <a:gd name="connsiteY354" fmla="*/ 574567 h 1370528"/>
                <a:gd name="connsiteX355" fmla="*/ 1274448 w 2096706"/>
                <a:gd name="connsiteY355" fmla="*/ 700165 h 1370528"/>
                <a:gd name="connsiteX356" fmla="*/ 1237950 w 2096706"/>
                <a:gd name="connsiteY356" fmla="*/ 736663 h 1370528"/>
                <a:gd name="connsiteX357" fmla="*/ 1233389 w 2096706"/>
                <a:gd name="connsiteY357" fmla="*/ 732101 h 1370528"/>
                <a:gd name="connsiteX358" fmla="*/ 1269887 w 2096706"/>
                <a:gd name="connsiteY358" fmla="*/ 695603 h 1370528"/>
                <a:gd name="connsiteX359" fmla="*/ 1274448 w 2096706"/>
                <a:gd name="connsiteY359" fmla="*/ 700165 h 1370528"/>
                <a:gd name="connsiteX360" fmla="*/ 1246808 w 2096706"/>
                <a:gd name="connsiteY360" fmla="*/ 526533 h 1370528"/>
                <a:gd name="connsiteX361" fmla="*/ 1251370 w 2096706"/>
                <a:gd name="connsiteY361" fmla="*/ 531095 h 1370528"/>
                <a:gd name="connsiteX362" fmla="*/ 1214872 w 2096706"/>
                <a:gd name="connsiteY362" fmla="*/ 567593 h 1370528"/>
                <a:gd name="connsiteX363" fmla="*/ 1210310 w 2096706"/>
                <a:gd name="connsiteY363" fmla="*/ 563031 h 1370528"/>
                <a:gd name="connsiteX364" fmla="*/ 1246808 w 2096706"/>
                <a:gd name="connsiteY364" fmla="*/ 526533 h 1370528"/>
                <a:gd name="connsiteX365" fmla="*/ 1198775 w 2096706"/>
                <a:gd name="connsiteY365" fmla="*/ 478493 h 1370528"/>
                <a:gd name="connsiteX366" fmla="*/ 1203336 w 2096706"/>
                <a:gd name="connsiteY366" fmla="*/ 483054 h 1370528"/>
                <a:gd name="connsiteX367" fmla="*/ 1166838 w 2096706"/>
                <a:gd name="connsiteY367" fmla="*/ 519552 h 1370528"/>
                <a:gd name="connsiteX368" fmla="*/ 1162277 w 2096706"/>
                <a:gd name="connsiteY368" fmla="*/ 514991 h 1370528"/>
                <a:gd name="connsiteX369" fmla="*/ 1198775 w 2096706"/>
                <a:gd name="connsiteY369" fmla="*/ 478493 h 1370528"/>
                <a:gd name="connsiteX370" fmla="*/ 1173812 w 2096706"/>
                <a:gd name="connsiteY370" fmla="*/ 599529 h 1370528"/>
                <a:gd name="connsiteX371" fmla="*/ 1178374 w 2096706"/>
                <a:gd name="connsiteY371" fmla="*/ 604091 h 1370528"/>
                <a:gd name="connsiteX372" fmla="*/ 1141876 w 2096706"/>
                <a:gd name="connsiteY372" fmla="*/ 640589 h 1370528"/>
                <a:gd name="connsiteX373" fmla="*/ 1137314 w 2096706"/>
                <a:gd name="connsiteY373" fmla="*/ 636027 h 1370528"/>
                <a:gd name="connsiteX374" fmla="*/ 1173812 w 2096706"/>
                <a:gd name="connsiteY374" fmla="*/ 599529 h 1370528"/>
                <a:gd name="connsiteX375" fmla="*/ 1153412 w 2096706"/>
                <a:gd name="connsiteY375" fmla="*/ 725120 h 1370528"/>
                <a:gd name="connsiteX376" fmla="*/ 1116920 w 2096706"/>
                <a:gd name="connsiteY376" fmla="*/ 761618 h 1370528"/>
                <a:gd name="connsiteX377" fmla="*/ 1112359 w 2096706"/>
                <a:gd name="connsiteY377" fmla="*/ 757057 h 1370528"/>
                <a:gd name="connsiteX378" fmla="*/ 1148850 w 2096706"/>
                <a:gd name="connsiteY378" fmla="*/ 720559 h 1370528"/>
                <a:gd name="connsiteX379" fmla="*/ 1153412 w 2096706"/>
                <a:gd name="connsiteY379" fmla="*/ 725120 h 1370528"/>
                <a:gd name="connsiteX380" fmla="*/ 1125779 w 2096706"/>
                <a:gd name="connsiteY380" fmla="*/ 551489 h 1370528"/>
                <a:gd name="connsiteX381" fmla="*/ 1130340 w 2096706"/>
                <a:gd name="connsiteY381" fmla="*/ 556050 h 1370528"/>
                <a:gd name="connsiteX382" fmla="*/ 1093842 w 2096706"/>
                <a:gd name="connsiteY382" fmla="*/ 592548 h 1370528"/>
                <a:gd name="connsiteX383" fmla="*/ 1089281 w 2096706"/>
                <a:gd name="connsiteY383" fmla="*/ 587987 h 1370528"/>
                <a:gd name="connsiteX384" fmla="*/ 1125779 w 2096706"/>
                <a:gd name="connsiteY384" fmla="*/ 551489 h 1370528"/>
                <a:gd name="connsiteX385" fmla="*/ 1105378 w 2096706"/>
                <a:gd name="connsiteY385" fmla="*/ 677080 h 1370528"/>
                <a:gd name="connsiteX386" fmla="*/ 1068886 w 2096706"/>
                <a:gd name="connsiteY386" fmla="*/ 713578 h 1370528"/>
                <a:gd name="connsiteX387" fmla="*/ 1064325 w 2096706"/>
                <a:gd name="connsiteY387" fmla="*/ 709017 h 1370528"/>
                <a:gd name="connsiteX388" fmla="*/ 1100817 w 2096706"/>
                <a:gd name="connsiteY388" fmla="*/ 672519 h 1370528"/>
                <a:gd name="connsiteX389" fmla="*/ 1105378 w 2096706"/>
                <a:gd name="connsiteY389" fmla="*/ 677080 h 1370528"/>
                <a:gd name="connsiteX390" fmla="*/ 1077745 w 2096706"/>
                <a:gd name="connsiteY390" fmla="*/ 503455 h 1370528"/>
                <a:gd name="connsiteX391" fmla="*/ 1082306 w 2096706"/>
                <a:gd name="connsiteY391" fmla="*/ 508017 h 1370528"/>
                <a:gd name="connsiteX392" fmla="*/ 1045808 w 2096706"/>
                <a:gd name="connsiteY392" fmla="*/ 544515 h 1370528"/>
                <a:gd name="connsiteX393" fmla="*/ 1041247 w 2096706"/>
                <a:gd name="connsiteY393" fmla="*/ 539953 h 1370528"/>
                <a:gd name="connsiteX394" fmla="*/ 1077745 w 2096706"/>
                <a:gd name="connsiteY394" fmla="*/ 503455 h 1370528"/>
                <a:gd name="connsiteX395" fmla="*/ 54473 w 2096706"/>
                <a:gd name="connsiteY395" fmla="*/ 575096 h 1370528"/>
                <a:gd name="connsiteX396" fmla="*/ 49911 w 2096706"/>
                <a:gd name="connsiteY396" fmla="*/ 570535 h 1370528"/>
                <a:gd name="connsiteX397" fmla="*/ 86403 w 2096706"/>
                <a:gd name="connsiteY397" fmla="*/ 534037 h 1370528"/>
                <a:gd name="connsiteX398" fmla="*/ 90964 w 2096706"/>
                <a:gd name="connsiteY398" fmla="*/ 538598 h 1370528"/>
                <a:gd name="connsiteX399" fmla="*/ 54473 w 2096706"/>
                <a:gd name="connsiteY399" fmla="*/ 575096 h 1370528"/>
                <a:gd name="connsiteX400" fmla="*/ 66015 w 2096706"/>
                <a:gd name="connsiteY400" fmla="*/ 659628 h 1370528"/>
                <a:gd name="connsiteX401" fmla="*/ 29517 w 2096706"/>
                <a:gd name="connsiteY401" fmla="*/ 696126 h 1370528"/>
                <a:gd name="connsiteX402" fmla="*/ 24956 w 2096706"/>
                <a:gd name="connsiteY402" fmla="*/ 691564 h 1370528"/>
                <a:gd name="connsiteX403" fmla="*/ 61454 w 2096706"/>
                <a:gd name="connsiteY403" fmla="*/ 655067 h 1370528"/>
                <a:gd name="connsiteX404" fmla="*/ 66015 w 2096706"/>
                <a:gd name="connsiteY404" fmla="*/ 659628 h 1370528"/>
                <a:gd name="connsiteX405" fmla="*/ 109494 w 2096706"/>
                <a:gd name="connsiteY405" fmla="*/ 703107 h 1370528"/>
                <a:gd name="connsiteX406" fmla="*/ 114055 w 2096706"/>
                <a:gd name="connsiteY406" fmla="*/ 707668 h 1370528"/>
                <a:gd name="connsiteX407" fmla="*/ 77557 w 2096706"/>
                <a:gd name="connsiteY407" fmla="*/ 744166 h 1370528"/>
                <a:gd name="connsiteX408" fmla="*/ 72996 w 2096706"/>
                <a:gd name="connsiteY408" fmla="*/ 739605 h 1370528"/>
                <a:gd name="connsiteX409" fmla="*/ 109494 w 2096706"/>
                <a:gd name="connsiteY409" fmla="*/ 703107 h 1370528"/>
                <a:gd name="connsiteX410" fmla="*/ 883713 w 2096706"/>
                <a:gd name="connsiteY410" fmla="*/ 601407 h 1370528"/>
                <a:gd name="connsiteX411" fmla="*/ 888274 w 2096706"/>
                <a:gd name="connsiteY411" fmla="*/ 605968 h 1370528"/>
                <a:gd name="connsiteX412" fmla="*/ 851783 w 2096706"/>
                <a:gd name="connsiteY412" fmla="*/ 642466 h 1370528"/>
                <a:gd name="connsiteX413" fmla="*/ 847221 w 2096706"/>
                <a:gd name="connsiteY413" fmla="*/ 637905 h 1370528"/>
                <a:gd name="connsiteX414" fmla="*/ 883713 w 2096706"/>
                <a:gd name="connsiteY414" fmla="*/ 601407 h 1370528"/>
                <a:gd name="connsiteX415" fmla="*/ 872170 w 2096706"/>
                <a:gd name="connsiteY415" fmla="*/ 516868 h 1370528"/>
                <a:gd name="connsiteX416" fmla="*/ 908662 w 2096706"/>
                <a:gd name="connsiteY416" fmla="*/ 480371 h 1370528"/>
                <a:gd name="connsiteX417" fmla="*/ 913223 w 2096706"/>
                <a:gd name="connsiteY417" fmla="*/ 484932 h 1370528"/>
                <a:gd name="connsiteX418" fmla="*/ 876732 w 2096706"/>
                <a:gd name="connsiteY418" fmla="*/ 521430 h 1370528"/>
                <a:gd name="connsiteX419" fmla="*/ 872170 w 2096706"/>
                <a:gd name="connsiteY419" fmla="*/ 516868 h 1370528"/>
                <a:gd name="connsiteX420" fmla="*/ 863318 w 2096706"/>
                <a:gd name="connsiteY420" fmla="*/ 726991 h 1370528"/>
                <a:gd name="connsiteX421" fmla="*/ 826820 w 2096706"/>
                <a:gd name="connsiteY421" fmla="*/ 763489 h 1370528"/>
                <a:gd name="connsiteX422" fmla="*/ 822259 w 2096706"/>
                <a:gd name="connsiteY422" fmla="*/ 758928 h 1370528"/>
                <a:gd name="connsiteX423" fmla="*/ 858757 w 2096706"/>
                <a:gd name="connsiteY423" fmla="*/ 722430 h 1370528"/>
                <a:gd name="connsiteX424" fmla="*/ 863318 w 2096706"/>
                <a:gd name="connsiteY424" fmla="*/ 726991 h 1370528"/>
                <a:gd name="connsiteX425" fmla="*/ 828698 w 2096706"/>
                <a:gd name="connsiteY425" fmla="*/ 473390 h 1370528"/>
                <a:gd name="connsiteX426" fmla="*/ 824136 w 2096706"/>
                <a:gd name="connsiteY426" fmla="*/ 468828 h 1370528"/>
                <a:gd name="connsiteX427" fmla="*/ 860628 w 2096706"/>
                <a:gd name="connsiteY427" fmla="*/ 432330 h 1370528"/>
                <a:gd name="connsiteX428" fmla="*/ 865189 w 2096706"/>
                <a:gd name="connsiteY428" fmla="*/ 436892 h 1370528"/>
                <a:gd name="connsiteX429" fmla="*/ 828698 w 2096706"/>
                <a:gd name="connsiteY429" fmla="*/ 473390 h 1370528"/>
                <a:gd name="connsiteX430" fmla="*/ 835672 w 2096706"/>
                <a:gd name="connsiteY430" fmla="*/ 553366 h 1370528"/>
                <a:gd name="connsiteX431" fmla="*/ 840234 w 2096706"/>
                <a:gd name="connsiteY431" fmla="*/ 557928 h 1370528"/>
                <a:gd name="connsiteX432" fmla="*/ 803742 w 2096706"/>
                <a:gd name="connsiteY432" fmla="*/ 594426 h 1370528"/>
                <a:gd name="connsiteX433" fmla="*/ 799181 w 2096706"/>
                <a:gd name="connsiteY433" fmla="*/ 589864 h 1370528"/>
                <a:gd name="connsiteX434" fmla="*/ 835672 w 2096706"/>
                <a:gd name="connsiteY434" fmla="*/ 553366 h 1370528"/>
                <a:gd name="connsiteX435" fmla="*/ 223543 w 2096706"/>
                <a:gd name="connsiteY435" fmla="*/ 598181 h 1370528"/>
                <a:gd name="connsiteX436" fmla="*/ 218981 w 2096706"/>
                <a:gd name="connsiteY436" fmla="*/ 593619 h 1370528"/>
                <a:gd name="connsiteX437" fmla="*/ 255473 w 2096706"/>
                <a:gd name="connsiteY437" fmla="*/ 557121 h 1370528"/>
                <a:gd name="connsiteX438" fmla="*/ 260034 w 2096706"/>
                <a:gd name="connsiteY438" fmla="*/ 561683 h 1370528"/>
                <a:gd name="connsiteX439" fmla="*/ 223543 w 2096706"/>
                <a:gd name="connsiteY439" fmla="*/ 598181 h 1370528"/>
                <a:gd name="connsiteX440" fmla="*/ 235079 w 2096706"/>
                <a:gd name="connsiteY440" fmla="*/ 682713 h 1370528"/>
                <a:gd name="connsiteX441" fmla="*/ 198581 w 2096706"/>
                <a:gd name="connsiteY441" fmla="*/ 719211 h 1370528"/>
                <a:gd name="connsiteX442" fmla="*/ 194019 w 2096706"/>
                <a:gd name="connsiteY442" fmla="*/ 714649 h 1370528"/>
                <a:gd name="connsiteX443" fmla="*/ 230517 w 2096706"/>
                <a:gd name="connsiteY443" fmla="*/ 678151 h 1370528"/>
                <a:gd name="connsiteX444" fmla="*/ 235079 w 2096706"/>
                <a:gd name="connsiteY444" fmla="*/ 682713 h 1370528"/>
                <a:gd name="connsiteX445" fmla="*/ 278557 w 2096706"/>
                <a:gd name="connsiteY445" fmla="*/ 726185 h 1370528"/>
                <a:gd name="connsiteX446" fmla="*/ 283119 w 2096706"/>
                <a:gd name="connsiteY446" fmla="*/ 730746 h 1370528"/>
                <a:gd name="connsiteX447" fmla="*/ 246621 w 2096706"/>
                <a:gd name="connsiteY447" fmla="*/ 767244 h 1370528"/>
                <a:gd name="connsiteX448" fmla="*/ 242059 w 2096706"/>
                <a:gd name="connsiteY448" fmla="*/ 762683 h 1370528"/>
                <a:gd name="connsiteX449" fmla="*/ 278557 w 2096706"/>
                <a:gd name="connsiteY449" fmla="*/ 726185 h 1370528"/>
                <a:gd name="connsiteX450" fmla="*/ 271583 w 2096706"/>
                <a:gd name="connsiteY450" fmla="*/ 646215 h 1370528"/>
                <a:gd name="connsiteX451" fmla="*/ 267022 w 2096706"/>
                <a:gd name="connsiteY451" fmla="*/ 641653 h 1370528"/>
                <a:gd name="connsiteX452" fmla="*/ 303513 w 2096706"/>
                <a:gd name="connsiteY452" fmla="*/ 605155 h 1370528"/>
                <a:gd name="connsiteX453" fmla="*/ 308075 w 2096706"/>
                <a:gd name="connsiteY453" fmla="*/ 609717 h 1370528"/>
                <a:gd name="connsiteX454" fmla="*/ 271583 w 2096706"/>
                <a:gd name="connsiteY454" fmla="*/ 646215 h 1370528"/>
                <a:gd name="connsiteX455" fmla="*/ 326591 w 2096706"/>
                <a:gd name="connsiteY455" fmla="*/ 774225 h 1370528"/>
                <a:gd name="connsiteX456" fmla="*/ 331153 w 2096706"/>
                <a:gd name="connsiteY456" fmla="*/ 778787 h 1370528"/>
                <a:gd name="connsiteX457" fmla="*/ 294661 w 2096706"/>
                <a:gd name="connsiteY457" fmla="*/ 815285 h 1370528"/>
                <a:gd name="connsiteX458" fmla="*/ 290100 w 2096706"/>
                <a:gd name="connsiteY458" fmla="*/ 810723 h 1370528"/>
                <a:gd name="connsiteX459" fmla="*/ 326591 w 2096706"/>
                <a:gd name="connsiteY459" fmla="*/ 774225 h 1370528"/>
                <a:gd name="connsiteX460" fmla="*/ 319617 w 2096706"/>
                <a:gd name="connsiteY460" fmla="*/ 694255 h 1370528"/>
                <a:gd name="connsiteX461" fmla="*/ 315055 w 2096706"/>
                <a:gd name="connsiteY461" fmla="*/ 689693 h 1370528"/>
                <a:gd name="connsiteX462" fmla="*/ 351547 w 2096706"/>
                <a:gd name="connsiteY462" fmla="*/ 653196 h 1370528"/>
                <a:gd name="connsiteX463" fmla="*/ 356108 w 2096706"/>
                <a:gd name="connsiteY463" fmla="*/ 657757 h 1370528"/>
                <a:gd name="connsiteX464" fmla="*/ 319617 w 2096706"/>
                <a:gd name="connsiteY464" fmla="*/ 694255 h 1370528"/>
                <a:gd name="connsiteX465" fmla="*/ 340011 w 2096706"/>
                <a:gd name="connsiteY465" fmla="*/ 568657 h 1370528"/>
                <a:gd name="connsiteX466" fmla="*/ 376509 w 2096706"/>
                <a:gd name="connsiteY466" fmla="*/ 532159 h 1370528"/>
                <a:gd name="connsiteX467" fmla="*/ 381071 w 2096706"/>
                <a:gd name="connsiteY467" fmla="*/ 536721 h 1370528"/>
                <a:gd name="connsiteX468" fmla="*/ 344572 w 2096706"/>
                <a:gd name="connsiteY468" fmla="*/ 573219 h 1370528"/>
                <a:gd name="connsiteX469" fmla="*/ 340011 w 2096706"/>
                <a:gd name="connsiteY469" fmla="*/ 568657 h 1370528"/>
                <a:gd name="connsiteX470" fmla="*/ 374632 w 2096706"/>
                <a:gd name="connsiteY470" fmla="*/ 822266 h 1370528"/>
                <a:gd name="connsiteX471" fmla="*/ 379193 w 2096706"/>
                <a:gd name="connsiteY471" fmla="*/ 826827 h 1370528"/>
                <a:gd name="connsiteX472" fmla="*/ 342695 w 2096706"/>
                <a:gd name="connsiteY472" fmla="*/ 863325 h 1370528"/>
                <a:gd name="connsiteX473" fmla="*/ 338134 w 2096706"/>
                <a:gd name="connsiteY473" fmla="*/ 858763 h 1370528"/>
                <a:gd name="connsiteX474" fmla="*/ 374632 w 2096706"/>
                <a:gd name="connsiteY474" fmla="*/ 822266 h 1370528"/>
                <a:gd name="connsiteX475" fmla="*/ 367651 w 2096706"/>
                <a:gd name="connsiteY475" fmla="*/ 742289 h 1370528"/>
                <a:gd name="connsiteX476" fmla="*/ 363089 w 2096706"/>
                <a:gd name="connsiteY476" fmla="*/ 737727 h 1370528"/>
                <a:gd name="connsiteX477" fmla="*/ 399581 w 2096706"/>
                <a:gd name="connsiteY477" fmla="*/ 701229 h 1370528"/>
                <a:gd name="connsiteX478" fmla="*/ 404142 w 2096706"/>
                <a:gd name="connsiteY478" fmla="*/ 705791 h 1370528"/>
                <a:gd name="connsiteX479" fmla="*/ 367651 w 2096706"/>
                <a:gd name="connsiteY479" fmla="*/ 742289 h 1370528"/>
                <a:gd name="connsiteX480" fmla="*/ 424543 w 2096706"/>
                <a:gd name="connsiteY480" fmla="*/ 580200 h 1370528"/>
                <a:gd name="connsiteX481" fmla="*/ 429104 w 2096706"/>
                <a:gd name="connsiteY481" fmla="*/ 584761 h 1370528"/>
                <a:gd name="connsiteX482" fmla="*/ 392613 w 2096706"/>
                <a:gd name="connsiteY482" fmla="*/ 621259 h 1370528"/>
                <a:gd name="connsiteX483" fmla="*/ 388051 w 2096706"/>
                <a:gd name="connsiteY483" fmla="*/ 616698 h 1370528"/>
                <a:gd name="connsiteX484" fmla="*/ 424543 w 2096706"/>
                <a:gd name="connsiteY484" fmla="*/ 580200 h 1370528"/>
                <a:gd name="connsiteX485" fmla="*/ 413001 w 2096706"/>
                <a:gd name="connsiteY485" fmla="*/ 495661 h 1370528"/>
                <a:gd name="connsiteX486" fmla="*/ 449498 w 2096706"/>
                <a:gd name="connsiteY486" fmla="*/ 459163 h 1370528"/>
                <a:gd name="connsiteX487" fmla="*/ 454060 w 2096706"/>
                <a:gd name="connsiteY487" fmla="*/ 463725 h 1370528"/>
                <a:gd name="connsiteX488" fmla="*/ 417562 w 2096706"/>
                <a:gd name="connsiteY488" fmla="*/ 500223 h 1370528"/>
                <a:gd name="connsiteX489" fmla="*/ 413001 w 2096706"/>
                <a:gd name="connsiteY489" fmla="*/ 495661 h 1370528"/>
                <a:gd name="connsiteX490" fmla="*/ 422672 w 2096706"/>
                <a:gd name="connsiteY490" fmla="*/ 870299 h 1370528"/>
                <a:gd name="connsiteX491" fmla="*/ 427233 w 2096706"/>
                <a:gd name="connsiteY491" fmla="*/ 874861 h 1370528"/>
                <a:gd name="connsiteX492" fmla="*/ 390735 w 2096706"/>
                <a:gd name="connsiteY492" fmla="*/ 911359 h 1370528"/>
                <a:gd name="connsiteX493" fmla="*/ 386174 w 2096706"/>
                <a:gd name="connsiteY493" fmla="*/ 906797 h 1370528"/>
                <a:gd name="connsiteX494" fmla="*/ 422672 w 2096706"/>
                <a:gd name="connsiteY494" fmla="*/ 870299 h 1370528"/>
                <a:gd name="connsiteX495" fmla="*/ 415691 w 2096706"/>
                <a:gd name="connsiteY495" fmla="*/ 790329 h 1370528"/>
                <a:gd name="connsiteX496" fmla="*/ 411130 w 2096706"/>
                <a:gd name="connsiteY496" fmla="*/ 785768 h 1370528"/>
                <a:gd name="connsiteX497" fmla="*/ 447621 w 2096706"/>
                <a:gd name="connsiteY497" fmla="*/ 749270 h 1370528"/>
                <a:gd name="connsiteX498" fmla="*/ 452182 w 2096706"/>
                <a:gd name="connsiteY498" fmla="*/ 753831 h 1370528"/>
                <a:gd name="connsiteX499" fmla="*/ 415691 w 2096706"/>
                <a:gd name="connsiteY499" fmla="*/ 790329 h 1370528"/>
                <a:gd name="connsiteX500" fmla="*/ 440647 w 2096706"/>
                <a:gd name="connsiteY500" fmla="*/ 669299 h 1370528"/>
                <a:gd name="connsiteX501" fmla="*/ 436085 w 2096706"/>
                <a:gd name="connsiteY501" fmla="*/ 664738 h 1370528"/>
                <a:gd name="connsiteX502" fmla="*/ 472583 w 2096706"/>
                <a:gd name="connsiteY502" fmla="*/ 628240 h 1370528"/>
                <a:gd name="connsiteX503" fmla="*/ 477145 w 2096706"/>
                <a:gd name="connsiteY503" fmla="*/ 632801 h 1370528"/>
                <a:gd name="connsiteX504" fmla="*/ 440647 w 2096706"/>
                <a:gd name="connsiteY504" fmla="*/ 669299 h 1370528"/>
                <a:gd name="connsiteX505" fmla="*/ 461041 w 2096706"/>
                <a:gd name="connsiteY505" fmla="*/ 543702 h 1370528"/>
                <a:gd name="connsiteX506" fmla="*/ 497539 w 2096706"/>
                <a:gd name="connsiteY506" fmla="*/ 507204 h 1370528"/>
                <a:gd name="connsiteX507" fmla="*/ 502100 w 2096706"/>
                <a:gd name="connsiteY507" fmla="*/ 511765 h 1370528"/>
                <a:gd name="connsiteX508" fmla="*/ 465602 w 2096706"/>
                <a:gd name="connsiteY508" fmla="*/ 548263 h 1370528"/>
                <a:gd name="connsiteX509" fmla="*/ 461041 w 2096706"/>
                <a:gd name="connsiteY509" fmla="*/ 543702 h 1370528"/>
                <a:gd name="connsiteX510" fmla="*/ 495661 w 2096706"/>
                <a:gd name="connsiteY510" fmla="*/ 797303 h 1370528"/>
                <a:gd name="connsiteX511" fmla="*/ 500223 w 2096706"/>
                <a:gd name="connsiteY511" fmla="*/ 801865 h 1370528"/>
                <a:gd name="connsiteX512" fmla="*/ 463731 w 2096706"/>
                <a:gd name="connsiteY512" fmla="*/ 838363 h 1370528"/>
                <a:gd name="connsiteX513" fmla="*/ 459170 w 2096706"/>
                <a:gd name="connsiteY513" fmla="*/ 833801 h 1370528"/>
                <a:gd name="connsiteX514" fmla="*/ 495661 w 2096706"/>
                <a:gd name="connsiteY514" fmla="*/ 797303 h 1370528"/>
                <a:gd name="connsiteX515" fmla="*/ 488687 w 2096706"/>
                <a:gd name="connsiteY515" fmla="*/ 717333 h 1370528"/>
                <a:gd name="connsiteX516" fmla="*/ 484125 w 2096706"/>
                <a:gd name="connsiteY516" fmla="*/ 712772 h 1370528"/>
                <a:gd name="connsiteX517" fmla="*/ 520617 w 2096706"/>
                <a:gd name="connsiteY517" fmla="*/ 676274 h 1370528"/>
                <a:gd name="connsiteX518" fmla="*/ 525178 w 2096706"/>
                <a:gd name="connsiteY518" fmla="*/ 680835 h 1370528"/>
                <a:gd name="connsiteX519" fmla="*/ 488687 w 2096706"/>
                <a:gd name="connsiteY519" fmla="*/ 717333 h 1370528"/>
                <a:gd name="connsiteX520" fmla="*/ 509075 w 2096706"/>
                <a:gd name="connsiteY520" fmla="*/ 591742 h 1370528"/>
                <a:gd name="connsiteX521" fmla="*/ 545573 w 2096706"/>
                <a:gd name="connsiteY521" fmla="*/ 555244 h 1370528"/>
                <a:gd name="connsiteX522" fmla="*/ 550134 w 2096706"/>
                <a:gd name="connsiteY522" fmla="*/ 559805 h 1370528"/>
                <a:gd name="connsiteX523" fmla="*/ 513636 w 2096706"/>
                <a:gd name="connsiteY523" fmla="*/ 596303 h 1370528"/>
                <a:gd name="connsiteX524" fmla="*/ 509075 w 2096706"/>
                <a:gd name="connsiteY524" fmla="*/ 591742 h 1370528"/>
                <a:gd name="connsiteX525" fmla="*/ 543695 w 2096706"/>
                <a:gd name="connsiteY525" fmla="*/ 845344 h 1370528"/>
                <a:gd name="connsiteX526" fmla="*/ 548257 w 2096706"/>
                <a:gd name="connsiteY526" fmla="*/ 849905 h 1370528"/>
                <a:gd name="connsiteX527" fmla="*/ 511765 w 2096706"/>
                <a:gd name="connsiteY527" fmla="*/ 886403 h 1370528"/>
                <a:gd name="connsiteX528" fmla="*/ 507204 w 2096706"/>
                <a:gd name="connsiteY528" fmla="*/ 881842 h 1370528"/>
                <a:gd name="connsiteX529" fmla="*/ 543695 w 2096706"/>
                <a:gd name="connsiteY529" fmla="*/ 845344 h 1370528"/>
                <a:gd name="connsiteX530" fmla="*/ 536721 w 2096706"/>
                <a:gd name="connsiteY530" fmla="*/ 765367 h 1370528"/>
                <a:gd name="connsiteX531" fmla="*/ 532159 w 2096706"/>
                <a:gd name="connsiteY531" fmla="*/ 760805 h 1370528"/>
                <a:gd name="connsiteX532" fmla="*/ 568657 w 2096706"/>
                <a:gd name="connsiteY532" fmla="*/ 724308 h 1370528"/>
                <a:gd name="connsiteX533" fmla="*/ 573219 w 2096706"/>
                <a:gd name="connsiteY533" fmla="*/ 728869 h 1370528"/>
                <a:gd name="connsiteX534" fmla="*/ 536721 w 2096706"/>
                <a:gd name="connsiteY534" fmla="*/ 765367 h 1370528"/>
                <a:gd name="connsiteX535" fmla="*/ 561676 w 2096706"/>
                <a:gd name="connsiteY535" fmla="*/ 644337 h 1370528"/>
                <a:gd name="connsiteX536" fmla="*/ 557115 w 2096706"/>
                <a:gd name="connsiteY536" fmla="*/ 639776 h 1370528"/>
                <a:gd name="connsiteX537" fmla="*/ 593613 w 2096706"/>
                <a:gd name="connsiteY537" fmla="*/ 603278 h 1370528"/>
                <a:gd name="connsiteX538" fmla="*/ 598174 w 2096706"/>
                <a:gd name="connsiteY538" fmla="*/ 607839 h 1370528"/>
                <a:gd name="connsiteX539" fmla="*/ 561676 w 2096706"/>
                <a:gd name="connsiteY539" fmla="*/ 644337 h 1370528"/>
                <a:gd name="connsiteX540" fmla="*/ 582077 w 2096706"/>
                <a:gd name="connsiteY540" fmla="*/ 518746 h 1370528"/>
                <a:gd name="connsiteX541" fmla="*/ 618569 w 2096706"/>
                <a:gd name="connsiteY541" fmla="*/ 482248 h 1370528"/>
                <a:gd name="connsiteX542" fmla="*/ 623130 w 2096706"/>
                <a:gd name="connsiteY542" fmla="*/ 486809 h 1370528"/>
                <a:gd name="connsiteX543" fmla="*/ 586638 w 2096706"/>
                <a:gd name="connsiteY543" fmla="*/ 523307 h 1370528"/>
                <a:gd name="connsiteX544" fmla="*/ 582077 w 2096706"/>
                <a:gd name="connsiteY544" fmla="*/ 518746 h 1370528"/>
                <a:gd name="connsiteX545" fmla="*/ 616691 w 2096706"/>
                <a:gd name="connsiteY545" fmla="*/ 772348 h 1370528"/>
                <a:gd name="connsiteX546" fmla="*/ 621252 w 2096706"/>
                <a:gd name="connsiteY546" fmla="*/ 776909 h 1370528"/>
                <a:gd name="connsiteX547" fmla="*/ 584761 w 2096706"/>
                <a:gd name="connsiteY547" fmla="*/ 813407 h 1370528"/>
                <a:gd name="connsiteX548" fmla="*/ 580200 w 2096706"/>
                <a:gd name="connsiteY548" fmla="*/ 808846 h 1370528"/>
                <a:gd name="connsiteX549" fmla="*/ 616691 w 2096706"/>
                <a:gd name="connsiteY549" fmla="*/ 772348 h 1370528"/>
                <a:gd name="connsiteX550" fmla="*/ 609717 w 2096706"/>
                <a:gd name="connsiteY550" fmla="*/ 692377 h 1370528"/>
                <a:gd name="connsiteX551" fmla="*/ 605155 w 2096706"/>
                <a:gd name="connsiteY551" fmla="*/ 687816 h 1370528"/>
                <a:gd name="connsiteX552" fmla="*/ 641653 w 2096706"/>
                <a:gd name="connsiteY552" fmla="*/ 651318 h 1370528"/>
                <a:gd name="connsiteX553" fmla="*/ 646215 w 2096706"/>
                <a:gd name="connsiteY553" fmla="*/ 655879 h 1370528"/>
                <a:gd name="connsiteX554" fmla="*/ 609717 w 2096706"/>
                <a:gd name="connsiteY554" fmla="*/ 692377 h 1370528"/>
                <a:gd name="connsiteX555" fmla="*/ 630111 w 2096706"/>
                <a:gd name="connsiteY555" fmla="*/ 566780 h 1370528"/>
                <a:gd name="connsiteX556" fmla="*/ 666609 w 2096706"/>
                <a:gd name="connsiteY556" fmla="*/ 530282 h 1370528"/>
                <a:gd name="connsiteX557" fmla="*/ 671170 w 2096706"/>
                <a:gd name="connsiteY557" fmla="*/ 534843 h 1370528"/>
                <a:gd name="connsiteX558" fmla="*/ 634672 w 2096706"/>
                <a:gd name="connsiteY558" fmla="*/ 571341 h 1370528"/>
                <a:gd name="connsiteX559" fmla="*/ 630111 w 2096706"/>
                <a:gd name="connsiteY559" fmla="*/ 566780 h 1370528"/>
                <a:gd name="connsiteX560" fmla="*/ 664731 w 2096706"/>
                <a:gd name="connsiteY560" fmla="*/ 820388 h 1370528"/>
                <a:gd name="connsiteX561" fmla="*/ 669293 w 2096706"/>
                <a:gd name="connsiteY561" fmla="*/ 824950 h 1370528"/>
                <a:gd name="connsiteX562" fmla="*/ 632795 w 2096706"/>
                <a:gd name="connsiteY562" fmla="*/ 861447 h 1370528"/>
                <a:gd name="connsiteX563" fmla="*/ 628233 w 2096706"/>
                <a:gd name="connsiteY563" fmla="*/ 856886 h 1370528"/>
                <a:gd name="connsiteX564" fmla="*/ 664731 w 2096706"/>
                <a:gd name="connsiteY564" fmla="*/ 820388 h 1370528"/>
                <a:gd name="connsiteX565" fmla="*/ 657750 w 2096706"/>
                <a:gd name="connsiteY565" fmla="*/ 740418 h 1370528"/>
                <a:gd name="connsiteX566" fmla="*/ 653189 w 2096706"/>
                <a:gd name="connsiteY566" fmla="*/ 735856 h 1370528"/>
                <a:gd name="connsiteX567" fmla="*/ 689687 w 2096706"/>
                <a:gd name="connsiteY567" fmla="*/ 699358 h 1370528"/>
                <a:gd name="connsiteX568" fmla="*/ 694248 w 2096706"/>
                <a:gd name="connsiteY568" fmla="*/ 703920 h 1370528"/>
                <a:gd name="connsiteX569" fmla="*/ 657750 w 2096706"/>
                <a:gd name="connsiteY569" fmla="*/ 740418 h 1370528"/>
                <a:gd name="connsiteX570" fmla="*/ 682706 w 2096706"/>
                <a:gd name="connsiteY570" fmla="*/ 619382 h 1370528"/>
                <a:gd name="connsiteX571" fmla="*/ 678145 w 2096706"/>
                <a:gd name="connsiteY571" fmla="*/ 614820 h 1370528"/>
                <a:gd name="connsiteX572" fmla="*/ 714643 w 2096706"/>
                <a:gd name="connsiteY572" fmla="*/ 578322 h 1370528"/>
                <a:gd name="connsiteX573" fmla="*/ 719204 w 2096706"/>
                <a:gd name="connsiteY573" fmla="*/ 582883 h 1370528"/>
                <a:gd name="connsiteX574" fmla="*/ 682706 w 2096706"/>
                <a:gd name="connsiteY574" fmla="*/ 619382 h 1370528"/>
                <a:gd name="connsiteX575" fmla="*/ 737727 w 2096706"/>
                <a:gd name="connsiteY575" fmla="*/ 747392 h 1370528"/>
                <a:gd name="connsiteX576" fmla="*/ 742289 w 2096706"/>
                <a:gd name="connsiteY576" fmla="*/ 751954 h 1370528"/>
                <a:gd name="connsiteX577" fmla="*/ 705791 w 2096706"/>
                <a:gd name="connsiteY577" fmla="*/ 788451 h 1370528"/>
                <a:gd name="connsiteX578" fmla="*/ 701229 w 2096706"/>
                <a:gd name="connsiteY578" fmla="*/ 783890 h 1370528"/>
                <a:gd name="connsiteX579" fmla="*/ 737727 w 2096706"/>
                <a:gd name="connsiteY579" fmla="*/ 747392 h 1370528"/>
                <a:gd name="connsiteX580" fmla="*/ 730746 w 2096706"/>
                <a:gd name="connsiteY580" fmla="*/ 667422 h 1370528"/>
                <a:gd name="connsiteX581" fmla="*/ 726185 w 2096706"/>
                <a:gd name="connsiteY581" fmla="*/ 662860 h 1370528"/>
                <a:gd name="connsiteX582" fmla="*/ 762683 w 2096706"/>
                <a:gd name="connsiteY582" fmla="*/ 626362 h 1370528"/>
                <a:gd name="connsiteX583" fmla="*/ 767244 w 2096706"/>
                <a:gd name="connsiteY583" fmla="*/ 630924 h 1370528"/>
                <a:gd name="connsiteX584" fmla="*/ 730746 w 2096706"/>
                <a:gd name="connsiteY584" fmla="*/ 667422 h 1370528"/>
                <a:gd name="connsiteX585" fmla="*/ 785768 w 2096706"/>
                <a:gd name="connsiteY585" fmla="*/ 795426 h 1370528"/>
                <a:gd name="connsiteX586" fmla="*/ 790329 w 2096706"/>
                <a:gd name="connsiteY586" fmla="*/ 799987 h 1370528"/>
                <a:gd name="connsiteX587" fmla="*/ 753831 w 2096706"/>
                <a:gd name="connsiteY587" fmla="*/ 836485 h 1370528"/>
                <a:gd name="connsiteX588" fmla="*/ 749270 w 2096706"/>
                <a:gd name="connsiteY588" fmla="*/ 831924 h 1370528"/>
                <a:gd name="connsiteX589" fmla="*/ 785768 w 2096706"/>
                <a:gd name="connsiteY589" fmla="*/ 795426 h 1370528"/>
                <a:gd name="connsiteX590" fmla="*/ 778780 w 2096706"/>
                <a:gd name="connsiteY590" fmla="*/ 715456 h 1370528"/>
                <a:gd name="connsiteX591" fmla="*/ 774219 w 2096706"/>
                <a:gd name="connsiteY591" fmla="*/ 710894 h 1370528"/>
                <a:gd name="connsiteX592" fmla="*/ 810717 w 2096706"/>
                <a:gd name="connsiteY592" fmla="*/ 674396 h 1370528"/>
                <a:gd name="connsiteX593" fmla="*/ 815278 w 2096706"/>
                <a:gd name="connsiteY593" fmla="*/ 678958 h 1370528"/>
                <a:gd name="connsiteX594" fmla="*/ 778780 w 2096706"/>
                <a:gd name="connsiteY594" fmla="*/ 715456 h 1370528"/>
                <a:gd name="connsiteX595" fmla="*/ 780664 w 2096706"/>
                <a:gd name="connsiteY595" fmla="*/ 425356 h 1370528"/>
                <a:gd name="connsiteX596" fmla="*/ 776103 w 2096706"/>
                <a:gd name="connsiteY596" fmla="*/ 420794 h 1370528"/>
                <a:gd name="connsiteX597" fmla="*/ 812594 w 2096706"/>
                <a:gd name="connsiteY597" fmla="*/ 384296 h 1370528"/>
                <a:gd name="connsiteX598" fmla="*/ 817156 w 2096706"/>
                <a:gd name="connsiteY598" fmla="*/ 388858 h 1370528"/>
                <a:gd name="connsiteX599" fmla="*/ 780664 w 2096706"/>
                <a:gd name="connsiteY599" fmla="*/ 425356 h 1370528"/>
                <a:gd name="connsiteX600" fmla="*/ 787639 w 2096706"/>
                <a:gd name="connsiteY600" fmla="*/ 505333 h 1370528"/>
                <a:gd name="connsiteX601" fmla="*/ 792200 w 2096706"/>
                <a:gd name="connsiteY601" fmla="*/ 509894 h 1370528"/>
                <a:gd name="connsiteX602" fmla="*/ 755709 w 2096706"/>
                <a:gd name="connsiteY602" fmla="*/ 546392 h 1370528"/>
                <a:gd name="connsiteX603" fmla="*/ 751147 w 2096706"/>
                <a:gd name="connsiteY603" fmla="*/ 541831 h 1370528"/>
                <a:gd name="connsiteX604" fmla="*/ 787639 w 2096706"/>
                <a:gd name="connsiteY604" fmla="*/ 505333 h 1370528"/>
                <a:gd name="connsiteX605" fmla="*/ 732624 w 2096706"/>
                <a:gd name="connsiteY605" fmla="*/ 377322 h 1370528"/>
                <a:gd name="connsiteX606" fmla="*/ 728062 w 2096706"/>
                <a:gd name="connsiteY606" fmla="*/ 372761 h 1370528"/>
                <a:gd name="connsiteX607" fmla="*/ 764560 w 2096706"/>
                <a:gd name="connsiteY607" fmla="*/ 336263 h 1370528"/>
                <a:gd name="connsiteX608" fmla="*/ 769122 w 2096706"/>
                <a:gd name="connsiteY608" fmla="*/ 340824 h 1370528"/>
                <a:gd name="connsiteX609" fmla="*/ 732624 w 2096706"/>
                <a:gd name="connsiteY609" fmla="*/ 377322 h 1370528"/>
                <a:gd name="connsiteX610" fmla="*/ 739605 w 2096706"/>
                <a:gd name="connsiteY610" fmla="*/ 457292 h 1370528"/>
                <a:gd name="connsiteX611" fmla="*/ 744166 w 2096706"/>
                <a:gd name="connsiteY611" fmla="*/ 461854 h 1370528"/>
                <a:gd name="connsiteX612" fmla="*/ 707675 w 2096706"/>
                <a:gd name="connsiteY612" fmla="*/ 498352 h 1370528"/>
                <a:gd name="connsiteX613" fmla="*/ 703113 w 2096706"/>
                <a:gd name="connsiteY613" fmla="*/ 493790 h 1370528"/>
                <a:gd name="connsiteX614" fmla="*/ 739605 w 2096706"/>
                <a:gd name="connsiteY614" fmla="*/ 457292 h 1370528"/>
                <a:gd name="connsiteX615" fmla="*/ 684584 w 2096706"/>
                <a:gd name="connsiteY615" fmla="*/ 329282 h 1370528"/>
                <a:gd name="connsiteX616" fmla="*/ 680022 w 2096706"/>
                <a:gd name="connsiteY616" fmla="*/ 324720 h 1370528"/>
                <a:gd name="connsiteX617" fmla="*/ 716514 w 2096706"/>
                <a:gd name="connsiteY617" fmla="*/ 288222 h 1370528"/>
                <a:gd name="connsiteX618" fmla="*/ 721075 w 2096706"/>
                <a:gd name="connsiteY618" fmla="*/ 292784 h 1370528"/>
                <a:gd name="connsiteX619" fmla="*/ 684584 w 2096706"/>
                <a:gd name="connsiteY619" fmla="*/ 329282 h 1370528"/>
                <a:gd name="connsiteX620" fmla="*/ 691558 w 2096706"/>
                <a:gd name="connsiteY620" fmla="*/ 409252 h 1370528"/>
                <a:gd name="connsiteX621" fmla="*/ 696119 w 2096706"/>
                <a:gd name="connsiteY621" fmla="*/ 413814 h 1370528"/>
                <a:gd name="connsiteX622" fmla="*/ 659628 w 2096706"/>
                <a:gd name="connsiteY622" fmla="*/ 450311 h 1370528"/>
                <a:gd name="connsiteX623" fmla="*/ 655066 w 2096706"/>
                <a:gd name="connsiteY623" fmla="*/ 445750 h 1370528"/>
                <a:gd name="connsiteX624" fmla="*/ 691558 w 2096706"/>
                <a:gd name="connsiteY624" fmla="*/ 409252 h 1370528"/>
                <a:gd name="connsiteX625" fmla="*/ 636550 w 2096706"/>
                <a:gd name="connsiteY625" fmla="*/ 281241 h 1370528"/>
                <a:gd name="connsiteX626" fmla="*/ 631988 w 2096706"/>
                <a:gd name="connsiteY626" fmla="*/ 276680 h 1370528"/>
                <a:gd name="connsiteX627" fmla="*/ 668480 w 2096706"/>
                <a:gd name="connsiteY627" fmla="*/ 240182 h 1370528"/>
                <a:gd name="connsiteX628" fmla="*/ 673041 w 2096706"/>
                <a:gd name="connsiteY628" fmla="*/ 244743 h 1370528"/>
                <a:gd name="connsiteX629" fmla="*/ 636550 w 2096706"/>
                <a:gd name="connsiteY629" fmla="*/ 281241 h 1370528"/>
                <a:gd name="connsiteX630" fmla="*/ 643524 w 2096706"/>
                <a:gd name="connsiteY630" fmla="*/ 361218 h 1370528"/>
                <a:gd name="connsiteX631" fmla="*/ 648086 w 2096706"/>
                <a:gd name="connsiteY631" fmla="*/ 365780 h 1370528"/>
                <a:gd name="connsiteX632" fmla="*/ 611594 w 2096706"/>
                <a:gd name="connsiteY632" fmla="*/ 402278 h 1370528"/>
                <a:gd name="connsiteX633" fmla="*/ 607033 w 2096706"/>
                <a:gd name="connsiteY633" fmla="*/ 397716 h 1370528"/>
                <a:gd name="connsiteX634" fmla="*/ 643524 w 2096706"/>
                <a:gd name="connsiteY634" fmla="*/ 361218 h 1370528"/>
                <a:gd name="connsiteX635" fmla="*/ 588516 w 2096706"/>
                <a:gd name="connsiteY635" fmla="*/ 233208 h 1370528"/>
                <a:gd name="connsiteX636" fmla="*/ 583955 w 2096706"/>
                <a:gd name="connsiteY636" fmla="*/ 228646 h 1370528"/>
                <a:gd name="connsiteX637" fmla="*/ 620446 w 2096706"/>
                <a:gd name="connsiteY637" fmla="*/ 192148 h 1370528"/>
                <a:gd name="connsiteX638" fmla="*/ 625007 w 2096706"/>
                <a:gd name="connsiteY638" fmla="*/ 196710 h 1370528"/>
                <a:gd name="connsiteX639" fmla="*/ 588516 w 2096706"/>
                <a:gd name="connsiteY639" fmla="*/ 233208 h 1370528"/>
                <a:gd name="connsiteX640" fmla="*/ 595490 w 2096706"/>
                <a:gd name="connsiteY640" fmla="*/ 313178 h 1370528"/>
                <a:gd name="connsiteX641" fmla="*/ 600052 w 2096706"/>
                <a:gd name="connsiteY641" fmla="*/ 317739 h 1370528"/>
                <a:gd name="connsiteX642" fmla="*/ 563560 w 2096706"/>
                <a:gd name="connsiteY642" fmla="*/ 354237 h 1370528"/>
                <a:gd name="connsiteX643" fmla="*/ 558999 w 2096706"/>
                <a:gd name="connsiteY643" fmla="*/ 349676 h 1370528"/>
                <a:gd name="connsiteX644" fmla="*/ 595490 w 2096706"/>
                <a:gd name="connsiteY644" fmla="*/ 313178 h 1370528"/>
                <a:gd name="connsiteX645" fmla="*/ 570535 w 2096706"/>
                <a:gd name="connsiteY645" fmla="*/ 434214 h 1370528"/>
                <a:gd name="connsiteX646" fmla="*/ 575096 w 2096706"/>
                <a:gd name="connsiteY646" fmla="*/ 438776 h 1370528"/>
                <a:gd name="connsiteX647" fmla="*/ 538598 w 2096706"/>
                <a:gd name="connsiteY647" fmla="*/ 475274 h 1370528"/>
                <a:gd name="connsiteX648" fmla="*/ 534037 w 2096706"/>
                <a:gd name="connsiteY648" fmla="*/ 470712 h 1370528"/>
                <a:gd name="connsiteX649" fmla="*/ 570535 w 2096706"/>
                <a:gd name="connsiteY649" fmla="*/ 434214 h 1370528"/>
                <a:gd name="connsiteX650" fmla="*/ 515520 w 2096706"/>
                <a:gd name="connsiteY650" fmla="*/ 306204 h 1370528"/>
                <a:gd name="connsiteX651" fmla="*/ 510959 w 2096706"/>
                <a:gd name="connsiteY651" fmla="*/ 301642 h 1370528"/>
                <a:gd name="connsiteX652" fmla="*/ 547450 w 2096706"/>
                <a:gd name="connsiteY652" fmla="*/ 265144 h 1370528"/>
                <a:gd name="connsiteX653" fmla="*/ 552012 w 2096706"/>
                <a:gd name="connsiteY653" fmla="*/ 269706 h 1370528"/>
                <a:gd name="connsiteX654" fmla="*/ 515520 w 2096706"/>
                <a:gd name="connsiteY654" fmla="*/ 306204 h 1370528"/>
                <a:gd name="connsiteX655" fmla="*/ 522494 w 2096706"/>
                <a:gd name="connsiteY655" fmla="*/ 386174 h 1370528"/>
                <a:gd name="connsiteX656" fmla="*/ 527056 w 2096706"/>
                <a:gd name="connsiteY656" fmla="*/ 390735 h 1370528"/>
                <a:gd name="connsiteX657" fmla="*/ 490558 w 2096706"/>
                <a:gd name="connsiteY657" fmla="*/ 427233 h 1370528"/>
                <a:gd name="connsiteX658" fmla="*/ 485997 w 2096706"/>
                <a:gd name="connsiteY658" fmla="*/ 422672 h 1370528"/>
                <a:gd name="connsiteX659" fmla="*/ 522494 w 2096706"/>
                <a:gd name="connsiteY659" fmla="*/ 386174 h 1370528"/>
                <a:gd name="connsiteX660" fmla="*/ 467486 w 2096706"/>
                <a:gd name="connsiteY660" fmla="*/ 258163 h 1370528"/>
                <a:gd name="connsiteX661" fmla="*/ 462925 w 2096706"/>
                <a:gd name="connsiteY661" fmla="*/ 253602 h 1370528"/>
                <a:gd name="connsiteX662" fmla="*/ 499416 w 2096706"/>
                <a:gd name="connsiteY662" fmla="*/ 217104 h 1370528"/>
                <a:gd name="connsiteX663" fmla="*/ 503978 w 2096706"/>
                <a:gd name="connsiteY663" fmla="*/ 221665 h 1370528"/>
                <a:gd name="connsiteX664" fmla="*/ 467486 w 2096706"/>
                <a:gd name="connsiteY664" fmla="*/ 258163 h 1370528"/>
                <a:gd name="connsiteX665" fmla="*/ 474461 w 2096706"/>
                <a:gd name="connsiteY665" fmla="*/ 338134 h 1370528"/>
                <a:gd name="connsiteX666" fmla="*/ 479022 w 2096706"/>
                <a:gd name="connsiteY666" fmla="*/ 342695 h 1370528"/>
                <a:gd name="connsiteX667" fmla="*/ 442524 w 2096706"/>
                <a:gd name="connsiteY667" fmla="*/ 379193 h 1370528"/>
                <a:gd name="connsiteX668" fmla="*/ 437963 w 2096706"/>
                <a:gd name="connsiteY668" fmla="*/ 374632 h 1370528"/>
                <a:gd name="connsiteX669" fmla="*/ 474461 w 2096706"/>
                <a:gd name="connsiteY669" fmla="*/ 338134 h 1370528"/>
                <a:gd name="connsiteX670" fmla="*/ 419446 w 2096706"/>
                <a:gd name="connsiteY670" fmla="*/ 210129 h 1370528"/>
                <a:gd name="connsiteX671" fmla="*/ 414884 w 2096706"/>
                <a:gd name="connsiteY671" fmla="*/ 205568 h 1370528"/>
                <a:gd name="connsiteX672" fmla="*/ 451376 w 2096706"/>
                <a:gd name="connsiteY672" fmla="*/ 169070 h 1370528"/>
                <a:gd name="connsiteX673" fmla="*/ 455937 w 2096706"/>
                <a:gd name="connsiteY673" fmla="*/ 173631 h 1370528"/>
                <a:gd name="connsiteX674" fmla="*/ 419446 w 2096706"/>
                <a:gd name="connsiteY674" fmla="*/ 210129 h 1370528"/>
                <a:gd name="connsiteX675" fmla="*/ 426427 w 2096706"/>
                <a:gd name="connsiteY675" fmla="*/ 290100 h 1370528"/>
                <a:gd name="connsiteX676" fmla="*/ 430988 w 2096706"/>
                <a:gd name="connsiteY676" fmla="*/ 294661 h 1370528"/>
                <a:gd name="connsiteX677" fmla="*/ 394490 w 2096706"/>
                <a:gd name="connsiteY677" fmla="*/ 331159 h 1370528"/>
                <a:gd name="connsiteX678" fmla="*/ 389929 w 2096706"/>
                <a:gd name="connsiteY678" fmla="*/ 326598 h 1370528"/>
                <a:gd name="connsiteX679" fmla="*/ 426427 w 2096706"/>
                <a:gd name="connsiteY679" fmla="*/ 290100 h 1370528"/>
                <a:gd name="connsiteX680" fmla="*/ 401465 w 2096706"/>
                <a:gd name="connsiteY680" fmla="*/ 411130 h 1370528"/>
                <a:gd name="connsiteX681" fmla="*/ 406026 w 2096706"/>
                <a:gd name="connsiteY681" fmla="*/ 415691 h 1370528"/>
                <a:gd name="connsiteX682" fmla="*/ 369528 w 2096706"/>
                <a:gd name="connsiteY682" fmla="*/ 452189 h 1370528"/>
                <a:gd name="connsiteX683" fmla="*/ 364967 w 2096706"/>
                <a:gd name="connsiteY683" fmla="*/ 447628 h 1370528"/>
                <a:gd name="connsiteX684" fmla="*/ 401465 w 2096706"/>
                <a:gd name="connsiteY684" fmla="*/ 411130 h 1370528"/>
                <a:gd name="connsiteX685" fmla="*/ 346450 w 2096706"/>
                <a:gd name="connsiteY685" fmla="*/ 283125 h 1370528"/>
                <a:gd name="connsiteX686" fmla="*/ 341888 w 2096706"/>
                <a:gd name="connsiteY686" fmla="*/ 278564 h 1370528"/>
                <a:gd name="connsiteX687" fmla="*/ 378380 w 2096706"/>
                <a:gd name="connsiteY687" fmla="*/ 242066 h 1370528"/>
                <a:gd name="connsiteX688" fmla="*/ 382941 w 2096706"/>
                <a:gd name="connsiteY688" fmla="*/ 246627 h 1370528"/>
                <a:gd name="connsiteX689" fmla="*/ 346450 w 2096706"/>
                <a:gd name="connsiteY689" fmla="*/ 283125 h 1370528"/>
                <a:gd name="connsiteX690" fmla="*/ 353431 w 2096706"/>
                <a:gd name="connsiteY690" fmla="*/ 363096 h 1370528"/>
                <a:gd name="connsiteX691" fmla="*/ 357992 w 2096706"/>
                <a:gd name="connsiteY691" fmla="*/ 367657 h 1370528"/>
                <a:gd name="connsiteX692" fmla="*/ 321494 w 2096706"/>
                <a:gd name="connsiteY692" fmla="*/ 404155 h 1370528"/>
                <a:gd name="connsiteX693" fmla="*/ 316933 w 2096706"/>
                <a:gd name="connsiteY693" fmla="*/ 399594 h 1370528"/>
                <a:gd name="connsiteX694" fmla="*/ 353431 w 2096706"/>
                <a:gd name="connsiteY694" fmla="*/ 363096 h 1370528"/>
                <a:gd name="connsiteX695" fmla="*/ 328475 w 2096706"/>
                <a:gd name="connsiteY695" fmla="*/ 484125 h 1370528"/>
                <a:gd name="connsiteX696" fmla="*/ 333037 w 2096706"/>
                <a:gd name="connsiteY696" fmla="*/ 488687 h 1370528"/>
                <a:gd name="connsiteX697" fmla="*/ 296539 w 2096706"/>
                <a:gd name="connsiteY697" fmla="*/ 525185 h 1370528"/>
                <a:gd name="connsiteX698" fmla="*/ 291977 w 2096706"/>
                <a:gd name="connsiteY698" fmla="*/ 520623 h 1370528"/>
                <a:gd name="connsiteX699" fmla="*/ 328475 w 2096706"/>
                <a:gd name="connsiteY699" fmla="*/ 484125 h 1370528"/>
                <a:gd name="connsiteX700" fmla="*/ 273454 w 2096706"/>
                <a:gd name="connsiteY700" fmla="*/ 356115 h 1370528"/>
                <a:gd name="connsiteX701" fmla="*/ 268893 w 2096706"/>
                <a:gd name="connsiteY701" fmla="*/ 351553 h 1370528"/>
                <a:gd name="connsiteX702" fmla="*/ 305391 w 2096706"/>
                <a:gd name="connsiteY702" fmla="*/ 315055 h 1370528"/>
                <a:gd name="connsiteX703" fmla="*/ 309952 w 2096706"/>
                <a:gd name="connsiteY703" fmla="*/ 319617 h 1370528"/>
                <a:gd name="connsiteX704" fmla="*/ 273454 w 2096706"/>
                <a:gd name="connsiteY704" fmla="*/ 356115 h 1370528"/>
                <a:gd name="connsiteX705" fmla="*/ 280441 w 2096706"/>
                <a:gd name="connsiteY705" fmla="*/ 436085 h 1370528"/>
                <a:gd name="connsiteX706" fmla="*/ 285003 w 2096706"/>
                <a:gd name="connsiteY706" fmla="*/ 440647 h 1370528"/>
                <a:gd name="connsiteX707" fmla="*/ 248505 w 2096706"/>
                <a:gd name="connsiteY707" fmla="*/ 477145 h 1370528"/>
                <a:gd name="connsiteX708" fmla="*/ 243943 w 2096706"/>
                <a:gd name="connsiteY708" fmla="*/ 472583 h 1370528"/>
                <a:gd name="connsiteX709" fmla="*/ 280441 w 2096706"/>
                <a:gd name="connsiteY709" fmla="*/ 436085 h 1370528"/>
                <a:gd name="connsiteX710" fmla="*/ 225414 w 2096706"/>
                <a:gd name="connsiteY710" fmla="*/ 308081 h 1370528"/>
                <a:gd name="connsiteX711" fmla="*/ 220852 w 2096706"/>
                <a:gd name="connsiteY711" fmla="*/ 303520 h 1370528"/>
                <a:gd name="connsiteX712" fmla="*/ 257350 w 2096706"/>
                <a:gd name="connsiteY712" fmla="*/ 267022 h 1370528"/>
                <a:gd name="connsiteX713" fmla="*/ 261912 w 2096706"/>
                <a:gd name="connsiteY713" fmla="*/ 271583 h 1370528"/>
                <a:gd name="connsiteX714" fmla="*/ 225414 w 2096706"/>
                <a:gd name="connsiteY714" fmla="*/ 308081 h 1370528"/>
                <a:gd name="connsiteX715" fmla="*/ 232395 w 2096706"/>
                <a:gd name="connsiteY715" fmla="*/ 388051 h 1370528"/>
                <a:gd name="connsiteX716" fmla="*/ 236956 w 2096706"/>
                <a:gd name="connsiteY716" fmla="*/ 392613 h 1370528"/>
                <a:gd name="connsiteX717" fmla="*/ 200458 w 2096706"/>
                <a:gd name="connsiteY717" fmla="*/ 429111 h 1370528"/>
                <a:gd name="connsiteX718" fmla="*/ 195897 w 2096706"/>
                <a:gd name="connsiteY718" fmla="*/ 424549 h 1370528"/>
                <a:gd name="connsiteX719" fmla="*/ 232395 w 2096706"/>
                <a:gd name="connsiteY719" fmla="*/ 388051 h 1370528"/>
                <a:gd name="connsiteX720" fmla="*/ 207439 w 2096706"/>
                <a:gd name="connsiteY720" fmla="*/ 509081 h 1370528"/>
                <a:gd name="connsiteX721" fmla="*/ 212000 w 2096706"/>
                <a:gd name="connsiteY721" fmla="*/ 513643 h 1370528"/>
                <a:gd name="connsiteX722" fmla="*/ 175509 w 2096706"/>
                <a:gd name="connsiteY722" fmla="*/ 550141 h 1370528"/>
                <a:gd name="connsiteX723" fmla="*/ 170947 w 2096706"/>
                <a:gd name="connsiteY723" fmla="*/ 545579 h 1370528"/>
                <a:gd name="connsiteX724" fmla="*/ 207439 w 2096706"/>
                <a:gd name="connsiteY724" fmla="*/ 509081 h 1370528"/>
                <a:gd name="connsiteX725" fmla="*/ 187045 w 2096706"/>
                <a:gd name="connsiteY725" fmla="*/ 634672 h 1370528"/>
                <a:gd name="connsiteX726" fmla="*/ 150547 w 2096706"/>
                <a:gd name="connsiteY726" fmla="*/ 671170 h 1370528"/>
                <a:gd name="connsiteX727" fmla="*/ 145985 w 2096706"/>
                <a:gd name="connsiteY727" fmla="*/ 666609 h 1370528"/>
                <a:gd name="connsiteX728" fmla="*/ 182483 w 2096706"/>
                <a:gd name="connsiteY728" fmla="*/ 630111 h 1370528"/>
                <a:gd name="connsiteX729" fmla="*/ 187045 w 2096706"/>
                <a:gd name="connsiteY729" fmla="*/ 634672 h 1370528"/>
                <a:gd name="connsiteX730" fmla="*/ 152424 w 2096706"/>
                <a:gd name="connsiteY730" fmla="*/ 381070 h 1370528"/>
                <a:gd name="connsiteX731" fmla="*/ 147863 w 2096706"/>
                <a:gd name="connsiteY731" fmla="*/ 376509 h 1370528"/>
                <a:gd name="connsiteX732" fmla="*/ 184354 w 2096706"/>
                <a:gd name="connsiteY732" fmla="*/ 340011 h 1370528"/>
                <a:gd name="connsiteX733" fmla="*/ 188916 w 2096706"/>
                <a:gd name="connsiteY733" fmla="*/ 344573 h 1370528"/>
                <a:gd name="connsiteX734" fmla="*/ 152424 w 2096706"/>
                <a:gd name="connsiteY734" fmla="*/ 381070 h 1370528"/>
                <a:gd name="connsiteX735" fmla="*/ 159399 w 2096706"/>
                <a:gd name="connsiteY735" fmla="*/ 461047 h 1370528"/>
                <a:gd name="connsiteX736" fmla="*/ 163960 w 2096706"/>
                <a:gd name="connsiteY736" fmla="*/ 465609 h 1370528"/>
                <a:gd name="connsiteX737" fmla="*/ 127469 w 2096706"/>
                <a:gd name="connsiteY737" fmla="*/ 502107 h 1370528"/>
                <a:gd name="connsiteX738" fmla="*/ 122907 w 2096706"/>
                <a:gd name="connsiteY738" fmla="*/ 497545 h 1370528"/>
                <a:gd name="connsiteX739" fmla="*/ 159399 w 2096706"/>
                <a:gd name="connsiteY739" fmla="*/ 461047 h 1370528"/>
                <a:gd name="connsiteX740" fmla="*/ 134450 w 2096706"/>
                <a:gd name="connsiteY740" fmla="*/ 582077 h 1370528"/>
                <a:gd name="connsiteX741" fmla="*/ 139011 w 2096706"/>
                <a:gd name="connsiteY741" fmla="*/ 586638 h 1370528"/>
                <a:gd name="connsiteX742" fmla="*/ 102513 w 2096706"/>
                <a:gd name="connsiteY742" fmla="*/ 623136 h 1370528"/>
                <a:gd name="connsiteX743" fmla="*/ 97952 w 2096706"/>
                <a:gd name="connsiteY743" fmla="*/ 618575 h 1370528"/>
                <a:gd name="connsiteX744" fmla="*/ 134450 w 2096706"/>
                <a:gd name="connsiteY744" fmla="*/ 582077 h 1370528"/>
                <a:gd name="connsiteX745" fmla="*/ 132572 w 2096706"/>
                <a:gd name="connsiteY745" fmla="*/ 872177 h 1370528"/>
                <a:gd name="connsiteX746" fmla="*/ 137133 w 2096706"/>
                <a:gd name="connsiteY746" fmla="*/ 876738 h 1370528"/>
                <a:gd name="connsiteX747" fmla="*/ 100636 w 2096706"/>
                <a:gd name="connsiteY747" fmla="*/ 913236 h 1370528"/>
                <a:gd name="connsiteX748" fmla="*/ 96074 w 2096706"/>
                <a:gd name="connsiteY748" fmla="*/ 908675 h 1370528"/>
                <a:gd name="connsiteX749" fmla="*/ 132572 w 2096706"/>
                <a:gd name="connsiteY749" fmla="*/ 872177 h 1370528"/>
                <a:gd name="connsiteX750" fmla="*/ 125591 w 2096706"/>
                <a:gd name="connsiteY750" fmla="*/ 792200 h 1370528"/>
                <a:gd name="connsiteX751" fmla="*/ 121030 w 2096706"/>
                <a:gd name="connsiteY751" fmla="*/ 787639 h 1370528"/>
                <a:gd name="connsiteX752" fmla="*/ 157528 w 2096706"/>
                <a:gd name="connsiteY752" fmla="*/ 751141 h 1370528"/>
                <a:gd name="connsiteX753" fmla="*/ 162089 w 2096706"/>
                <a:gd name="connsiteY753" fmla="*/ 755702 h 1370528"/>
                <a:gd name="connsiteX754" fmla="*/ 125591 w 2096706"/>
                <a:gd name="connsiteY754" fmla="*/ 792200 h 1370528"/>
                <a:gd name="connsiteX755" fmla="*/ 180606 w 2096706"/>
                <a:gd name="connsiteY755" fmla="*/ 920211 h 1370528"/>
                <a:gd name="connsiteX756" fmla="*/ 185167 w 2096706"/>
                <a:gd name="connsiteY756" fmla="*/ 924772 h 1370528"/>
                <a:gd name="connsiteX757" fmla="*/ 148669 w 2096706"/>
                <a:gd name="connsiteY757" fmla="*/ 961270 h 1370528"/>
                <a:gd name="connsiteX758" fmla="*/ 144108 w 2096706"/>
                <a:gd name="connsiteY758" fmla="*/ 956709 h 1370528"/>
                <a:gd name="connsiteX759" fmla="*/ 180606 w 2096706"/>
                <a:gd name="connsiteY759" fmla="*/ 920211 h 1370528"/>
                <a:gd name="connsiteX760" fmla="*/ 173625 w 2096706"/>
                <a:gd name="connsiteY760" fmla="*/ 840240 h 1370528"/>
                <a:gd name="connsiteX761" fmla="*/ 169064 w 2096706"/>
                <a:gd name="connsiteY761" fmla="*/ 835679 h 1370528"/>
                <a:gd name="connsiteX762" fmla="*/ 205562 w 2096706"/>
                <a:gd name="connsiteY762" fmla="*/ 799181 h 1370528"/>
                <a:gd name="connsiteX763" fmla="*/ 210123 w 2096706"/>
                <a:gd name="connsiteY763" fmla="*/ 803742 h 1370528"/>
                <a:gd name="connsiteX764" fmla="*/ 173625 w 2096706"/>
                <a:gd name="connsiteY764" fmla="*/ 840240 h 1370528"/>
                <a:gd name="connsiteX765" fmla="*/ 228646 w 2096706"/>
                <a:gd name="connsiteY765" fmla="*/ 968251 h 1370528"/>
                <a:gd name="connsiteX766" fmla="*/ 233208 w 2096706"/>
                <a:gd name="connsiteY766" fmla="*/ 972812 h 1370528"/>
                <a:gd name="connsiteX767" fmla="*/ 196710 w 2096706"/>
                <a:gd name="connsiteY767" fmla="*/ 1009310 h 1370528"/>
                <a:gd name="connsiteX768" fmla="*/ 192148 w 2096706"/>
                <a:gd name="connsiteY768" fmla="*/ 1004749 h 1370528"/>
                <a:gd name="connsiteX769" fmla="*/ 228646 w 2096706"/>
                <a:gd name="connsiteY769" fmla="*/ 968251 h 1370528"/>
                <a:gd name="connsiteX770" fmla="*/ 221659 w 2096706"/>
                <a:gd name="connsiteY770" fmla="*/ 888281 h 1370528"/>
                <a:gd name="connsiteX771" fmla="*/ 217097 w 2096706"/>
                <a:gd name="connsiteY771" fmla="*/ 883719 h 1370528"/>
                <a:gd name="connsiteX772" fmla="*/ 253595 w 2096706"/>
                <a:gd name="connsiteY772" fmla="*/ 847221 h 1370528"/>
                <a:gd name="connsiteX773" fmla="*/ 258157 w 2096706"/>
                <a:gd name="connsiteY773" fmla="*/ 851783 h 1370528"/>
                <a:gd name="connsiteX774" fmla="*/ 221659 w 2096706"/>
                <a:gd name="connsiteY774" fmla="*/ 888281 h 1370528"/>
                <a:gd name="connsiteX775" fmla="*/ 276686 w 2096706"/>
                <a:gd name="connsiteY775" fmla="*/ 1016285 h 1370528"/>
                <a:gd name="connsiteX776" fmla="*/ 281248 w 2096706"/>
                <a:gd name="connsiteY776" fmla="*/ 1020846 h 1370528"/>
                <a:gd name="connsiteX777" fmla="*/ 244750 w 2096706"/>
                <a:gd name="connsiteY777" fmla="*/ 1057344 h 1370528"/>
                <a:gd name="connsiteX778" fmla="*/ 240188 w 2096706"/>
                <a:gd name="connsiteY778" fmla="*/ 1052783 h 1370528"/>
                <a:gd name="connsiteX779" fmla="*/ 276686 w 2096706"/>
                <a:gd name="connsiteY779" fmla="*/ 1016285 h 1370528"/>
                <a:gd name="connsiteX780" fmla="*/ 269706 w 2096706"/>
                <a:gd name="connsiteY780" fmla="*/ 936314 h 1370528"/>
                <a:gd name="connsiteX781" fmla="*/ 265144 w 2096706"/>
                <a:gd name="connsiteY781" fmla="*/ 931753 h 1370528"/>
                <a:gd name="connsiteX782" fmla="*/ 301642 w 2096706"/>
                <a:gd name="connsiteY782" fmla="*/ 895255 h 1370528"/>
                <a:gd name="connsiteX783" fmla="*/ 306204 w 2096706"/>
                <a:gd name="connsiteY783" fmla="*/ 899816 h 1370528"/>
                <a:gd name="connsiteX784" fmla="*/ 269706 w 2096706"/>
                <a:gd name="connsiteY784" fmla="*/ 936314 h 1370528"/>
                <a:gd name="connsiteX785" fmla="*/ 324720 w 2096706"/>
                <a:gd name="connsiteY785" fmla="*/ 1064325 h 1370528"/>
                <a:gd name="connsiteX786" fmla="*/ 329282 w 2096706"/>
                <a:gd name="connsiteY786" fmla="*/ 1068887 h 1370528"/>
                <a:gd name="connsiteX787" fmla="*/ 292784 w 2096706"/>
                <a:gd name="connsiteY787" fmla="*/ 1105384 h 1370528"/>
                <a:gd name="connsiteX788" fmla="*/ 288222 w 2096706"/>
                <a:gd name="connsiteY788" fmla="*/ 1100823 h 1370528"/>
                <a:gd name="connsiteX789" fmla="*/ 324720 w 2096706"/>
                <a:gd name="connsiteY789" fmla="*/ 1064325 h 1370528"/>
                <a:gd name="connsiteX790" fmla="*/ 317739 w 2096706"/>
                <a:gd name="connsiteY790" fmla="*/ 984355 h 1370528"/>
                <a:gd name="connsiteX791" fmla="*/ 313178 w 2096706"/>
                <a:gd name="connsiteY791" fmla="*/ 979793 h 1370528"/>
                <a:gd name="connsiteX792" fmla="*/ 349676 w 2096706"/>
                <a:gd name="connsiteY792" fmla="*/ 943295 h 1370528"/>
                <a:gd name="connsiteX793" fmla="*/ 354237 w 2096706"/>
                <a:gd name="connsiteY793" fmla="*/ 947857 h 1370528"/>
                <a:gd name="connsiteX794" fmla="*/ 317739 w 2096706"/>
                <a:gd name="connsiteY794" fmla="*/ 984355 h 1370528"/>
                <a:gd name="connsiteX795" fmla="*/ 372754 w 2096706"/>
                <a:gd name="connsiteY795" fmla="*/ 1112359 h 1370528"/>
                <a:gd name="connsiteX796" fmla="*/ 377316 w 2096706"/>
                <a:gd name="connsiteY796" fmla="*/ 1116920 h 1370528"/>
                <a:gd name="connsiteX797" fmla="*/ 340817 w 2096706"/>
                <a:gd name="connsiteY797" fmla="*/ 1153418 h 1370528"/>
                <a:gd name="connsiteX798" fmla="*/ 336256 w 2096706"/>
                <a:gd name="connsiteY798" fmla="*/ 1148857 h 1370528"/>
                <a:gd name="connsiteX799" fmla="*/ 372754 w 2096706"/>
                <a:gd name="connsiteY799" fmla="*/ 1112359 h 1370528"/>
                <a:gd name="connsiteX800" fmla="*/ 365773 w 2096706"/>
                <a:gd name="connsiteY800" fmla="*/ 1032388 h 1370528"/>
                <a:gd name="connsiteX801" fmla="*/ 361212 w 2096706"/>
                <a:gd name="connsiteY801" fmla="*/ 1027827 h 1370528"/>
                <a:gd name="connsiteX802" fmla="*/ 397710 w 2096706"/>
                <a:gd name="connsiteY802" fmla="*/ 991329 h 1370528"/>
                <a:gd name="connsiteX803" fmla="*/ 402271 w 2096706"/>
                <a:gd name="connsiteY803" fmla="*/ 995891 h 1370528"/>
                <a:gd name="connsiteX804" fmla="*/ 365773 w 2096706"/>
                <a:gd name="connsiteY804" fmla="*/ 1032388 h 1370528"/>
                <a:gd name="connsiteX805" fmla="*/ 420794 w 2096706"/>
                <a:gd name="connsiteY805" fmla="*/ 1160399 h 1370528"/>
                <a:gd name="connsiteX806" fmla="*/ 425356 w 2096706"/>
                <a:gd name="connsiteY806" fmla="*/ 1164961 h 1370528"/>
                <a:gd name="connsiteX807" fmla="*/ 388858 w 2096706"/>
                <a:gd name="connsiteY807" fmla="*/ 1201458 h 1370528"/>
                <a:gd name="connsiteX808" fmla="*/ 384296 w 2096706"/>
                <a:gd name="connsiteY808" fmla="*/ 1196897 h 1370528"/>
                <a:gd name="connsiteX809" fmla="*/ 420794 w 2096706"/>
                <a:gd name="connsiteY809" fmla="*/ 1160399 h 1370528"/>
                <a:gd name="connsiteX810" fmla="*/ 413807 w 2096706"/>
                <a:gd name="connsiteY810" fmla="*/ 1080429 h 1370528"/>
                <a:gd name="connsiteX811" fmla="*/ 409246 w 2096706"/>
                <a:gd name="connsiteY811" fmla="*/ 1075867 h 1370528"/>
                <a:gd name="connsiteX812" fmla="*/ 445743 w 2096706"/>
                <a:gd name="connsiteY812" fmla="*/ 1039369 h 1370528"/>
                <a:gd name="connsiteX813" fmla="*/ 450305 w 2096706"/>
                <a:gd name="connsiteY813" fmla="*/ 1043931 h 1370528"/>
                <a:gd name="connsiteX814" fmla="*/ 413807 w 2096706"/>
                <a:gd name="connsiteY814" fmla="*/ 1080429 h 1370528"/>
                <a:gd name="connsiteX815" fmla="*/ 438769 w 2096706"/>
                <a:gd name="connsiteY815" fmla="*/ 959393 h 1370528"/>
                <a:gd name="connsiteX816" fmla="*/ 434208 w 2096706"/>
                <a:gd name="connsiteY816" fmla="*/ 954831 h 1370528"/>
                <a:gd name="connsiteX817" fmla="*/ 470706 w 2096706"/>
                <a:gd name="connsiteY817" fmla="*/ 918333 h 1370528"/>
                <a:gd name="connsiteX818" fmla="*/ 475267 w 2096706"/>
                <a:gd name="connsiteY818" fmla="*/ 922895 h 1370528"/>
                <a:gd name="connsiteX819" fmla="*/ 438769 w 2096706"/>
                <a:gd name="connsiteY819" fmla="*/ 959393 h 1370528"/>
                <a:gd name="connsiteX820" fmla="*/ 493790 w 2096706"/>
                <a:gd name="connsiteY820" fmla="*/ 1087403 h 1370528"/>
                <a:gd name="connsiteX821" fmla="*/ 498352 w 2096706"/>
                <a:gd name="connsiteY821" fmla="*/ 1091965 h 1370528"/>
                <a:gd name="connsiteX822" fmla="*/ 461854 w 2096706"/>
                <a:gd name="connsiteY822" fmla="*/ 1128463 h 1370528"/>
                <a:gd name="connsiteX823" fmla="*/ 457292 w 2096706"/>
                <a:gd name="connsiteY823" fmla="*/ 1123901 h 1370528"/>
                <a:gd name="connsiteX824" fmla="*/ 493790 w 2096706"/>
                <a:gd name="connsiteY824" fmla="*/ 1087403 h 1370528"/>
                <a:gd name="connsiteX825" fmla="*/ 486803 w 2096706"/>
                <a:gd name="connsiteY825" fmla="*/ 1007433 h 1370528"/>
                <a:gd name="connsiteX826" fmla="*/ 482242 w 2096706"/>
                <a:gd name="connsiteY826" fmla="*/ 1002871 h 1370528"/>
                <a:gd name="connsiteX827" fmla="*/ 518739 w 2096706"/>
                <a:gd name="connsiteY827" fmla="*/ 966373 h 1370528"/>
                <a:gd name="connsiteX828" fmla="*/ 523301 w 2096706"/>
                <a:gd name="connsiteY828" fmla="*/ 970935 h 1370528"/>
                <a:gd name="connsiteX829" fmla="*/ 486803 w 2096706"/>
                <a:gd name="connsiteY829" fmla="*/ 1007433 h 1370528"/>
                <a:gd name="connsiteX830" fmla="*/ 541824 w 2096706"/>
                <a:gd name="connsiteY830" fmla="*/ 1135443 h 1370528"/>
                <a:gd name="connsiteX831" fmla="*/ 546386 w 2096706"/>
                <a:gd name="connsiteY831" fmla="*/ 1140005 h 1370528"/>
                <a:gd name="connsiteX832" fmla="*/ 509888 w 2096706"/>
                <a:gd name="connsiteY832" fmla="*/ 1176503 h 1370528"/>
                <a:gd name="connsiteX833" fmla="*/ 505326 w 2096706"/>
                <a:gd name="connsiteY833" fmla="*/ 1171941 h 1370528"/>
                <a:gd name="connsiteX834" fmla="*/ 541824 w 2096706"/>
                <a:gd name="connsiteY834" fmla="*/ 1135443 h 1370528"/>
                <a:gd name="connsiteX835" fmla="*/ 534843 w 2096706"/>
                <a:gd name="connsiteY835" fmla="*/ 1055467 h 1370528"/>
                <a:gd name="connsiteX836" fmla="*/ 530282 w 2096706"/>
                <a:gd name="connsiteY836" fmla="*/ 1050905 h 1370528"/>
                <a:gd name="connsiteX837" fmla="*/ 566780 w 2096706"/>
                <a:gd name="connsiteY837" fmla="*/ 1014407 h 1370528"/>
                <a:gd name="connsiteX838" fmla="*/ 571341 w 2096706"/>
                <a:gd name="connsiteY838" fmla="*/ 1018969 h 1370528"/>
                <a:gd name="connsiteX839" fmla="*/ 534843 w 2096706"/>
                <a:gd name="connsiteY839" fmla="*/ 1055467 h 1370528"/>
                <a:gd name="connsiteX840" fmla="*/ 559799 w 2096706"/>
                <a:gd name="connsiteY840" fmla="*/ 934437 h 1370528"/>
                <a:gd name="connsiteX841" fmla="*/ 555237 w 2096706"/>
                <a:gd name="connsiteY841" fmla="*/ 929876 h 1370528"/>
                <a:gd name="connsiteX842" fmla="*/ 591729 w 2096706"/>
                <a:gd name="connsiteY842" fmla="*/ 893377 h 1370528"/>
                <a:gd name="connsiteX843" fmla="*/ 596290 w 2096706"/>
                <a:gd name="connsiteY843" fmla="*/ 897939 h 1370528"/>
                <a:gd name="connsiteX844" fmla="*/ 559799 w 2096706"/>
                <a:gd name="connsiteY844" fmla="*/ 934437 h 1370528"/>
                <a:gd name="connsiteX845" fmla="*/ 614820 w 2096706"/>
                <a:gd name="connsiteY845" fmla="*/ 1062448 h 1370528"/>
                <a:gd name="connsiteX846" fmla="*/ 619381 w 2096706"/>
                <a:gd name="connsiteY846" fmla="*/ 1067009 h 1370528"/>
                <a:gd name="connsiteX847" fmla="*/ 582884 w 2096706"/>
                <a:gd name="connsiteY847" fmla="*/ 1103507 h 1370528"/>
                <a:gd name="connsiteX848" fmla="*/ 578322 w 2096706"/>
                <a:gd name="connsiteY848" fmla="*/ 1098946 h 1370528"/>
                <a:gd name="connsiteX849" fmla="*/ 614820 w 2096706"/>
                <a:gd name="connsiteY849" fmla="*/ 1062448 h 1370528"/>
                <a:gd name="connsiteX850" fmla="*/ 607846 w 2096706"/>
                <a:gd name="connsiteY850" fmla="*/ 982477 h 1370528"/>
                <a:gd name="connsiteX851" fmla="*/ 603284 w 2096706"/>
                <a:gd name="connsiteY851" fmla="*/ 977916 h 1370528"/>
                <a:gd name="connsiteX852" fmla="*/ 639776 w 2096706"/>
                <a:gd name="connsiteY852" fmla="*/ 941418 h 1370528"/>
                <a:gd name="connsiteX853" fmla="*/ 644337 w 2096706"/>
                <a:gd name="connsiteY853" fmla="*/ 945979 h 1370528"/>
                <a:gd name="connsiteX854" fmla="*/ 607846 w 2096706"/>
                <a:gd name="connsiteY854" fmla="*/ 982477 h 1370528"/>
                <a:gd name="connsiteX855" fmla="*/ 662854 w 2096706"/>
                <a:gd name="connsiteY855" fmla="*/ 1110481 h 1370528"/>
                <a:gd name="connsiteX856" fmla="*/ 667415 w 2096706"/>
                <a:gd name="connsiteY856" fmla="*/ 1115043 h 1370528"/>
                <a:gd name="connsiteX857" fmla="*/ 630917 w 2096706"/>
                <a:gd name="connsiteY857" fmla="*/ 1151541 h 1370528"/>
                <a:gd name="connsiteX858" fmla="*/ 626356 w 2096706"/>
                <a:gd name="connsiteY858" fmla="*/ 1146979 h 1370528"/>
                <a:gd name="connsiteX859" fmla="*/ 662854 w 2096706"/>
                <a:gd name="connsiteY859" fmla="*/ 1110481 h 1370528"/>
                <a:gd name="connsiteX860" fmla="*/ 655879 w 2096706"/>
                <a:gd name="connsiteY860" fmla="*/ 1030511 h 1370528"/>
                <a:gd name="connsiteX861" fmla="*/ 651318 w 2096706"/>
                <a:gd name="connsiteY861" fmla="*/ 1025950 h 1370528"/>
                <a:gd name="connsiteX862" fmla="*/ 687810 w 2096706"/>
                <a:gd name="connsiteY862" fmla="*/ 989452 h 1370528"/>
                <a:gd name="connsiteX863" fmla="*/ 692371 w 2096706"/>
                <a:gd name="connsiteY863" fmla="*/ 994013 h 1370528"/>
                <a:gd name="connsiteX864" fmla="*/ 655879 w 2096706"/>
                <a:gd name="connsiteY864" fmla="*/ 1030511 h 1370528"/>
                <a:gd name="connsiteX865" fmla="*/ 680835 w 2096706"/>
                <a:gd name="connsiteY865" fmla="*/ 909481 h 1370528"/>
                <a:gd name="connsiteX866" fmla="*/ 676274 w 2096706"/>
                <a:gd name="connsiteY866" fmla="*/ 904920 h 1370528"/>
                <a:gd name="connsiteX867" fmla="*/ 712772 w 2096706"/>
                <a:gd name="connsiteY867" fmla="*/ 868422 h 1370528"/>
                <a:gd name="connsiteX868" fmla="*/ 717333 w 2096706"/>
                <a:gd name="connsiteY868" fmla="*/ 872983 h 1370528"/>
                <a:gd name="connsiteX869" fmla="*/ 680835 w 2096706"/>
                <a:gd name="connsiteY869" fmla="*/ 909481 h 1370528"/>
                <a:gd name="connsiteX870" fmla="*/ 735850 w 2096706"/>
                <a:gd name="connsiteY870" fmla="*/ 1037485 h 1370528"/>
                <a:gd name="connsiteX871" fmla="*/ 740411 w 2096706"/>
                <a:gd name="connsiteY871" fmla="*/ 1042047 h 1370528"/>
                <a:gd name="connsiteX872" fmla="*/ 703920 w 2096706"/>
                <a:gd name="connsiteY872" fmla="*/ 1078545 h 1370528"/>
                <a:gd name="connsiteX873" fmla="*/ 699358 w 2096706"/>
                <a:gd name="connsiteY873" fmla="*/ 1073983 h 1370528"/>
                <a:gd name="connsiteX874" fmla="*/ 735850 w 2096706"/>
                <a:gd name="connsiteY874" fmla="*/ 1037485 h 1370528"/>
                <a:gd name="connsiteX875" fmla="*/ 728869 w 2096706"/>
                <a:gd name="connsiteY875" fmla="*/ 957515 h 1370528"/>
                <a:gd name="connsiteX876" fmla="*/ 724307 w 2096706"/>
                <a:gd name="connsiteY876" fmla="*/ 952954 h 1370528"/>
                <a:gd name="connsiteX877" fmla="*/ 760805 w 2096706"/>
                <a:gd name="connsiteY877" fmla="*/ 916456 h 1370528"/>
                <a:gd name="connsiteX878" fmla="*/ 765367 w 2096706"/>
                <a:gd name="connsiteY878" fmla="*/ 921017 h 1370528"/>
                <a:gd name="connsiteX879" fmla="*/ 728869 w 2096706"/>
                <a:gd name="connsiteY879" fmla="*/ 957515 h 1370528"/>
                <a:gd name="connsiteX880" fmla="*/ 783884 w 2096706"/>
                <a:gd name="connsiteY880" fmla="*/ 1085526 h 1370528"/>
                <a:gd name="connsiteX881" fmla="*/ 788445 w 2096706"/>
                <a:gd name="connsiteY881" fmla="*/ 1090087 h 1370528"/>
                <a:gd name="connsiteX882" fmla="*/ 751954 w 2096706"/>
                <a:gd name="connsiteY882" fmla="*/ 1126585 h 1370528"/>
                <a:gd name="connsiteX883" fmla="*/ 747392 w 2096706"/>
                <a:gd name="connsiteY883" fmla="*/ 1122024 h 1370528"/>
                <a:gd name="connsiteX884" fmla="*/ 783884 w 2096706"/>
                <a:gd name="connsiteY884" fmla="*/ 1085526 h 1370528"/>
                <a:gd name="connsiteX885" fmla="*/ 776909 w 2096706"/>
                <a:gd name="connsiteY885" fmla="*/ 1005555 h 1370528"/>
                <a:gd name="connsiteX886" fmla="*/ 772348 w 2096706"/>
                <a:gd name="connsiteY886" fmla="*/ 1000994 h 1370528"/>
                <a:gd name="connsiteX887" fmla="*/ 808846 w 2096706"/>
                <a:gd name="connsiteY887" fmla="*/ 964496 h 1370528"/>
                <a:gd name="connsiteX888" fmla="*/ 813407 w 2096706"/>
                <a:gd name="connsiteY888" fmla="*/ 969057 h 1370528"/>
                <a:gd name="connsiteX889" fmla="*/ 776909 w 2096706"/>
                <a:gd name="connsiteY889" fmla="*/ 1005555 h 1370528"/>
                <a:gd name="connsiteX890" fmla="*/ 801865 w 2096706"/>
                <a:gd name="connsiteY890" fmla="*/ 884526 h 1370528"/>
                <a:gd name="connsiteX891" fmla="*/ 797303 w 2096706"/>
                <a:gd name="connsiteY891" fmla="*/ 879964 h 1370528"/>
                <a:gd name="connsiteX892" fmla="*/ 833801 w 2096706"/>
                <a:gd name="connsiteY892" fmla="*/ 843466 h 1370528"/>
                <a:gd name="connsiteX893" fmla="*/ 838363 w 2096706"/>
                <a:gd name="connsiteY893" fmla="*/ 848028 h 1370528"/>
                <a:gd name="connsiteX894" fmla="*/ 801865 w 2096706"/>
                <a:gd name="connsiteY894" fmla="*/ 884526 h 1370528"/>
                <a:gd name="connsiteX895" fmla="*/ 856873 w 2096706"/>
                <a:gd name="connsiteY895" fmla="*/ 1012536 h 1370528"/>
                <a:gd name="connsiteX896" fmla="*/ 861435 w 2096706"/>
                <a:gd name="connsiteY896" fmla="*/ 1017098 h 1370528"/>
                <a:gd name="connsiteX897" fmla="*/ 824943 w 2096706"/>
                <a:gd name="connsiteY897" fmla="*/ 1053596 h 1370528"/>
                <a:gd name="connsiteX898" fmla="*/ 820382 w 2096706"/>
                <a:gd name="connsiteY898" fmla="*/ 1049034 h 1370528"/>
                <a:gd name="connsiteX899" fmla="*/ 856873 w 2096706"/>
                <a:gd name="connsiteY899" fmla="*/ 1012536 h 1370528"/>
                <a:gd name="connsiteX900" fmla="*/ 849899 w 2096706"/>
                <a:gd name="connsiteY900" fmla="*/ 932559 h 1370528"/>
                <a:gd name="connsiteX901" fmla="*/ 845337 w 2096706"/>
                <a:gd name="connsiteY901" fmla="*/ 927998 h 1370528"/>
                <a:gd name="connsiteX902" fmla="*/ 881835 w 2096706"/>
                <a:gd name="connsiteY902" fmla="*/ 891500 h 1370528"/>
                <a:gd name="connsiteX903" fmla="*/ 886397 w 2096706"/>
                <a:gd name="connsiteY903" fmla="*/ 896061 h 1370528"/>
                <a:gd name="connsiteX904" fmla="*/ 849899 w 2096706"/>
                <a:gd name="connsiteY904" fmla="*/ 932559 h 1370528"/>
                <a:gd name="connsiteX905" fmla="*/ 874854 w 2096706"/>
                <a:gd name="connsiteY905" fmla="*/ 811530 h 1370528"/>
                <a:gd name="connsiteX906" fmla="*/ 870293 w 2096706"/>
                <a:gd name="connsiteY906" fmla="*/ 806968 h 1370528"/>
                <a:gd name="connsiteX907" fmla="*/ 906791 w 2096706"/>
                <a:gd name="connsiteY907" fmla="*/ 770470 h 1370528"/>
                <a:gd name="connsiteX908" fmla="*/ 911352 w 2096706"/>
                <a:gd name="connsiteY908" fmla="*/ 775032 h 1370528"/>
                <a:gd name="connsiteX909" fmla="*/ 874854 w 2096706"/>
                <a:gd name="connsiteY909" fmla="*/ 811530 h 1370528"/>
                <a:gd name="connsiteX910" fmla="*/ 899823 w 2096706"/>
                <a:gd name="connsiteY910" fmla="*/ 690500 h 1370528"/>
                <a:gd name="connsiteX911" fmla="*/ 895261 w 2096706"/>
                <a:gd name="connsiteY911" fmla="*/ 685938 h 1370528"/>
                <a:gd name="connsiteX912" fmla="*/ 931753 w 2096706"/>
                <a:gd name="connsiteY912" fmla="*/ 649441 h 1370528"/>
                <a:gd name="connsiteX913" fmla="*/ 936314 w 2096706"/>
                <a:gd name="connsiteY913" fmla="*/ 654002 h 1370528"/>
                <a:gd name="connsiteX914" fmla="*/ 899823 w 2096706"/>
                <a:gd name="connsiteY914" fmla="*/ 690500 h 1370528"/>
                <a:gd name="connsiteX915" fmla="*/ 924772 w 2096706"/>
                <a:gd name="connsiteY915" fmla="*/ 569464 h 1370528"/>
                <a:gd name="connsiteX916" fmla="*/ 920211 w 2096706"/>
                <a:gd name="connsiteY916" fmla="*/ 564902 h 1370528"/>
                <a:gd name="connsiteX917" fmla="*/ 956702 w 2096706"/>
                <a:gd name="connsiteY917" fmla="*/ 528404 h 1370528"/>
                <a:gd name="connsiteX918" fmla="*/ 961264 w 2096706"/>
                <a:gd name="connsiteY918" fmla="*/ 532966 h 1370528"/>
                <a:gd name="connsiteX919" fmla="*/ 924772 w 2096706"/>
                <a:gd name="connsiteY919" fmla="*/ 569464 h 1370528"/>
                <a:gd name="connsiteX920" fmla="*/ 979787 w 2096706"/>
                <a:gd name="connsiteY920" fmla="*/ 697481 h 1370528"/>
                <a:gd name="connsiteX921" fmla="*/ 984348 w 2096706"/>
                <a:gd name="connsiteY921" fmla="*/ 702042 h 1370528"/>
                <a:gd name="connsiteX922" fmla="*/ 947857 w 2096706"/>
                <a:gd name="connsiteY922" fmla="*/ 738540 h 1370528"/>
                <a:gd name="connsiteX923" fmla="*/ 943295 w 2096706"/>
                <a:gd name="connsiteY923" fmla="*/ 733979 h 1370528"/>
                <a:gd name="connsiteX924" fmla="*/ 979787 w 2096706"/>
                <a:gd name="connsiteY924" fmla="*/ 697481 h 1370528"/>
                <a:gd name="connsiteX925" fmla="*/ 972812 w 2096706"/>
                <a:gd name="connsiteY925" fmla="*/ 617504 h 1370528"/>
                <a:gd name="connsiteX926" fmla="*/ 968251 w 2096706"/>
                <a:gd name="connsiteY926" fmla="*/ 612943 h 1370528"/>
                <a:gd name="connsiteX927" fmla="*/ 1004742 w 2096706"/>
                <a:gd name="connsiteY927" fmla="*/ 576445 h 1370528"/>
                <a:gd name="connsiteX928" fmla="*/ 1009304 w 2096706"/>
                <a:gd name="connsiteY928" fmla="*/ 581006 h 1370528"/>
                <a:gd name="connsiteX929" fmla="*/ 972812 w 2096706"/>
                <a:gd name="connsiteY929" fmla="*/ 617504 h 1370528"/>
                <a:gd name="connsiteX930" fmla="*/ 1027821 w 2096706"/>
                <a:gd name="connsiteY930" fmla="*/ 745515 h 1370528"/>
                <a:gd name="connsiteX931" fmla="*/ 1032382 w 2096706"/>
                <a:gd name="connsiteY931" fmla="*/ 750076 h 1370528"/>
                <a:gd name="connsiteX932" fmla="*/ 995890 w 2096706"/>
                <a:gd name="connsiteY932" fmla="*/ 786574 h 1370528"/>
                <a:gd name="connsiteX933" fmla="*/ 991329 w 2096706"/>
                <a:gd name="connsiteY933" fmla="*/ 782013 h 1370528"/>
                <a:gd name="connsiteX934" fmla="*/ 1027821 w 2096706"/>
                <a:gd name="connsiteY934" fmla="*/ 745515 h 1370528"/>
                <a:gd name="connsiteX935" fmla="*/ 1020846 w 2096706"/>
                <a:gd name="connsiteY935" fmla="*/ 665544 h 1370528"/>
                <a:gd name="connsiteX936" fmla="*/ 1016285 w 2096706"/>
                <a:gd name="connsiteY936" fmla="*/ 660983 h 1370528"/>
                <a:gd name="connsiteX937" fmla="*/ 1052776 w 2096706"/>
                <a:gd name="connsiteY937" fmla="*/ 624485 h 1370528"/>
                <a:gd name="connsiteX938" fmla="*/ 1057338 w 2096706"/>
                <a:gd name="connsiteY938" fmla="*/ 629046 h 1370528"/>
                <a:gd name="connsiteX939" fmla="*/ 1020846 w 2096706"/>
                <a:gd name="connsiteY939" fmla="*/ 665544 h 1370528"/>
                <a:gd name="connsiteX940" fmla="*/ 1029698 w 2096706"/>
                <a:gd name="connsiteY940" fmla="*/ 455415 h 1370528"/>
                <a:gd name="connsiteX941" fmla="*/ 1034260 w 2096706"/>
                <a:gd name="connsiteY941" fmla="*/ 459976 h 1370528"/>
                <a:gd name="connsiteX942" fmla="*/ 997762 w 2096706"/>
                <a:gd name="connsiteY942" fmla="*/ 496474 h 1370528"/>
                <a:gd name="connsiteX943" fmla="*/ 993200 w 2096706"/>
                <a:gd name="connsiteY943" fmla="*/ 491913 h 1370528"/>
                <a:gd name="connsiteX944" fmla="*/ 1029698 w 2096706"/>
                <a:gd name="connsiteY944" fmla="*/ 455415 h 1370528"/>
                <a:gd name="connsiteX945" fmla="*/ 981664 w 2096706"/>
                <a:gd name="connsiteY945" fmla="*/ 407375 h 1370528"/>
                <a:gd name="connsiteX946" fmla="*/ 986226 w 2096706"/>
                <a:gd name="connsiteY946" fmla="*/ 411936 h 1370528"/>
                <a:gd name="connsiteX947" fmla="*/ 949728 w 2096706"/>
                <a:gd name="connsiteY947" fmla="*/ 448434 h 1370528"/>
                <a:gd name="connsiteX948" fmla="*/ 945166 w 2096706"/>
                <a:gd name="connsiteY948" fmla="*/ 443873 h 1370528"/>
                <a:gd name="connsiteX949" fmla="*/ 981664 w 2096706"/>
                <a:gd name="connsiteY949" fmla="*/ 407375 h 1370528"/>
                <a:gd name="connsiteX950" fmla="*/ 933630 w 2096706"/>
                <a:gd name="connsiteY950" fmla="*/ 359341 h 1370528"/>
                <a:gd name="connsiteX951" fmla="*/ 938192 w 2096706"/>
                <a:gd name="connsiteY951" fmla="*/ 363902 h 1370528"/>
                <a:gd name="connsiteX952" fmla="*/ 901694 w 2096706"/>
                <a:gd name="connsiteY952" fmla="*/ 400400 h 1370528"/>
                <a:gd name="connsiteX953" fmla="*/ 897132 w 2096706"/>
                <a:gd name="connsiteY953" fmla="*/ 395839 h 1370528"/>
                <a:gd name="connsiteX954" fmla="*/ 933630 w 2096706"/>
                <a:gd name="connsiteY954" fmla="*/ 359341 h 1370528"/>
                <a:gd name="connsiteX955" fmla="*/ 885597 w 2096706"/>
                <a:gd name="connsiteY955" fmla="*/ 311300 h 1370528"/>
                <a:gd name="connsiteX956" fmla="*/ 890158 w 2096706"/>
                <a:gd name="connsiteY956" fmla="*/ 315862 h 1370528"/>
                <a:gd name="connsiteX957" fmla="*/ 853660 w 2096706"/>
                <a:gd name="connsiteY957" fmla="*/ 352360 h 1370528"/>
                <a:gd name="connsiteX958" fmla="*/ 849099 w 2096706"/>
                <a:gd name="connsiteY958" fmla="*/ 347798 h 1370528"/>
                <a:gd name="connsiteX959" fmla="*/ 885597 w 2096706"/>
                <a:gd name="connsiteY959" fmla="*/ 311300 h 1370528"/>
                <a:gd name="connsiteX960" fmla="*/ 837550 w 2096706"/>
                <a:gd name="connsiteY960" fmla="*/ 263267 h 1370528"/>
                <a:gd name="connsiteX961" fmla="*/ 842111 w 2096706"/>
                <a:gd name="connsiteY961" fmla="*/ 267828 h 1370528"/>
                <a:gd name="connsiteX962" fmla="*/ 805613 w 2096706"/>
                <a:gd name="connsiteY962" fmla="*/ 304326 h 1370528"/>
                <a:gd name="connsiteX963" fmla="*/ 801052 w 2096706"/>
                <a:gd name="connsiteY963" fmla="*/ 299765 h 1370528"/>
                <a:gd name="connsiteX964" fmla="*/ 837550 w 2096706"/>
                <a:gd name="connsiteY964" fmla="*/ 263267 h 1370528"/>
                <a:gd name="connsiteX965" fmla="*/ 789516 w 2096706"/>
                <a:gd name="connsiteY965" fmla="*/ 215226 h 1370528"/>
                <a:gd name="connsiteX966" fmla="*/ 794077 w 2096706"/>
                <a:gd name="connsiteY966" fmla="*/ 219788 h 1370528"/>
                <a:gd name="connsiteX967" fmla="*/ 757580 w 2096706"/>
                <a:gd name="connsiteY967" fmla="*/ 256286 h 1370528"/>
                <a:gd name="connsiteX968" fmla="*/ 753018 w 2096706"/>
                <a:gd name="connsiteY968" fmla="*/ 251724 h 1370528"/>
                <a:gd name="connsiteX969" fmla="*/ 789516 w 2096706"/>
                <a:gd name="connsiteY969" fmla="*/ 215226 h 1370528"/>
                <a:gd name="connsiteX970" fmla="*/ 741482 w 2096706"/>
                <a:gd name="connsiteY970" fmla="*/ 167193 h 1370528"/>
                <a:gd name="connsiteX971" fmla="*/ 746044 w 2096706"/>
                <a:gd name="connsiteY971" fmla="*/ 171754 h 1370528"/>
                <a:gd name="connsiteX972" fmla="*/ 709546 w 2096706"/>
                <a:gd name="connsiteY972" fmla="*/ 208252 h 1370528"/>
                <a:gd name="connsiteX973" fmla="*/ 704984 w 2096706"/>
                <a:gd name="connsiteY973" fmla="*/ 203691 h 1370528"/>
                <a:gd name="connsiteX974" fmla="*/ 741482 w 2096706"/>
                <a:gd name="connsiteY974" fmla="*/ 167193 h 1370528"/>
                <a:gd name="connsiteX975" fmla="*/ 693442 w 2096706"/>
                <a:gd name="connsiteY975" fmla="*/ 119159 h 1370528"/>
                <a:gd name="connsiteX976" fmla="*/ 698003 w 2096706"/>
                <a:gd name="connsiteY976" fmla="*/ 123720 h 1370528"/>
                <a:gd name="connsiteX977" fmla="*/ 661505 w 2096706"/>
                <a:gd name="connsiteY977" fmla="*/ 160218 h 1370528"/>
                <a:gd name="connsiteX978" fmla="*/ 656944 w 2096706"/>
                <a:gd name="connsiteY978" fmla="*/ 155657 h 1370528"/>
                <a:gd name="connsiteX979" fmla="*/ 693442 w 2096706"/>
                <a:gd name="connsiteY979" fmla="*/ 119159 h 1370528"/>
                <a:gd name="connsiteX980" fmla="*/ 645408 w 2096706"/>
                <a:gd name="connsiteY980" fmla="*/ 71118 h 1370528"/>
                <a:gd name="connsiteX981" fmla="*/ 649970 w 2096706"/>
                <a:gd name="connsiteY981" fmla="*/ 75680 h 1370528"/>
                <a:gd name="connsiteX982" fmla="*/ 613472 w 2096706"/>
                <a:gd name="connsiteY982" fmla="*/ 112178 h 1370528"/>
                <a:gd name="connsiteX983" fmla="*/ 608910 w 2096706"/>
                <a:gd name="connsiteY983" fmla="*/ 107616 h 1370528"/>
                <a:gd name="connsiteX984" fmla="*/ 645408 w 2096706"/>
                <a:gd name="connsiteY984" fmla="*/ 71118 h 1370528"/>
                <a:gd name="connsiteX985" fmla="*/ 597368 w 2096706"/>
                <a:gd name="connsiteY985" fmla="*/ 23078 h 1370528"/>
                <a:gd name="connsiteX986" fmla="*/ 601929 w 2096706"/>
                <a:gd name="connsiteY986" fmla="*/ 27640 h 1370528"/>
                <a:gd name="connsiteX987" fmla="*/ 565431 w 2096706"/>
                <a:gd name="connsiteY987" fmla="*/ 64138 h 1370528"/>
                <a:gd name="connsiteX988" fmla="*/ 560870 w 2096706"/>
                <a:gd name="connsiteY988" fmla="*/ 59576 h 1370528"/>
                <a:gd name="connsiteX989" fmla="*/ 597368 w 2096706"/>
                <a:gd name="connsiteY989" fmla="*/ 23078 h 1370528"/>
                <a:gd name="connsiteX990" fmla="*/ 572412 w 2096706"/>
                <a:gd name="connsiteY990" fmla="*/ 144108 h 1370528"/>
                <a:gd name="connsiteX991" fmla="*/ 576974 w 2096706"/>
                <a:gd name="connsiteY991" fmla="*/ 148669 h 1370528"/>
                <a:gd name="connsiteX992" fmla="*/ 540482 w 2096706"/>
                <a:gd name="connsiteY992" fmla="*/ 185167 h 1370528"/>
                <a:gd name="connsiteX993" fmla="*/ 535921 w 2096706"/>
                <a:gd name="connsiteY993" fmla="*/ 180606 h 1370528"/>
                <a:gd name="connsiteX994" fmla="*/ 572412 w 2096706"/>
                <a:gd name="connsiteY994" fmla="*/ 144108 h 1370528"/>
                <a:gd name="connsiteX995" fmla="*/ 524372 w 2096706"/>
                <a:gd name="connsiteY995" fmla="*/ 96074 h 1370528"/>
                <a:gd name="connsiteX996" fmla="*/ 528933 w 2096706"/>
                <a:gd name="connsiteY996" fmla="*/ 100636 h 1370528"/>
                <a:gd name="connsiteX997" fmla="*/ 492435 w 2096706"/>
                <a:gd name="connsiteY997" fmla="*/ 137133 h 1370528"/>
                <a:gd name="connsiteX998" fmla="*/ 487874 w 2096706"/>
                <a:gd name="connsiteY998" fmla="*/ 132572 h 1370528"/>
                <a:gd name="connsiteX999" fmla="*/ 524372 w 2096706"/>
                <a:gd name="connsiteY999" fmla="*/ 96074 h 1370528"/>
                <a:gd name="connsiteX1000" fmla="*/ 476332 w 2096706"/>
                <a:gd name="connsiteY1000" fmla="*/ 48040 h 1370528"/>
                <a:gd name="connsiteX1001" fmla="*/ 480893 w 2096706"/>
                <a:gd name="connsiteY1001" fmla="*/ 52602 h 1370528"/>
                <a:gd name="connsiteX1002" fmla="*/ 444402 w 2096706"/>
                <a:gd name="connsiteY1002" fmla="*/ 89100 h 1370528"/>
                <a:gd name="connsiteX1003" fmla="*/ 439840 w 2096706"/>
                <a:gd name="connsiteY1003" fmla="*/ 84538 h 1370528"/>
                <a:gd name="connsiteX1004" fmla="*/ 476332 w 2096706"/>
                <a:gd name="connsiteY1004" fmla="*/ 48040 h 1370528"/>
                <a:gd name="connsiteX1005" fmla="*/ 428298 w 2096706"/>
                <a:gd name="connsiteY1005" fmla="*/ 0 h 1370528"/>
                <a:gd name="connsiteX1006" fmla="*/ 432859 w 2096706"/>
                <a:gd name="connsiteY1006" fmla="*/ 4561 h 1370528"/>
                <a:gd name="connsiteX1007" fmla="*/ 396368 w 2096706"/>
                <a:gd name="connsiteY1007" fmla="*/ 41059 h 1370528"/>
                <a:gd name="connsiteX1008" fmla="*/ 391806 w 2096706"/>
                <a:gd name="connsiteY1008" fmla="*/ 36498 h 1370528"/>
                <a:gd name="connsiteX1009" fmla="*/ 428298 w 2096706"/>
                <a:gd name="connsiteY1009" fmla="*/ 0 h 1370528"/>
                <a:gd name="connsiteX1010" fmla="*/ 403336 w 2096706"/>
                <a:gd name="connsiteY1010" fmla="*/ 121030 h 1370528"/>
                <a:gd name="connsiteX1011" fmla="*/ 407897 w 2096706"/>
                <a:gd name="connsiteY1011" fmla="*/ 125591 h 1370528"/>
                <a:gd name="connsiteX1012" fmla="*/ 371406 w 2096706"/>
                <a:gd name="connsiteY1012" fmla="*/ 162089 h 1370528"/>
                <a:gd name="connsiteX1013" fmla="*/ 366844 w 2096706"/>
                <a:gd name="connsiteY1013" fmla="*/ 157528 h 1370528"/>
                <a:gd name="connsiteX1014" fmla="*/ 403336 w 2096706"/>
                <a:gd name="connsiteY1014" fmla="*/ 121030 h 1370528"/>
                <a:gd name="connsiteX1015" fmla="*/ 355302 w 2096706"/>
                <a:gd name="connsiteY1015" fmla="*/ 72996 h 1370528"/>
                <a:gd name="connsiteX1016" fmla="*/ 359863 w 2096706"/>
                <a:gd name="connsiteY1016" fmla="*/ 77557 h 1370528"/>
                <a:gd name="connsiteX1017" fmla="*/ 323372 w 2096706"/>
                <a:gd name="connsiteY1017" fmla="*/ 114055 h 1370528"/>
                <a:gd name="connsiteX1018" fmla="*/ 318810 w 2096706"/>
                <a:gd name="connsiteY1018" fmla="*/ 109494 h 1370528"/>
                <a:gd name="connsiteX1019" fmla="*/ 355302 w 2096706"/>
                <a:gd name="connsiteY1019" fmla="*/ 72996 h 1370528"/>
                <a:gd name="connsiteX1020" fmla="*/ 330346 w 2096706"/>
                <a:gd name="connsiteY1020" fmla="*/ 194026 h 1370528"/>
                <a:gd name="connsiteX1021" fmla="*/ 334908 w 2096706"/>
                <a:gd name="connsiteY1021" fmla="*/ 198587 h 1370528"/>
                <a:gd name="connsiteX1022" fmla="*/ 298410 w 2096706"/>
                <a:gd name="connsiteY1022" fmla="*/ 235085 h 1370528"/>
                <a:gd name="connsiteX1023" fmla="*/ 293848 w 2096706"/>
                <a:gd name="connsiteY1023" fmla="*/ 230524 h 1370528"/>
                <a:gd name="connsiteX1024" fmla="*/ 330346 w 2096706"/>
                <a:gd name="connsiteY1024" fmla="*/ 194026 h 1370528"/>
                <a:gd name="connsiteX1025" fmla="*/ 282312 w 2096706"/>
                <a:gd name="connsiteY1025" fmla="*/ 145985 h 1370528"/>
                <a:gd name="connsiteX1026" fmla="*/ 286874 w 2096706"/>
                <a:gd name="connsiteY1026" fmla="*/ 150547 h 1370528"/>
                <a:gd name="connsiteX1027" fmla="*/ 250376 w 2096706"/>
                <a:gd name="connsiteY1027" fmla="*/ 187045 h 1370528"/>
                <a:gd name="connsiteX1028" fmla="*/ 245814 w 2096706"/>
                <a:gd name="connsiteY1028" fmla="*/ 182483 h 1370528"/>
                <a:gd name="connsiteX1029" fmla="*/ 282312 w 2096706"/>
                <a:gd name="connsiteY1029" fmla="*/ 145985 h 1370528"/>
                <a:gd name="connsiteX1030" fmla="*/ 234272 w 2096706"/>
                <a:gd name="connsiteY1030" fmla="*/ 97952 h 1370528"/>
                <a:gd name="connsiteX1031" fmla="*/ 238834 w 2096706"/>
                <a:gd name="connsiteY1031" fmla="*/ 102513 h 1370528"/>
                <a:gd name="connsiteX1032" fmla="*/ 202336 w 2096706"/>
                <a:gd name="connsiteY1032" fmla="*/ 139011 h 1370528"/>
                <a:gd name="connsiteX1033" fmla="*/ 197774 w 2096706"/>
                <a:gd name="connsiteY1033" fmla="*/ 134450 h 1370528"/>
                <a:gd name="connsiteX1034" fmla="*/ 234272 w 2096706"/>
                <a:gd name="connsiteY1034" fmla="*/ 97952 h 1370528"/>
                <a:gd name="connsiteX1035" fmla="*/ 209316 w 2096706"/>
                <a:gd name="connsiteY1035" fmla="*/ 218981 h 1370528"/>
                <a:gd name="connsiteX1036" fmla="*/ 213878 w 2096706"/>
                <a:gd name="connsiteY1036" fmla="*/ 223543 h 1370528"/>
                <a:gd name="connsiteX1037" fmla="*/ 177380 w 2096706"/>
                <a:gd name="connsiteY1037" fmla="*/ 260041 h 1370528"/>
                <a:gd name="connsiteX1038" fmla="*/ 172819 w 2096706"/>
                <a:gd name="connsiteY1038" fmla="*/ 255479 h 1370528"/>
                <a:gd name="connsiteX1039" fmla="*/ 209316 w 2096706"/>
                <a:gd name="connsiteY1039" fmla="*/ 218981 h 1370528"/>
                <a:gd name="connsiteX1040" fmla="*/ 161283 w 2096706"/>
                <a:gd name="connsiteY1040" fmla="*/ 170941 h 1370528"/>
                <a:gd name="connsiteX1041" fmla="*/ 165844 w 2096706"/>
                <a:gd name="connsiteY1041" fmla="*/ 175503 h 1370528"/>
                <a:gd name="connsiteX1042" fmla="*/ 129346 w 2096706"/>
                <a:gd name="connsiteY1042" fmla="*/ 212000 h 1370528"/>
                <a:gd name="connsiteX1043" fmla="*/ 124785 w 2096706"/>
                <a:gd name="connsiteY1043" fmla="*/ 207439 h 1370528"/>
                <a:gd name="connsiteX1044" fmla="*/ 161283 w 2096706"/>
                <a:gd name="connsiteY1044" fmla="*/ 170941 h 1370528"/>
                <a:gd name="connsiteX1045" fmla="*/ 136327 w 2096706"/>
                <a:gd name="connsiteY1045" fmla="*/ 291977 h 1370528"/>
                <a:gd name="connsiteX1046" fmla="*/ 140888 w 2096706"/>
                <a:gd name="connsiteY1046" fmla="*/ 296539 h 1370528"/>
                <a:gd name="connsiteX1047" fmla="*/ 104391 w 2096706"/>
                <a:gd name="connsiteY1047" fmla="*/ 333037 h 1370528"/>
                <a:gd name="connsiteX1048" fmla="*/ 99829 w 2096706"/>
                <a:gd name="connsiteY1048" fmla="*/ 328475 h 1370528"/>
                <a:gd name="connsiteX1049" fmla="*/ 136327 w 2096706"/>
                <a:gd name="connsiteY1049" fmla="*/ 291977 h 1370528"/>
                <a:gd name="connsiteX1050" fmla="*/ 111365 w 2096706"/>
                <a:gd name="connsiteY1050" fmla="*/ 413007 h 1370528"/>
                <a:gd name="connsiteX1051" fmla="*/ 115926 w 2096706"/>
                <a:gd name="connsiteY1051" fmla="*/ 417569 h 1370528"/>
                <a:gd name="connsiteX1052" fmla="*/ 79435 w 2096706"/>
                <a:gd name="connsiteY1052" fmla="*/ 454066 h 1370528"/>
                <a:gd name="connsiteX1053" fmla="*/ 74873 w 2096706"/>
                <a:gd name="connsiteY1053" fmla="*/ 449505 h 1370528"/>
                <a:gd name="connsiteX1054" fmla="*/ 111365 w 2096706"/>
                <a:gd name="connsiteY1054" fmla="*/ 413007 h 1370528"/>
                <a:gd name="connsiteX1055" fmla="*/ 63325 w 2096706"/>
                <a:gd name="connsiteY1055" fmla="*/ 364967 h 1370528"/>
                <a:gd name="connsiteX1056" fmla="*/ 67886 w 2096706"/>
                <a:gd name="connsiteY1056" fmla="*/ 369528 h 1370528"/>
                <a:gd name="connsiteX1057" fmla="*/ 31395 w 2096706"/>
                <a:gd name="connsiteY1057" fmla="*/ 406026 h 1370528"/>
                <a:gd name="connsiteX1058" fmla="*/ 26833 w 2096706"/>
                <a:gd name="connsiteY1058" fmla="*/ 401465 h 1370528"/>
                <a:gd name="connsiteX1059" fmla="*/ 63325 w 2096706"/>
                <a:gd name="connsiteY1059" fmla="*/ 364967 h 1370528"/>
                <a:gd name="connsiteX1060" fmla="*/ 6432 w 2096706"/>
                <a:gd name="connsiteY1060" fmla="*/ 527062 h 1370528"/>
                <a:gd name="connsiteX1061" fmla="*/ 1871 w 2096706"/>
                <a:gd name="connsiteY1061" fmla="*/ 522501 h 1370528"/>
                <a:gd name="connsiteX1062" fmla="*/ 38369 w 2096706"/>
                <a:gd name="connsiteY1062" fmla="*/ 486003 h 1370528"/>
                <a:gd name="connsiteX1063" fmla="*/ 42930 w 2096706"/>
                <a:gd name="connsiteY1063" fmla="*/ 490564 h 1370528"/>
                <a:gd name="connsiteX1064" fmla="*/ 6432 w 2096706"/>
                <a:gd name="connsiteY1064" fmla="*/ 527062 h 1370528"/>
                <a:gd name="connsiteX1065" fmla="*/ 4561 w 2096706"/>
                <a:gd name="connsiteY1065" fmla="*/ 817162 h 1370528"/>
                <a:gd name="connsiteX1066" fmla="*/ 0 w 2096706"/>
                <a:gd name="connsiteY1066" fmla="*/ 812601 h 1370528"/>
                <a:gd name="connsiteX1067" fmla="*/ 36498 w 2096706"/>
                <a:gd name="connsiteY1067" fmla="*/ 776103 h 1370528"/>
                <a:gd name="connsiteX1068" fmla="*/ 41059 w 2096706"/>
                <a:gd name="connsiteY1068" fmla="*/ 780664 h 1370528"/>
                <a:gd name="connsiteX1069" fmla="*/ 4561 w 2096706"/>
                <a:gd name="connsiteY1069" fmla="*/ 817162 h 1370528"/>
                <a:gd name="connsiteX1070" fmla="*/ 52595 w 2096706"/>
                <a:gd name="connsiteY1070" fmla="*/ 865196 h 1370528"/>
                <a:gd name="connsiteX1071" fmla="*/ 48034 w 2096706"/>
                <a:gd name="connsiteY1071" fmla="*/ 860634 h 1370528"/>
                <a:gd name="connsiteX1072" fmla="*/ 84532 w 2096706"/>
                <a:gd name="connsiteY1072" fmla="*/ 824137 h 1370528"/>
                <a:gd name="connsiteX1073" fmla="*/ 89093 w 2096706"/>
                <a:gd name="connsiteY1073" fmla="*/ 828698 h 1370528"/>
                <a:gd name="connsiteX1074" fmla="*/ 52595 w 2096706"/>
                <a:gd name="connsiteY1074" fmla="*/ 865196 h 1370528"/>
                <a:gd name="connsiteX1075" fmla="*/ 75673 w 2096706"/>
                <a:gd name="connsiteY1075" fmla="*/ 1034266 h 1370528"/>
                <a:gd name="connsiteX1076" fmla="*/ 71112 w 2096706"/>
                <a:gd name="connsiteY1076" fmla="*/ 1029705 h 1370528"/>
                <a:gd name="connsiteX1077" fmla="*/ 107603 w 2096706"/>
                <a:gd name="connsiteY1077" fmla="*/ 993207 h 1370528"/>
                <a:gd name="connsiteX1078" fmla="*/ 112165 w 2096706"/>
                <a:gd name="connsiteY1078" fmla="*/ 997768 h 1370528"/>
                <a:gd name="connsiteX1079" fmla="*/ 75673 w 2096706"/>
                <a:gd name="connsiteY1079" fmla="*/ 1034266 h 1370528"/>
                <a:gd name="connsiteX1080" fmla="*/ 123720 w 2096706"/>
                <a:gd name="connsiteY1080" fmla="*/ 1082306 h 1370528"/>
                <a:gd name="connsiteX1081" fmla="*/ 119159 w 2096706"/>
                <a:gd name="connsiteY1081" fmla="*/ 1077745 h 1370528"/>
                <a:gd name="connsiteX1082" fmla="*/ 155650 w 2096706"/>
                <a:gd name="connsiteY1082" fmla="*/ 1041247 h 1370528"/>
                <a:gd name="connsiteX1083" fmla="*/ 160212 w 2096706"/>
                <a:gd name="connsiteY1083" fmla="*/ 1045808 h 1370528"/>
                <a:gd name="connsiteX1084" fmla="*/ 123720 w 2096706"/>
                <a:gd name="connsiteY1084" fmla="*/ 1082306 h 1370528"/>
                <a:gd name="connsiteX1085" fmla="*/ 171754 w 2096706"/>
                <a:gd name="connsiteY1085" fmla="*/ 1130340 h 1370528"/>
                <a:gd name="connsiteX1086" fmla="*/ 167193 w 2096706"/>
                <a:gd name="connsiteY1086" fmla="*/ 1125779 h 1370528"/>
                <a:gd name="connsiteX1087" fmla="*/ 203684 w 2096706"/>
                <a:gd name="connsiteY1087" fmla="*/ 1089281 h 1370528"/>
                <a:gd name="connsiteX1088" fmla="*/ 208245 w 2096706"/>
                <a:gd name="connsiteY1088" fmla="*/ 1093842 h 1370528"/>
                <a:gd name="connsiteX1089" fmla="*/ 171754 w 2096706"/>
                <a:gd name="connsiteY1089" fmla="*/ 1130340 h 1370528"/>
                <a:gd name="connsiteX1090" fmla="*/ 219788 w 2096706"/>
                <a:gd name="connsiteY1090" fmla="*/ 1178380 h 1370528"/>
                <a:gd name="connsiteX1091" fmla="*/ 215226 w 2096706"/>
                <a:gd name="connsiteY1091" fmla="*/ 1173819 h 1370528"/>
                <a:gd name="connsiteX1092" fmla="*/ 251718 w 2096706"/>
                <a:gd name="connsiteY1092" fmla="*/ 1137321 h 1370528"/>
                <a:gd name="connsiteX1093" fmla="*/ 256279 w 2096706"/>
                <a:gd name="connsiteY1093" fmla="*/ 1141882 h 1370528"/>
                <a:gd name="connsiteX1094" fmla="*/ 219788 w 2096706"/>
                <a:gd name="connsiteY1094" fmla="*/ 1178380 h 1370528"/>
                <a:gd name="connsiteX1095" fmla="*/ 267828 w 2096706"/>
                <a:gd name="connsiteY1095" fmla="*/ 1226414 h 1370528"/>
                <a:gd name="connsiteX1096" fmla="*/ 263267 w 2096706"/>
                <a:gd name="connsiteY1096" fmla="*/ 1221853 h 1370528"/>
                <a:gd name="connsiteX1097" fmla="*/ 299758 w 2096706"/>
                <a:gd name="connsiteY1097" fmla="*/ 1185355 h 1370528"/>
                <a:gd name="connsiteX1098" fmla="*/ 304320 w 2096706"/>
                <a:gd name="connsiteY1098" fmla="*/ 1189916 h 1370528"/>
                <a:gd name="connsiteX1099" fmla="*/ 267828 w 2096706"/>
                <a:gd name="connsiteY1099" fmla="*/ 1226414 h 1370528"/>
                <a:gd name="connsiteX1100" fmla="*/ 315868 w 2096706"/>
                <a:gd name="connsiteY1100" fmla="*/ 1274448 h 1370528"/>
                <a:gd name="connsiteX1101" fmla="*/ 311307 w 2096706"/>
                <a:gd name="connsiteY1101" fmla="*/ 1269887 h 1370528"/>
                <a:gd name="connsiteX1102" fmla="*/ 347798 w 2096706"/>
                <a:gd name="connsiteY1102" fmla="*/ 1233389 h 1370528"/>
                <a:gd name="connsiteX1103" fmla="*/ 352360 w 2096706"/>
                <a:gd name="connsiteY1103" fmla="*/ 1237950 h 1370528"/>
                <a:gd name="connsiteX1104" fmla="*/ 315868 w 2096706"/>
                <a:gd name="connsiteY1104" fmla="*/ 1274448 h 1370528"/>
                <a:gd name="connsiteX1105" fmla="*/ 363902 w 2096706"/>
                <a:gd name="connsiteY1105" fmla="*/ 1322488 h 1370528"/>
                <a:gd name="connsiteX1106" fmla="*/ 359341 w 2096706"/>
                <a:gd name="connsiteY1106" fmla="*/ 1317927 h 1370528"/>
                <a:gd name="connsiteX1107" fmla="*/ 395832 w 2096706"/>
                <a:gd name="connsiteY1107" fmla="*/ 1281429 h 1370528"/>
                <a:gd name="connsiteX1108" fmla="*/ 400394 w 2096706"/>
                <a:gd name="connsiteY1108" fmla="*/ 1285990 h 1370528"/>
                <a:gd name="connsiteX1109" fmla="*/ 363902 w 2096706"/>
                <a:gd name="connsiteY1109" fmla="*/ 1322488 h 1370528"/>
                <a:gd name="connsiteX1110" fmla="*/ 411936 w 2096706"/>
                <a:gd name="connsiteY1110" fmla="*/ 1370529 h 1370528"/>
                <a:gd name="connsiteX1111" fmla="*/ 407375 w 2096706"/>
                <a:gd name="connsiteY1111" fmla="*/ 1365967 h 1370528"/>
                <a:gd name="connsiteX1112" fmla="*/ 443866 w 2096706"/>
                <a:gd name="connsiteY1112" fmla="*/ 1329469 h 1370528"/>
                <a:gd name="connsiteX1113" fmla="*/ 448427 w 2096706"/>
                <a:gd name="connsiteY1113" fmla="*/ 1334031 h 1370528"/>
                <a:gd name="connsiteX1114" fmla="*/ 411936 w 2096706"/>
                <a:gd name="connsiteY1114" fmla="*/ 1370529 h 1370528"/>
                <a:gd name="connsiteX1115" fmla="*/ 436898 w 2096706"/>
                <a:gd name="connsiteY1115" fmla="*/ 1249492 h 1370528"/>
                <a:gd name="connsiteX1116" fmla="*/ 432337 w 2096706"/>
                <a:gd name="connsiteY1116" fmla="*/ 1244931 h 1370528"/>
                <a:gd name="connsiteX1117" fmla="*/ 468835 w 2096706"/>
                <a:gd name="connsiteY1117" fmla="*/ 1208433 h 1370528"/>
                <a:gd name="connsiteX1118" fmla="*/ 473396 w 2096706"/>
                <a:gd name="connsiteY1118" fmla="*/ 1212994 h 1370528"/>
                <a:gd name="connsiteX1119" fmla="*/ 436898 w 2096706"/>
                <a:gd name="connsiteY1119" fmla="*/ 1249492 h 1370528"/>
                <a:gd name="connsiteX1120" fmla="*/ 484932 w 2096706"/>
                <a:gd name="connsiteY1120" fmla="*/ 1297533 h 1370528"/>
                <a:gd name="connsiteX1121" fmla="*/ 480370 w 2096706"/>
                <a:gd name="connsiteY1121" fmla="*/ 1292971 h 1370528"/>
                <a:gd name="connsiteX1122" fmla="*/ 516868 w 2096706"/>
                <a:gd name="connsiteY1122" fmla="*/ 1256473 h 1370528"/>
                <a:gd name="connsiteX1123" fmla="*/ 521430 w 2096706"/>
                <a:gd name="connsiteY1123" fmla="*/ 1261035 h 1370528"/>
                <a:gd name="connsiteX1124" fmla="*/ 484932 w 2096706"/>
                <a:gd name="connsiteY1124" fmla="*/ 1297533 h 1370528"/>
                <a:gd name="connsiteX1125" fmla="*/ 532966 w 2096706"/>
                <a:gd name="connsiteY1125" fmla="*/ 1345567 h 1370528"/>
                <a:gd name="connsiteX1126" fmla="*/ 528404 w 2096706"/>
                <a:gd name="connsiteY1126" fmla="*/ 1341005 h 1370528"/>
                <a:gd name="connsiteX1127" fmla="*/ 564902 w 2096706"/>
                <a:gd name="connsiteY1127" fmla="*/ 1304507 h 1370528"/>
                <a:gd name="connsiteX1128" fmla="*/ 569464 w 2096706"/>
                <a:gd name="connsiteY1128" fmla="*/ 1309068 h 1370528"/>
                <a:gd name="connsiteX1129" fmla="*/ 532966 w 2096706"/>
                <a:gd name="connsiteY1129" fmla="*/ 1345567 h 1370528"/>
                <a:gd name="connsiteX1130" fmla="*/ 557921 w 2096706"/>
                <a:gd name="connsiteY1130" fmla="*/ 1224537 h 1370528"/>
                <a:gd name="connsiteX1131" fmla="*/ 553360 w 2096706"/>
                <a:gd name="connsiteY1131" fmla="*/ 1219975 h 1370528"/>
                <a:gd name="connsiteX1132" fmla="*/ 589858 w 2096706"/>
                <a:gd name="connsiteY1132" fmla="*/ 1183477 h 1370528"/>
                <a:gd name="connsiteX1133" fmla="*/ 594419 w 2096706"/>
                <a:gd name="connsiteY1133" fmla="*/ 1188039 h 1370528"/>
                <a:gd name="connsiteX1134" fmla="*/ 557921 w 2096706"/>
                <a:gd name="connsiteY1134" fmla="*/ 1224537 h 1370528"/>
                <a:gd name="connsiteX1135" fmla="*/ 605962 w 2096706"/>
                <a:gd name="connsiteY1135" fmla="*/ 1272577 h 1370528"/>
                <a:gd name="connsiteX1136" fmla="*/ 601400 w 2096706"/>
                <a:gd name="connsiteY1136" fmla="*/ 1268016 h 1370528"/>
                <a:gd name="connsiteX1137" fmla="*/ 637898 w 2096706"/>
                <a:gd name="connsiteY1137" fmla="*/ 1231518 h 1370528"/>
                <a:gd name="connsiteX1138" fmla="*/ 642460 w 2096706"/>
                <a:gd name="connsiteY1138" fmla="*/ 1236079 h 1370528"/>
                <a:gd name="connsiteX1139" fmla="*/ 605962 w 2096706"/>
                <a:gd name="connsiteY1139" fmla="*/ 1272577 h 1370528"/>
                <a:gd name="connsiteX1140" fmla="*/ 653995 w 2096706"/>
                <a:gd name="connsiteY1140" fmla="*/ 1320611 h 1370528"/>
                <a:gd name="connsiteX1141" fmla="*/ 649434 w 2096706"/>
                <a:gd name="connsiteY1141" fmla="*/ 1316049 h 1370528"/>
                <a:gd name="connsiteX1142" fmla="*/ 685932 w 2096706"/>
                <a:gd name="connsiteY1142" fmla="*/ 1279551 h 1370528"/>
                <a:gd name="connsiteX1143" fmla="*/ 690493 w 2096706"/>
                <a:gd name="connsiteY1143" fmla="*/ 1284113 h 1370528"/>
                <a:gd name="connsiteX1144" fmla="*/ 653995 w 2096706"/>
                <a:gd name="connsiteY1144" fmla="*/ 1320611 h 1370528"/>
                <a:gd name="connsiteX1145" fmla="*/ 678951 w 2096706"/>
                <a:gd name="connsiteY1145" fmla="*/ 1199581 h 1370528"/>
                <a:gd name="connsiteX1146" fmla="*/ 674390 w 2096706"/>
                <a:gd name="connsiteY1146" fmla="*/ 1195020 h 1370528"/>
                <a:gd name="connsiteX1147" fmla="*/ 710888 w 2096706"/>
                <a:gd name="connsiteY1147" fmla="*/ 1158522 h 1370528"/>
                <a:gd name="connsiteX1148" fmla="*/ 715449 w 2096706"/>
                <a:gd name="connsiteY1148" fmla="*/ 1163083 h 1370528"/>
                <a:gd name="connsiteX1149" fmla="*/ 678951 w 2096706"/>
                <a:gd name="connsiteY1149" fmla="*/ 1199581 h 1370528"/>
                <a:gd name="connsiteX1150" fmla="*/ 726991 w 2096706"/>
                <a:gd name="connsiteY1150" fmla="*/ 1247615 h 1370528"/>
                <a:gd name="connsiteX1151" fmla="*/ 722430 w 2096706"/>
                <a:gd name="connsiteY1151" fmla="*/ 1243053 h 1370528"/>
                <a:gd name="connsiteX1152" fmla="*/ 758921 w 2096706"/>
                <a:gd name="connsiteY1152" fmla="*/ 1206555 h 1370528"/>
                <a:gd name="connsiteX1153" fmla="*/ 763483 w 2096706"/>
                <a:gd name="connsiteY1153" fmla="*/ 1211117 h 1370528"/>
                <a:gd name="connsiteX1154" fmla="*/ 726991 w 2096706"/>
                <a:gd name="connsiteY1154" fmla="*/ 1247615 h 1370528"/>
                <a:gd name="connsiteX1155" fmla="*/ 775032 w 2096706"/>
                <a:gd name="connsiteY1155" fmla="*/ 1295655 h 1370528"/>
                <a:gd name="connsiteX1156" fmla="*/ 770470 w 2096706"/>
                <a:gd name="connsiteY1156" fmla="*/ 1291094 h 1370528"/>
                <a:gd name="connsiteX1157" fmla="*/ 806968 w 2096706"/>
                <a:gd name="connsiteY1157" fmla="*/ 1254596 h 1370528"/>
                <a:gd name="connsiteX1158" fmla="*/ 811530 w 2096706"/>
                <a:gd name="connsiteY1158" fmla="*/ 1259157 h 1370528"/>
                <a:gd name="connsiteX1159" fmla="*/ 775032 w 2096706"/>
                <a:gd name="connsiteY1159" fmla="*/ 1295655 h 1370528"/>
                <a:gd name="connsiteX1160" fmla="*/ 799987 w 2096706"/>
                <a:gd name="connsiteY1160" fmla="*/ 1174625 h 1370528"/>
                <a:gd name="connsiteX1161" fmla="*/ 795426 w 2096706"/>
                <a:gd name="connsiteY1161" fmla="*/ 1170064 h 1370528"/>
                <a:gd name="connsiteX1162" fmla="*/ 831917 w 2096706"/>
                <a:gd name="connsiteY1162" fmla="*/ 1133566 h 1370528"/>
                <a:gd name="connsiteX1163" fmla="*/ 836479 w 2096706"/>
                <a:gd name="connsiteY1163" fmla="*/ 1138127 h 1370528"/>
                <a:gd name="connsiteX1164" fmla="*/ 799987 w 2096706"/>
                <a:gd name="connsiteY1164" fmla="*/ 1174625 h 1370528"/>
                <a:gd name="connsiteX1165" fmla="*/ 848028 w 2096706"/>
                <a:gd name="connsiteY1165" fmla="*/ 1222666 h 1370528"/>
                <a:gd name="connsiteX1166" fmla="*/ 843466 w 2096706"/>
                <a:gd name="connsiteY1166" fmla="*/ 1218104 h 1370528"/>
                <a:gd name="connsiteX1167" fmla="*/ 879958 w 2096706"/>
                <a:gd name="connsiteY1167" fmla="*/ 1181606 h 1370528"/>
                <a:gd name="connsiteX1168" fmla="*/ 884519 w 2096706"/>
                <a:gd name="connsiteY1168" fmla="*/ 1186168 h 1370528"/>
                <a:gd name="connsiteX1169" fmla="*/ 848028 w 2096706"/>
                <a:gd name="connsiteY1169" fmla="*/ 1222666 h 1370528"/>
                <a:gd name="connsiteX1170" fmla="*/ 872977 w 2096706"/>
                <a:gd name="connsiteY1170" fmla="*/ 1101629 h 1370528"/>
                <a:gd name="connsiteX1171" fmla="*/ 868415 w 2096706"/>
                <a:gd name="connsiteY1171" fmla="*/ 1097068 h 1370528"/>
                <a:gd name="connsiteX1172" fmla="*/ 904913 w 2096706"/>
                <a:gd name="connsiteY1172" fmla="*/ 1060570 h 1370528"/>
                <a:gd name="connsiteX1173" fmla="*/ 909475 w 2096706"/>
                <a:gd name="connsiteY1173" fmla="*/ 1065132 h 1370528"/>
                <a:gd name="connsiteX1174" fmla="*/ 872977 w 2096706"/>
                <a:gd name="connsiteY1174" fmla="*/ 1101629 h 1370528"/>
                <a:gd name="connsiteX1175" fmla="*/ 897939 w 2096706"/>
                <a:gd name="connsiteY1175" fmla="*/ 980600 h 1370528"/>
                <a:gd name="connsiteX1176" fmla="*/ 893378 w 2096706"/>
                <a:gd name="connsiteY1176" fmla="*/ 976038 h 1370528"/>
                <a:gd name="connsiteX1177" fmla="*/ 929875 w 2096706"/>
                <a:gd name="connsiteY1177" fmla="*/ 939540 h 1370528"/>
                <a:gd name="connsiteX1178" fmla="*/ 934437 w 2096706"/>
                <a:gd name="connsiteY1178" fmla="*/ 944102 h 1370528"/>
                <a:gd name="connsiteX1179" fmla="*/ 897939 w 2096706"/>
                <a:gd name="connsiteY1179" fmla="*/ 980600 h 1370528"/>
                <a:gd name="connsiteX1180" fmla="*/ 922895 w 2096706"/>
                <a:gd name="connsiteY1180" fmla="*/ 859563 h 1370528"/>
                <a:gd name="connsiteX1181" fmla="*/ 918333 w 2096706"/>
                <a:gd name="connsiteY1181" fmla="*/ 855002 h 1370528"/>
                <a:gd name="connsiteX1182" fmla="*/ 954831 w 2096706"/>
                <a:gd name="connsiteY1182" fmla="*/ 818504 h 1370528"/>
                <a:gd name="connsiteX1183" fmla="*/ 959393 w 2096706"/>
                <a:gd name="connsiteY1183" fmla="*/ 823066 h 1370528"/>
                <a:gd name="connsiteX1184" fmla="*/ 922895 w 2096706"/>
                <a:gd name="connsiteY1184" fmla="*/ 859563 h 1370528"/>
                <a:gd name="connsiteX1185" fmla="*/ 945973 w 2096706"/>
                <a:gd name="connsiteY1185" fmla="*/ 1028634 h 1370528"/>
                <a:gd name="connsiteX1186" fmla="*/ 941411 w 2096706"/>
                <a:gd name="connsiteY1186" fmla="*/ 1024072 h 1370528"/>
                <a:gd name="connsiteX1187" fmla="*/ 977909 w 2096706"/>
                <a:gd name="connsiteY1187" fmla="*/ 987574 h 1370528"/>
                <a:gd name="connsiteX1188" fmla="*/ 982471 w 2096706"/>
                <a:gd name="connsiteY1188" fmla="*/ 992136 h 1370528"/>
                <a:gd name="connsiteX1189" fmla="*/ 945973 w 2096706"/>
                <a:gd name="connsiteY1189" fmla="*/ 1028634 h 1370528"/>
                <a:gd name="connsiteX1190" fmla="*/ 970928 w 2096706"/>
                <a:gd name="connsiteY1190" fmla="*/ 907604 h 1370528"/>
                <a:gd name="connsiteX1191" fmla="*/ 966367 w 2096706"/>
                <a:gd name="connsiteY1191" fmla="*/ 903042 h 1370528"/>
                <a:gd name="connsiteX1192" fmla="*/ 1002865 w 2096706"/>
                <a:gd name="connsiteY1192" fmla="*/ 866544 h 1370528"/>
                <a:gd name="connsiteX1193" fmla="*/ 1007426 w 2096706"/>
                <a:gd name="connsiteY1193" fmla="*/ 871106 h 1370528"/>
                <a:gd name="connsiteX1194" fmla="*/ 970928 w 2096706"/>
                <a:gd name="connsiteY1194" fmla="*/ 907604 h 1370528"/>
                <a:gd name="connsiteX1195" fmla="*/ 1018969 w 2096706"/>
                <a:gd name="connsiteY1195" fmla="*/ 955644 h 1370528"/>
                <a:gd name="connsiteX1196" fmla="*/ 1014407 w 2096706"/>
                <a:gd name="connsiteY1196" fmla="*/ 951083 h 1370528"/>
                <a:gd name="connsiteX1197" fmla="*/ 1050899 w 2096706"/>
                <a:gd name="connsiteY1197" fmla="*/ 914585 h 1370528"/>
                <a:gd name="connsiteX1198" fmla="*/ 1055460 w 2096706"/>
                <a:gd name="connsiteY1198" fmla="*/ 919146 h 1370528"/>
                <a:gd name="connsiteX1199" fmla="*/ 1018969 w 2096706"/>
                <a:gd name="connsiteY1199" fmla="*/ 955644 h 1370528"/>
                <a:gd name="connsiteX1200" fmla="*/ 1043931 w 2096706"/>
                <a:gd name="connsiteY1200" fmla="*/ 834614 h 1370528"/>
                <a:gd name="connsiteX1201" fmla="*/ 1039369 w 2096706"/>
                <a:gd name="connsiteY1201" fmla="*/ 830053 h 1370528"/>
                <a:gd name="connsiteX1202" fmla="*/ 1075861 w 2096706"/>
                <a:gd name="connsiteY1202" fmla="*/ 793555 h 1370528"/>
                <a:gd name="connsiteX1203" fmla="*/ 1080422 w 2096706"/>
                <a:gd name="connsiteY1203" fmla="*/ 798116 h 1370528"/>
                <a:gd name="connsiteX1204" fmla="*/ 1043931 w 2096706"/>
                <a:gd name="connsiteY1204" fmla="*/ 834614 h 1370528"/>
                <a:gd name="connsiteX1205" fmla="*/ 1091965 w 2096706"/>
                <a:gd name="connsiteY1205" fmla="*/ 882648 h 1370528"/>
                <a:gd name="connsiteX1206" fmla="*/ 1087403 w 2096706"/>
                <a:gd name="connsiteY1206" fmla="*/ 878087 h 1370528"/>
                <a:gd name="connsiteX1207" fmla="*/ 1123895 w 2096706"/>
                <a:gd name="connsiteY1207" fmla="*/ 841589 h 1370528"/>
                <a:gd name="connsiteX1208" fmla="*/ 1128456 w 2096706"/>
                <a:gd name="connsiteY1208" fmla="*/ 846150 h 1370528"/>
                <a:gd name="connsiteX1209" fmla="*/ 1091965 w 2096706"/>
                <a:gd name="connsiteY1209" fmla="*/ 882648 h 1370528"/>
                <a:gd name="connsiteX1210" fmla="*/ 1140005 w 2096706"/>
                <a:gd name="connsiteY1210" fmla="*/ 930688 h 1370528"/>
                <a:gd name="connsiteX1211" fmla="*/ 1135443 w 2096706"/>
                <a:gd name="connsiteY1211" fmla="*/ 926127 h 1370528"/>
                <a:gd name="connsiteX1212" fmla="*/ 1171935 w 2096706"/>
                <a:gd name="connsiteY1212" fmla="*/ 889629 h 1370528"/>
                <a:gd name="connsiteX1213" fmla="*/ 1176496 w 2096706"/>
                <a:gd name="connsiteY1213" fmla="*/ 894190 h 1370528"/>
                <a:gd name="connsiteX1214" fmla="*/ 1140005 w 2096706"/>
                <a:gd name="connsiteY1214" fmla="*/ 930688 h 1370528"/>
                <a:gd name="connsiteX1215" fmla="*/ 1164954 w 2096706"/>
                <a:gd name="connsiteY1215" fmla="*/ 809652 h 1370528"/>
                <a:gd name="connsiteX1216" fmla="*/ 1160393 w 2096706"/>
                <a:gd name="connsiteY1216" fmla="*/ 805091 h 1370528"/>
                <a:gd name="connsiteX1217" fmla="*/ 1196891 w 2096706"/>
                <a:gd name="connsiteY1217" fmla="*/ 768593 h 1370528"/>
                <a:gd name="connsiteX1218" fmla="*/ 1201452 w 2096706"/>
                <a:gd name="connsiteY1218" fmla="*/ 773154 h 1370528"/>
                <a:gd name="connsiteX1219" fmla="*/ 1164954 w 2096706"/>
                <a:gd name="connsiteY1219" fmla="*/ 809652 h 1370528"/>
                <a:gd name="connsiteX1220" fmla="*/ 1189910 w 2096706"/>
                <a:gd name="connsiteY1220" fmla="*/ 688622 h 1370528"/>
                <a:gd name="connsiteX1221" fmla="*/ 1185348 w 2096706"/>
                <a:gd name="connsiteY1221" fmla="*/ 684061 h 1370528"/>
                <a:gd name="connsiteX1222" fmla="*/ 1221846 w 2096706"/>
                <a:gd name="connsiteY1222" fmla="*/ 647563 h 1370528"/>
                <a:gd name="connsiteX1223" fmla="*/ 1226408 w 2096706"/>
                <a:gd name="connsiteY1223" fmla="*/ 652125 h 1370528"/>
                <a:gd name="connsiteX1224" fmla="*/ 1189910 w 2096706"/>
                <a:gd name="connsiteY1224" fmla="*/ 688622 h 1370528"/>
                <a:gd name="connsiteX1225" fmla="*/ 1213001 w 2096706"/>
                <a:gd name="connsiteY1225" fmla="*/ 857692 h 1370528"/>
                <a:gd name="connsiteX1226" fmla="*/ 1208439 w 2096706"/>
                <a:gd name="connsiteY1226" fmla="*/ 853131 h 1370528"/>
                <a:gd name="connsiteX1227" fmla="*/ 1244931 w 2096706"/>
                <a:gd name="connsiteY1227" fmla="*/ 816633 h 1370528"/>
                <a:gd name="connsiteX1228" fmla="*/ 1249492 w 2096706"/>
                <a:gd name="connsiteY1228" fmla="*/ 821195 h 1370528"/>
                <a:gd name="connsiteX1229" fmla="*/ 1213001 w 2096706"/>
                <a:gd name="connsiteY1229" fmla="*/ 857692 h 1370528"/>
                <a:gd name="connsiteX1230" fmla="*/ 1261035 w 2096706"/>
                <a:gd name="connsiteY1230" fmla="*/ 905726 h 1370528"/>
                <a:gd name="connsiteX1231" fmla="*/ 1256473 w 2096706"/>
                <a:gd name="connsiteY1231" fmla="*/ 901165 h 1370528"/>
                <a:gd name="connsiteX1232" fmla="*/ 1292965 w 2096706"/>
                <a:gd name="connsiteY1232" fmla="*/ 864667 h 1370528"/>
                <a:gd name="connsiteX1233" fmla="*/ 1297526 w 2096706"/>
                <a:gd name="connsiteY1233" fmla="*/ 869228 h 1370528"/>
                <a:gd name="connsiteX1234" fmla="*/ 1261035 w 2096706"/>
                <a:gd name="connsiteY1234" fmla="*/ 905726 h 1370528"/>
                <a:gd name="connsiteX1235" fmla="*/ 1285990 w 2096706"/>
                <a:gd name="connsiteY1235" fmla="*/ 784697 h 1370528"/>
                <a:gd name="connsiteX1236" fmla="*/ 1281429 w 2096706"/>
                <a:gd name="connsiteY1236" fmla="*/ 780135 h 1370528"/>
                <a:gd name="connsiteX1237" fmla="*/ 1317927 w 2096706"/>
                <a:gd name="connsiteY1237" fmla="*/ 743637 h 1370528"/>
                <a:gd name="connsiteX1238" fmla="*/ 1322488 w 2096706"/>
                <a:gd name="connsiteY1238" fmla="*/ 748199 h 1370528"/>
                <a:gd name="connsiteX1239" fmla="*/ 1285990 w 2096706"/>
                <a:gd name="connsiteY1239" fmla="*/ 784697 h 1370528"/>
                <a:gd name="connsiteX1240" fmla="*/ 1334024 w 2096706"/>
                <a:gd name="connsiteY1240" fmla="*/ 832737 h 1370528"/>
                <a:gd name="connsiteX1241" fmla="*/ 1329463 w 2096706"/>
                <a:gd name="connsiteY1241" fmla="*/ 828175 h 1370528"/>
                <a:gd name="connsiteX1242" fmla="*/ 1365961 w 2096706"/>
                <a:gd name="connsiteY1242" fmla="*/ 791677 h 1370528"/>
                <a:gd name="connsiteX1243" fmla="*/ 1370522 w 2096706"/>
                <a:gd name="connsiteY1243" fmla="*/ 796239 h 1370528"/>
                <a:gd name="connsiteX1244" fmla="*/ 1334024 w 2096706"/>
                <a:gd name="connsiteY1244" fmla="*/ 832737 h 1370528"/>
                <a:gd name="connsiteX1245" fmla="*/ 1382064 w 2096706"/>
                <a:gd name="connsiteY1245" fmla="*/ 880771 h 1370528"/>
                <a:gd name="connsiteX1246" fmla="*/ 1377503 w 2096706"/>
                <a:gd name="connsiteY1246" fmla="*/ 876209 h 1370528"/>
                <a:gd name="connsiteX1247" fmla="*/ 1414001 w 2096706"/>
                <a:gd name="connsiteY1247" fmla="*/ 839711 h 1370528"/>
                <a:gd name="connsiteX1248" fmla="*/ 1418562 w 2096706"/>
                <a:gd name="connsiteY1248" fmla="*/ 844273 h 1370528"/>
                <a:gd name="connsiteX1249" fmla="*/ 1382064 w 2096706"/>
                <a:gd name="connsiteY1249" fmla="*/ 880771 h 1370528"/>
                <a:gd name="connsiteX1250" fmla="*/ 1430098 w 2096706"/>
                <a:gd name="connsiteY1250" fmla="*/ 928811 h 1370528"/>
                <a:gd name="connsiteX1251" fmla="*/ 1425537 w 2096706"/>
                <a:gd name="connsiteY1251" fmla="*/ 924249 h 1370528"/>
                <a:gd name="connsiteX1252" fmla="*/ 1462035 w 2096706"/>
                <a:gd name="connsiteY1252" fmla="*/ 887752 h 1370528"/>
                <a:gd name="connsiteX1253" fmla="*/ 1466596 w 2096706"/>
                <a:gd name="connsiteY1253" fmla="*/ 892313 h 1370528"/>
                <a:gd name="connsiteX1254" fmla="*/ 1430098 w 2096706"/>
                <a:gd name="connsiteY1254" fmla="*/ 928811 h 1370528"/>
                <a:gd name="connsiteX1255" fmla="*/ 1478138 w 2096706"/>
                <a:gd name="connsiteY1255" fmla="*/ 976845 h 1370528"/>
                <a:gd name="connsiteX1256" fmla="*/ 1473577 w 2096706"/>
                <a:gd name="connsiteY1256" fmla="*/ 972283 h 1370528"/>
                <a:gd name="connsiteX1257" fmla="*/ 1510075 w 2096706"/>
                <a:gd name="connsiteY1257" fmla="*/ 935785 h 1370528"/>
                <a:gd name="connsiteX1258" fmla="*/ 1514637 w 2096706"/>
                <a:gd name="connsiteY1258" fmla="*/ 940347 h 1370528"/>
                <a:gd name="connsiteX1259" fmla="*/ 1478138 w 2096706"/>
                <a:gd name="connsiteY1259" fmla="*/ 976845 h 1370528"/>
                <a:gd name="connsiteX1260" fmla="*/ 1526179 w 2096706"/>
                <a:gd name="connsiteY1260" fmla="*/ 1024885 h 1370528"/>
                <a:gd name="connsiteX1261" fmla="*/ 1521617 w 2096706"/>
                <a:gd name="connsiteY1261" fmla="*/ 1020324 h 1370528"/>
                <a:gd name="connsiteX1262" fmla="*/ 1558115 w 2096706"/>
                <a:gd name="connsiteY1262" fmla="*/ 983826 h 1370528"/>
                <a:gd name="connsiteX1263" fmla="*/ 1562677 w 2096706"/>
                <a:gd name="connsiteY1263" fmla="*/ 988387 h 1370528"/>
                <a:gd name="connsiteX1264" fmla="*/ 1526179 w 2096706"/>
                <a:gd name="connsiteY1264" fmla="*/ 1024885 h 1370528"/>
                <a:gd name="connsiteX1265" fmla="*/ 1574213 w 2096706"/>
                <a:gd name="connsiteY1265" fmla="*/ 1072919 h 1370528"/>
                <a:gd name="connsiteX1266" fmla="*/ 1569651 w 2096706"/>
                <a:gd name="connsiteY1266" fmla="*/ 1068357 h 1370528"/>
                <a:gd name="connsiteX1267" fmla="*/ 1606149 w 2096706"/>
                <a:gd name="connsiteY1267" fmla="*/ 1031859 h 1370528"/>
                <a:gd name="connsiteX1268" fmla="*/ 1610711 w 2096706"/>
                <a:gd name="connsiteY1268" fmla="*/ 1036421 h 1370528"/>
                <a:gd name="connsiteX1269" fmla="*/ 1574213 w 2096706"/>
                <a:gd name="connsiteY1269" fmla="*/ 1072919 h 1370528"/>
                <a:gd name="connsiteX1270" fmla="*/ 1622246 w 2096706"/>
                <a:gd name="connsiteY1270" fmla="*/ 1120959 h 1370528"/>
                <a:gd name="connsiteX1271" fmla="*/ 1617685 w 2096706"/>
                <a:gd name="connsiteY1271" fmla="*/ 1116398 h 1370528"/>
                <a:gd name="connsiteX1272" fmla="*/ 1654183 w 2096706"/>
                <a:gd name="connsiteY1272" fmla="*/ 1079900 h 1370528"/>
                <a:gd name="connsiteX1273" fmla="*/ 1658744 w 2096706"/>
                <a:gd name="connsiteY1273" fmla="*/ 1084461 h 1370528"/>
                <a:gd name="connsiteX1274" fmla="*/ 1622246 w 2096706"/>
                <a:gd name="connsiteY1274" fmla="*/ 1120959 h 1370528"/>
                <a:gd name="connsiteX1275" fmla="*/ 1670287 w 2096706"/>
                <a:gd name="connsiteY1275" fmla="*/ 1168993 h 1370528"/>
                <a:gd name="connsiteX1276" fmla="*/ 1665725 w 2096706"/>
                <a:gd name="connsiteY1276" fmla="*/ 1164432 h 1370528"/>
                <a:gd name="connsiteX1277" fmla="*/ 1702223 w 2096706"/>
                <a:gd name="connsiteY1277" fmla="*/ 1127933 h 1370528"/>
                <a:gd name="connsiteX1278" fmla="*/ 1706785 w 2096706"/>
                <a:gd name="connsiteY1278" fmla="*/ 1132495 h 1370528"/>
                <a:gd name="connsiteX1279" fmla="*/ 1670287 w 2096706"/>
                <a:gd name="connsiteY1279" fmla="*/ 1168993 h 1370528"/>
                <a:gd name="connsiteX1280" fmla="*/ 1695242 w 2096706"/>
                <a:gd name="connsiteY1280" fmla="*/ 1047963 h 1370528"/>
                <a:gd name="connsiteX1281" fmla="*/ 1690681 w 2096706"/>
                <a:gd name="connsiteY1281" fmla="*/ 1043402 h 1370528"/>
                <a:gd name="connsiteX1282" fmla="*/ 1727179 w 2096706"/>
                <a:gd name="connsiteY1282" fmla="*/ 1006904 h 1370528"/>
                <a:gd name="connsiteX1283" fmla="*/ 1731740 w 2096706"/>
                <a:gd name="connsiteY1283" fmla="*/ 1011465 h 1370528"/>
                <a:gd name="connsiteX1284" fmla="*/ 1695242 w 2096706"/>
                <a:gd name="connsiteY1284" fmla="*/ 1047963 h 1370528"/>
                <a:gd name="connsiteX1285" fmla="*/ 1743283 w 2096706"/>
                <a:gd name="connsiteY1285" fmla="*/ 1096004 h 1370528"/>
                <a:gd name="connsiteX1286" fmla="*/ 1738721 w 2096706"/>
                <a:gd name="connsiteY1286" fmla="*/ 1091442 h 1370528"/>
                <a:gd name="connsiteX1287" fmla="*/ 1775213 w 2096706"/>
                <a:gd name="connsiteY1287" fmla="*/ 1054944 h 1370528"/>
                <a:gd name="connsiteX1288" fmla="*/ 1779774 w 2096706"/>
                <a:gd name="connsiteY1288" fmla="*/ 1059506 h 1370528"/>
                <a:gd name="connsiteX1289" fmla="*/ 1743283 w 2096706"/>
                <a:gd name="connsiteY1289" fmla="*/ 1096004 h 1370528"/>
                <a:gd name="connsiteX1290" fmla="*/ 1791317 w 2096706"/>
                <a:gd name="connsiteY1290" fmla="*/ 1144037 h 1370528"/>
                <a:gd name="connsiteX1291" fmla="*/ 1786755 w 2096706"/>
                <a:gd name="connsiteY1291" fmla="*/ 1139476 h 1370528"/>
                <a:gd name="connsiteX1292" fmla="*/ 1823253 w 2096706"/>
                <a:gd name="connsiteY1292" fmla="*/ 1102978 h 1370528"/>
                <a:gd name="connsiteX1293" fmla="*/ 1827814 w 2096706"/>
                <a:gd name="connsiteY1293" fmla="*/ 1107539 h 1370528"/>
                <a:gd name="connsiteX1294" fmla="*/ 1791317 w 2096706"/>
                <a:gd name="connsiteY1294" fmla="*/ 1144037 h 1370528"/>
                <a:gd name="connsiteX1295" fmla="*/ 1816272 w 2096706"/>
                <a:gd name="connsiteY1295" fmla="*/ 1023007 h 1370528"/>
                <a:gd name="connsiteX1296" fmla="*/ 1811711 w 2096706"/>
                <a:gd name="connsiteY1296" fmla="*/ 1018446 h 1370528"/>
                <a:gd name="connsiteX1297" fmla="*/ 1848209 w 2096706"/>
                <a:gd name="connsiteY1297" fmla="*/ 981948 h 1370528"/>
                <a:gd name="connsiteX1298" fmla="*/ 1852770 w 2096706"/>
                <a:gd name="connsiteY1298" fmla="*/ 986510 h 1370528"/>
                <a:gd name="connsiteX1299" fmla="*/ 1816272 w 2096706"/>
                <a:gd name="connsiteY1299" fmla="*/ 1023007 h 1370528"/>
                <a:gd name="connsiteX1300" fmla="*/ 1864312 w 2096706"/>
                <a:gd name="connsiteY1300" fmla="*/ 1071048 h 1370528"/>
                <a:gd name="connsiteX1301" fmla="*/ 1859751 w 2096706"/>
                <a:gd name="connsiteY1301" fmla="*/ 1066486 h 1370528"/>
                <a:gd name="connsiteX1302" fmla="*/ 1896249 w 2096706"/>
                <a:gd name="connsiteY1302" fmla="*/ 1029988 h 1370528"/>
                <a:gd name="connsiteX1303" fmla="*/ 1900810 w 2096706"/>
                <a:gd name="connsiteY1303" fmla="*/ 1034550 h 1370528"/>
                <a:gd name="connsiteX1304" fmla="*/ 1864312 w 2096706"/>
                <a:gd name="connsiteY1304" fmla="*/ 1071048 h 1370528"/>
                <a:gd name="connsiteX1305" fmla="*/ 1912346 w 2096706"/>
                <a:gd name="connsiteY1305" fmla="*/ 1119082 h 1370528"/>
                <a:gd name="connsiteX1306" fmla="*/ 1907785 w 2096706"/>
                <a:gd name="connsiteY1306" fmla="*/ 1114520 h 1370528"/>
                <a:gd name="connsiteX1307" fmla="*/ 1944283 w 2096706"/>
                <a:gd name="connsiteY1307" fmla="*/ 1078022 h 1370528"/>
                <a:gd name="connsiteX1308" fmla="*/ 1948844 w 2096706"/>
                <a:gd name="connsiteY1308" fmla="*/ 1082584 h 1370528"/>
                <a:gd name="connsiteX1309" fmla="*/ 1912346 w 2096706"/>
                <a:gd name="connsiteY1309" fmla="*/ 1119082 h 1370528"/>
                <a:gd name="connsiteX1310" fmla="*/ 1937308 w 2096706"/>
                <a:gd name="connsiteY1310" fmla="*/ 998052 h 1370528"/>
                <a:gd name="connsiteX1311" fmla="*/ 1932747 w 2096706"/>
                <a:gd name="connsiteY1311" fmla="*/ 993490 h 1370528"/>
                <a:gd name="connsiteX1312" fmla="*/ 1969238 w 2096706"/>
                <a:gd name="connsiteY1312" fmla="*/ 956992 h 1370528"/>
                <a:gd name="connsiteX1313" fmla="*/ 1973800 w 2096706"/>
                <a:gd name="connsiteY1313" fmla="*/ 961554 h 1370528"/>
                <a:gd name="connsiteX1314" fmla="*/ 1937308 w 2096706"/>
                <a:gd name="connsiteY1314" fmla="*/ 998052 h 1370528"/>
                <a:gd name="connsiteX1315" fmla="*/ 1985348 w 2096706"/>
                <a:gd name="connsiteY1315" fmla="*/ 1046086 h 1370528"/>
                <a:gd name="connsiteX1316" fmla="*/ 1980787 w 2096706"/>
                <a:gd name="connsiteY1316" fmla="*/ 1041524 h 1370528"/>
                <a:gd name="connsiteX1317" fmla="*/ 2017279 w 2096706"/>
                <a:gd name="connsiteY1317" fmla="*/ 1005026 h 1370528"/>
                <a:gd name="connsiteX1318" fmla="*/ 2021840 w 2096706"/>
                <a:gd name="connsiteY1318" fmla="*/ 1009588 h 1370528"/>
                <a:gd name="connsiteX1319" fmla="*/ 1985348 w 2096706"/>
                <a:gd name="connsiteY1319" fmla="*/ 1046086 h 1370528"/>
                <a:gd name="connsiteX1320" fmla="*/ 2010304 w 2096706"/>
                <a:gd name="connsiteY1320" fmla="*/ 925056 h 1370528"/>
                <a:gd name="connsiteX1321" fmla="*/ 2005743 w 2096706"/>
                <a:gd name="connsiteY1321" fmla="*/ 920494 h 1370528"/>
                <a:gd name="connsiteX1322" fmla="*/ 2042241 w 2096706"/>
                <a:gd name="connsiteY1322" fmla="*/ 883997 h 1370528"/>
                <a:gd name="connsiteX1323" fmla="*/ 2046802 w 2096706"/>
                <a:gd name="connsiteY1323" fmla="*/ 888558 h 1370528"/>
                <a:gd name="connsiteX1324" fmla="*/ 2010304 w 2096706"/>
                <a:gd name="connsiteY1324" fmla="*/ 925056 h 1370528"/>
                <a:gd name="connsiteX1325" fmla="*/ 2035260 w 2096706"/>
                <a:gd name="connsiteY1325" fmla="*/ 804026 h 1370528"/>
                <a:gd name="connsiteX1326" fmla="*/ 2030698 w 2096706"/>
                <a:gd name="connsiteY1326" fmla="*/ 799465 h 1370528"/>
                <a:gd name="connsiteX1327" fmla="*/ 2067190 w 2096706"/>
                <a:gd name="connsiteY1327" fmla="*/ 762967 h 1370528"/>
                <a:gd name="connsiteX1328" fmla="*/ 2071751 w 2096706"/>
                <a:gd name="connsiteY1328" fmla="*/ 767528 h 1370528"/>
                <a:gd name="connsiteX1329" fmla="*/ 2035260 w 2096706"/>
                <a:gd name="connsiteY1329" fmla="*/ 804026 h 1370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</a:cxnLst>
              <a:rect l="l" t="t" r="r" b="b"/>
              <a:pathLst>
                <a:path w="2096706" h="1370528">
                  <a:moveTo>
                    <a:pt x="2092146" y="641931"/>
                  </a:moveTo>
                  <a:lnTo>
                    <a:pt x="2096707" y="646492"/>
                  </a:lnTo>
                  <a:lnTo>
                    <a:pt x="2060209" y="682990"/>
                  </a:lnTo>
                  <a:lnTo>
                    <a:pt x="2055648" y="678429"/>
                  </a:lnTo>
                  <a:lnTo>
                    <a:pt x="2092146" y="641931"/>
                  </a:lnTo>
                  <a:close/>
                  <a:moveTo>
                    <a:pt x="2044112" y="593897"/>
                  </a:moveTo>
                  <a:lnTo>
                    <a:pt x="2048673" y="598458"/>
                  </a:lnTo>
                  <a:lnTo>
                    <a:pt x="2012175" y="634956"/>
                  </a:lnTo>
                  <a:lnTo>
                    <a:pt x="2007614" y="630395"/>
                  </a:lnTo>
                  <a:lnTo>
                    <a:pt x="2044112" y="593897"/>
                  </a:lnTo>
                  <a:close/>
                  <a:moveTo>
                    <a:pt x="1383942" y="590671"/>
                  </a:moveTo>
                  <a:lnTo>
                    <a:pt x="1379380" y="586109"/>
                  </a:lnTo>
                  <a:lnTo>
                    <a:pt x="1415878" y="549611"/>
                  </a:lnTo>
                  <a:lnTo>
                    <a:pt x="1420440" y="554173"/>
                  </a:lnTo>
                  <a:lnTo>
                    <a:pt x="1383942" y="590671"/>
                  </a:lnTo>
                  <a:close/>
                  <a:moveTo>
                    <a:pt x="1395484" y="675209"/>
                  </a:moveTo>
                  <a:lnTo>
                    <a:pt x="1358986" y="711707"/>
                  </a:lnTo>
                  <a:lnTo>
                    <a:pt x="1354425" y="707146"/>
                  </a:lnTo>
                  <a:lnTo>
                    <a:pt x="1390923" y="670648"/>
                  </a:lnTo>
                  <a:lnTo>
                    <a:pt x="1395484" y="675209"/>
                  </a:lnTo>
                  <a:close/>
                  <a:moveTo>
                    <a:pt x="1438957" y="718681"/>
                  </a:moveTo>
                  <a:lnTo>
                    <a:pt x="1443518" y="723243"/>
                  </a:lnTo>
                  <a:lnTo>
                    <a:pt x="1407020" y="759741"/>
                  </a:lnTo>
                  <a:lnTo>
                    <a:pt x="1402459" y="755179"/>
                  </a:lnTo>
                  <a:lnTo>
                    <a:pt x="1438957" y="718681"/>
                  </a:lnTo>
                  <a:close/>
                  <a:moveTo>
                    <a:pt x="1431976" y="638711"/>
                  </a:moveTo>
                  <a:lnTo>
                    <a:pt x="1427414" y="634150"/>
                  </a:lnTo>
                  <a:lnTo>
                    <a:pt x="1463912" y="597652"/>
                  </a:lnTo>
                  <a:lnTo>
                    <a:pt x="1468474" y="602213"/>
                  </a:lnTo>
                  <a:lnTo>
                    <a:pt x="1431976" y="638711"/>
                  </a:lnTo>
                  <a:close/>
                  <a:moveTo>
                    <a:pt x="1452370" y="513120"/>
                  </a:moveTo>
                  <a:lnTo>
                    <a:pt x="1488868" y="476622"/>
                  </a:lnTo>
                  <a:lnTo>
                    <a:pt x="1493429" y="481183"/>
                  </a:lnTo>
                  <a:lnTo>
                    <a:pt x="1456931" y="517681"/>
                  </a:lnTo>
                  <a:lnTo>
                    <a:pt x="1452370" y="513120"/>
                  </a:lnTo>
                  <a:close/>
                  <a:moveTo>
                    <a:pt x="1486990" y="766715"/>
                  </a:moveTo>
                  <a:lnTo>
                    <a:pt x="1491552" y="771277"/>
                  </a:lnTo>
                  <a:lnTo>
                    <a:pt x="1455054" y="807775"/>
                  </a:lnTo>
                  <a:lnTo>
                    <a:pt x="1450492" y="803213"/>
                  </a:lnTo>
                  <a:lnTo>
                    <a:pt x="1486990" y="766715"/>
                  </a:lnTo>
                  <a:close/>
                  <a:moveTo>
                    <a:pt x="1480010" y="686745"/>
                  </a:moveTo>
                  <a:lnTo>
                    <a:pt x="1475448" y="682184"/>
                  </a:lnTo>
                  <a:lnTo>
                    <a:pt x="1511946" y="645686"/>
                  </a:lnTo>
                  <a:lnTo>
                    <a:pt x="1516507" y="650247"/>
                  </a:lnTo>
                  <a:lnTo>
                    <a:pt x="1480010" y="686745"/>
                  </a:lnTo>
                  <a:close/>
                  <a:moveTo>
                    <a:pt x="1674042" y="588793"/>
                  </a:moveTo>
                  <a:lnTo>
                    <a:pt x="1669480" y="584232"/>
                  </a:lnTo>
                  <a:lnTo>
                    <a:pt x="1705978" y="547734"/>
                  </a:lnTo>
                  <a:lnTo>
                    <a:pt x="1710540" y="552295"/>
                  </a:lnTo>
                  <a:lnTo>
                    <a:pt x="1674042" y="588793"/>
                  </a:lnTo>
                  <a:close/>
                  <a:moveTo>
                    <a:pt x="1685578" y="673332"/>
                  </a:moveTo>
                  <a:lnTo>
                    <a:pt x="1649086" y="709830"/>
                  </a:lnTo>
                  <a:lnTo>
                    <a:pt x="1644525" y="705268"/>
                  </a:lnTo>
                  <a:lnTo>
                    <a:pt x="1681016" y="668770"/>
                  </a:lnTo>
                  <a:lnTo>
                    <a:pt x="1685578" y="673332"/>
                  </a:lnTo>
                  <a:close/>
                  <a:moveTo>
                    <a:pt x="1650957" y="419723"/>
                  </a:moveTo>
                  <a:lnTo>
                    <a:pt x="1646396" y="415162"/>
                  </a:lnTo>
                  <a:lnTo>
                    <a:pt x="1682893" y="378664"/>
                  </a:lnTo>
                  <a:lnTo>
                    <a:pt x="1687455" y="383225"/>
                  </a:lnTo>
                  <a:lnTo>
                    <a:pt x="1650957" y="419723"/>
                  </a:lnTo>
                  <a:close/>
                  <a:moveTo>
                    <a:pt x="1657938" y="499700"/>
                  </a:moveTo>
                  <a:lnTo>
                    <a:pt x="1662499" y="504262"/>
                  </a:lnTo>
                  <a:lnTo>
                    <a:pt x="1626001" y="540760"/>
                  </a:lnTo>
                  <a:lnTo>
                    <a:pt x="1621440" y="536198"/>
                  </a:lnTo>
                  <a:lnTo>
                    <a:pt x="1657938" y="499700"/>
                  </a:lnTo>
                  <a:close/>
                  <a:moveTo>
                    <a:pt x="1632976" y="620730"/>
                  </a:moveTo>
                  <a:lnTo>
                    <a:pt x="1637537" y="625291"/>
                  </a:lnTo>
                  <a:lnTo>
                    <a:pt x="1601046" y="661789"/>
                  </a:lnTo>
                  <a:lnTo>
                    <a:pt x="1596484" y="657228"/>
                  </a:lnTo>
                  <a:lnTo>
                    <a:pt x="1632976" y="620730"/>
                  </a:lnTo>
                  <a:close/>
                  <a:moveTo>
                    <a:pt x="1577967" y="492719"/>
                  </a:moveTo>
                  <a:lnTo>
                    <a:pt x="1573406" y="488158"/>
                  </a:lnTo>
                  <a:lnTo>
                    <a:pt x="1609904" y="451660"/>
                  </a:lnTo>
                  <a:lnTo>
                    <a:pt x="1614466" y="456221"/>
                  </a:lnTo>
                  <a:lnTo>
                    <a:pt x="1577967" y="492719"/>
                  </a:lnTo>
                  <a:close/>
                  <a:moveTo>
                    <a:pt x="1584942" y="572690"/>
                  </a:moveTo>
                  <a:lnTo>
                    <a:pt x="1589503" y="577251"/>
                  </a:lnTo>
                  <a:lnTo>
                    <a:pt x="1553012" y="613749"/>
                  </a:lnTo>
                  <a:lnTo>
                    <a:pt x="1548451" y="609188"/>
                  </a:lnTo>
                  <a:lnTo>
                    <a:pt x="1584942" y="572690"/>
                  </a:lnTo>
                  <a:close/>
                  <a:moveTo>
                    <a:pt x="1529927" y="444685"/>
                  </a:moveTo>
                  <a:lnTo>
                    <a:pt x="1525366" y="440124"/>
                  </a:lnTo>
                  <a:lnTo>
                    <a:pt x="1561864" y="403626"/>
                  </a:lnTo>
                  <a:lnTo>
                    <a:pt x="1566425" y="408187"/>
                  </a:lnTo>
                  <a:lnTo>
                    <a:pt x="1529927" y="444685"/>
                  </a:lnTo>
                  <a:close/>
                  <a:moveTo>
                    <a:pt x="1536908" y="524656"/>
                  </a:moveTo>
                  <a:lnTo>
                    <a:pt x="1541470" y="529217"/>
                  </a:lnTo>
                  <a:lnTo>
                    <a:pt x="1504978" y="565715"/>
                  </a:lnTo>
                  <a:lnTo>
                    <a:pt x="1500417" y="561154"/>
                  </a:lnTo>
                  <a:lnTo>
                    <a:pt x="1536908" y="524656"/>
                  </a:lnTo>
                  <a:close/>
                  <a:moveTo>
                    <a:pt x="1535031" y="814756"/>
                  </a:moveTo>
                  <a:lnTo>
                    <a:pt x="1539592" y="819317"/>
                  </a:lnTo>
                  <a:lnTo>
                    <a:pt x="1503094" y="855815"/>
                  </a:lnTo>
                  <a:lnTo>
                    <a:pt x="1498533" y="851254"/>
                  </a:lnTo>
                  <a:lnTo>
                    <a:pt x="1535031" y="814756"/>
                  </a:lnTo>
                  <a:close/>
                  <a:moveTo>
                    <a:pt x="1528050" y="734779"/>
                  </a:moveTo>
                  <a:lnTo>
                    <a:pt x="1523488" y="730217"/>
                  </a:lnTo>
                  <a:lnTo>
                    <a:pt x="1559986" y="693719"/>
                  </a:lnTo>
                  <a:lnTo>
                    <a:pt x="1564548" y="698281"/>
                  </a:lnTo>
                  <a:lnTo>
                    <a:pt x="1528050" y="734779"/>
                  </a:lnTo>
                  <a:close/>
                  <a:moveTo>
                    <a:pt x="1583071" y="862789"/>
                  </a:moveTo>
                  <a:lnTo>
                    <a:pt x="1587632" y="867351"/>
                  </a:lnTo>
                  <a:lnTo>
                    <a:pt x="1551134" y="903849"/>
                  </a:lnTo>
                  <a:lnTo>
                    <a:pt x="1546573" y="899287"/>
                  </a:lnTo>
                  <a:lnTo>
                    <a:pt x="1583071" y="862789"/>
                  </a:lnTo>
                  <a:close/>
                  <a:moveTo>
                    <a:pt x="1576084" y="782819"/>
                  </a:moveTo>
                  <a:lnTo>
                    <a:pt x="1571522" y="778258"/>
                  </a:lnTo>
                  <a:lnTo>
                    <a:pt x="1608020" y="741760"/>
                  </a:lnTo>
                  <a:lnTo>
                    <a:pt x="1612582" y="746321"/>
                  </a:lnTo>
                  <a:lnTo>
                    <a:pt x="1576084" y="782819"/>
                  </a:lnTo>
                  <a:close/>
                  <a:moveTo>
                    <a:pt x="1631105" y="910830"/>
                  </a:moveTo>
                  <a:lnTo>
                    <a:pt x="1635666" y="915391"/>
                  </a:lnTo>
                  <a:lnTo>
                    <a:pt x="1599168" y="951889"/>
                  </a:lnTo>
                  <a:lnTo>
                    <a:pt x="1594607" y="947328"/>
                  </a:lnTo>
                  <a:lnTo>
                    <a:pt x="1631105" y="910830"/>
                  </a:lnTo>
                  <a:close/>
                  <a:moveTo>
                    <a:pt x="1624130" y="830859"/>
                  </a:moveTo>
                  <a:lnTo>
                    <a:pt x="1619569" y="826298"/>
                  </a:lnTo>
                  <a:lnTo>
                    <a:pt x="1656060" y="789800"/>
                  </a:lnTo>
                  <a:lnTo>
                    <a:pt x="1660622" y="794361"/>
                  </a:lnTo>
                  <a:lnTo>
                    <a:pt x="1624130" y="830859"/>
                  </a:lnTo>
                  <a:close/>
                  <a:moveTo>
                    <a:pt x="1679145" y="958864"/>
                  </a:moveTo>
                  <a:lnTo>
                    <a:pt x="1683706" y="963425"/>
                  </a:lnTo>
                  <a:lnTo>
                    <a:pt x="1647208" y="999923"/>
                  </a:lnTo>
                  <a:lnTo>
                    <a:pt x="1642647" y="995361"/>
                  </a:lnTo>
                  <a:lnTo>
                    <a:pt x="1679145" y="958864"/>
                  </a:lnTo>
                  <a:close/>
                  <a:moveTo>
                    <a:pt x="1672171" y="878893"/>
                  </a:moveTo>
                  <a:lnTo>
                    <a:pt x="1667609" y="874332"/>
                  </a:lnTo>
                  <a:lnTo>
                    <a:pt x="1704101" y="837834"/>
                  </a:lnTo>
                  <a:lnTo>
                    <a:pt x="1708662" y="842395"/>
                  </a:lnTo>
                  <a:lnTo>
                    <a:pt x="1672171" y="878893"/>
                  </a:lnTo>
                  <a:close/>
                  <a:moveTo>
                    <a:pt x="1697126" y="757863"/>
                  </a:moveTo>
                  <a:lnTo>
                    <a:pt x="1692565" y="753302"/>
                  </a:lnTo>
                  <a:lnTo>
                    <a:pt x="1729056" y="716804"/>
                  </a:lnTo>
                  <a:lnTo>
                    <a:pt x="1733618" y="721365"/>
                  </a:lnTo>
                  <a:lnTo>
                    <a:pt x="1697126" y="757863"/>
                  </a:lnTo>
                  <a:close/>
                  <a:moveTo>
                    <a:pt x="1923082" y="618852"/>
                  </a:moveTo>
                  <a:lnTo>
                    <a:pt x="1927643" y="623414"/>
                  </a:lnTo>
                  <a:lnTo>
                    <a:pt x="1891146" y="659912"/>
                  </a:lnTo>
                  <a:lnTo>
                    <a:pt x="1886584" y="655350"/>
                  </a:lnTo>
                  <a:lnTo>
                    <a:pt x="1923082" y="618852"/>
                  </a:lnTo>
                  <a:close/>
                  <a:moveTo>
                    <a:pt x="1911540" y="534321"/>
                  </a:moveTo>
                  <a:lnTo>
                    <a:pt x="1948038" y="497823"/>
                  </a:lnTo>
                  <a:lnTo>
                    <a:pt x="1952599" y="502384"/>
                  </a:lnTo>
                  <a:lnTo>
                    <a:pt x="1916101" y="538882"/>
                  </a:lnTo>
                  <a:lnTo>
                    <a:pt x="1911540" y="534321"/>
                  </a:lnTo>
                  <a:close/>
                  <a:moveTo>
                    <a:pt x="1868061" y="490842"/>
                  </a:moveTo>
                  <a:lnTo>
                    <a:pt x="1863499" y="486280"/>
                  </a:lnTo>
                  <a:lnTo>
                    <a:pt x="1899997" y="449782"/>
                  </a:lnTo>
                  <a:lnTo>
                    <a:pt x="1904559" y="454344"/>
                  </a:lnTo>
                  <a:lnTo>
                    <a:pt x="1868061" y="490842"/>
                  </a:lnTo>
                  <a:close/>
                  <a:moveTo>
                    <a:pt x="1875048" y="570812"/>
                  </a:moveTo>
                  <a:lnTo>
                    <a:pt x="1879610" y="575374"/>
                  </a:lnTo>
                  <a:lnTo>
                    <a:pt x="1843112" y="611872"/>
                  </a:lnTo>
                  <a:lnTo>
                    <a:pt x="1838550" y="607310"/>
                  </a:lnTo>
                  <a:lnTo>
                    <a:pt x="1875048" y="570812"/>
                  </a:lnTo>
                  <a:close/>
                  <a:moveTo>
                    <a:pt x="1820027" y="442808"/>
                  </a:moveTo>
                  <a:lnTo>
                    <a:pt x="1815466" y="438247"/>
                  </a:lnTo>
                  <a:lnTo>
                    <a:pt x="1851964" y="401749"/>
                  </a:lnTo>
                  <a:lnTo>
                    <a:pt x="1856525" y="406310"/>
                  </a:lnTo>
                  <a:lnTo>
                    <a:pt x="1820027" y="442808"/>
                  </a:lnTo>
                  <a:close/>
                  <a:moveTo>
                    <a:pt x="1827008" y="522778"/>
                  </a:moveTo>
                  <a:lnTo>
                    <a:pt x="1831569" y="527340"/>
                  </a:lnTo>
                  <a:lnTo>
                    <a:pt x="1795071" y="563838"/>
                  </a:lnTo>
                  <a:lnTo>
                    <a:pt x="1790510" y="559276"/>
                  </a:lnTo>
                  <a:lnTo>
                    <a:pt x="1827008" y="522778"/>
                  </a:lnTo>
                  <a:close/>
                  <a:moveTo>
                    <a:pt x="1806614" y="648370"/>
                  </a:moveTo>
                  <a:lnTo>
                    <a:pt x="1770116" y="684867"/>
                  </a:lnTo>
                  <a:lnTo>
                    <a:pt x="1765554" y="680306"/>
                  </a:lnTo>
                  <a:lnTo>
                    <a:pt x="1802052" y="643808"/>
                  </a:lnTo>
                  <a:lnTo>
                    <a:pt x="1806614" y="648370"/>
                  </a:lnTo>
                  <a:close/>
                  <a:moveTo>
                    <a:pt x="1771987" y="394768"/>
                  </a:moveTo>
                  <a:lnTo>
                    <a:pt x="1767425" y="390206"/>
                  </a:lnTo>
                  <a:lnTo>
                    <a:pt x="1803923" y="353708"/>
                  </a:lnTo>
                  <a:lnTo>
                    <a:pt x="1808485" y="358270"/>
                  </a:lnTo>
                  <a:lnTo>
                    <a:pt x="1771987" y="394768"/>
                  </a:lnTo>
                  <a:close/>
                  <a:moveTo>
                    <a:pt x="1778968" y="474738"/>
                  </a:moveTo>
                  <a:lnTo>
                    <a:pt x="1783529" y="479299"/>
                  </a:lnTo>
                  <a:lnTo>
                    <a:pt x="1747031" y="515797"/>
                  </a:lnTo>
                  <a:lnTo>
                    <a:pt x="1742470" y="511236"/>
                  </a:lnTo>
                  <a:lnTo>
                    <a:pt x="1778968" y="474738"/>
                  </a:lnTo>
                  <a:close/>
                  <a:moveTo>
                    <a:pt x="1754012" y="595774"/>
                  </a:moveTo>
                  <a:lnTo>
                    <a:pt x="1758573" y="600336"/>
                  </a:lnTo>
                  <a:lnTo>
                    <a:pt x="1722075" y="636834"/>
                  </a:lnTo>
                  <a:lnTo>
                    <a:pt x="1717514" y="632272"/>
                  </a:lnTo>
                  <a:lnTo>
                    <a:pt x="1754012" y="595774"/>
                  </a:lnTo>
                  <a:close/>
                  <a:moveTo>
                    <a:pt x="1752134" y="885874"/>
                  </a:moveTo>
                  <a:lnTo>
                    <a:pt x="1756696" y="890435"/>
                  </a:lnTo>
                  <a:lnTo>
                    <a:pt x="1720205" y="926933"/>
                  </a:lnTo>
                  <a:lnTo>
                    <a:pt x="1715643" y="922372"/>
                  </a:lnTo>
                  <a:lnTo>
                    <a:pt x="1752134" y="885874"/>
                  </a:lnTo>
                  <a:close/>
                  <a:moveTo>
                    <a:pt x="1745160" y="805904"/>
                  </a:moveTo>
                  <a:lnTo>
                    <a:pt x="1740599" y="801342"/>
                  </a:lnTo>
                  <a:lnTo>
                    <a:pt x="1777090" y="764844"/>
                  </a:lnTo>
                  <a:lnTo>
                    <a:pt x="1781652" y="769406"/>
                  </a:lnTo>
                  <a:lnTo>
                    <a:pt x="1745160" y="805904"/>
                  </a:lnTo>
                  <a:close/>
                  <a:moveTo>
                    <a:pt x="1800168" y="933908"/>
                  </a:moveTo>
                  <a:lnTo>
                    <a:pt x="1804730" y="938469"/>
                  </a:lnTo>
                  <a:lnTo>
                    <a:pt x="1768232" y="974967"/>
                  </a:lnTo>
                  <a:lnTo>
                    <a:pt x="1763670" y="970406"/>
                  </a:lnTo>
                  <a:lnTo>
                    <a:pt x="1800168" y="933908"/>
                  </a:lnTo>
                  <a:close/>
                  <a:moveTo>
                    <a:pt x="1793194" y="853938"/>
                  </a:moveTo>
                  <a:lnTo>
                    <a:pt x="1788632" y="849376"/>
                  </a:lnTo>
                  <a:lnTo>
                    <a:pt x="1825124" y="812878"/>
                  </a:lnTo>
                  <a:lnTo>
                    <a:pt x="1829685" y="817440"/>
                  </a:lnTo>
                  <a:lnTo>
                    <a:pt x="1793194" y="853938"/>
                  </a:lnTo>
                  <a:close/>
                  <a:moveTo>
                    <a:pt x="1818156" y="732908"/>
                  </a:moveTo>
                  <a:lnTo>
                    <a:pt x="1813594" y="728346"/>
                  </a:lnTo>
                  <a:lnTo>
                    <a:pt x="1850093" y="691848"/>
                  </a:lnTo>
                  <a:lnTo>
                    <a:pt x="1854654" y="696410"/>
                  </a:lnTo>
                  <a:lnTo>
                    <a:pt x="1818156" y="732908"/>
                  </a:lnTo>
                  <a:close/>
                  <a:moveTo>
                    <a:pt x="1873164" y="860918"/>
                  </a:moveTo>
                  <a:lnTo>
                    <a:pt x="1877726" y="865480"/>
                  </a:lnTo>
                  <a:lnTo>
                    <a:pt x="1841234" y="901978"/>
                  </a:lnTo>
                  <a:lnTo>
                    <a:pt x="1836673" y="897416"/>
                  </a:lnTo>
                  <a:lnTo>
                    <a:pt x="1873164" y="860918"/>
                  </a:lnTo>
                  <a:close/>
                  <a:moveTo>
                    <a:pt x="1866190" y="780942"/>
                  </a:moveTo>
                  <a:lnTo>
                    <a:pt x="1861628" y="776380"/>
                  </a:lnTo>
                  <a:lnTo>
                    <a:pt x="1898126" y="739882"/>
                  </a:lnTo>
                  <a:lnTo>
                    <a:pt x="1902688" y="744444"/>
                  </a:lnTo>
                  <a:lnTo>
                    <a:pt x="1866190" y="780942"/>
                  </a:lnTo>
                  <a:close/>
                  <a:moveTo>
                    <a:pt x="1921205" y="908959"/>
                  </a:moveTo>
                  <a:lnTo>
                    <a:pt x="1925766" y="913520"/>
                  </a:lnTo>
                  <a:lnTo>
                    <a:pt x="1889268" y="950018"/>
                  </a:lnTo>
                  <a:lnTo>
                    <a:pt x="1884706" y="945457"/>
                  </a:lnTo>
                  <a:lnTo>
                    <a:pt x="1921205" y="908959"/>
                  </a:lnTo>
                  <a:close/>
                  <a:moveTo>
                    <a:pt x="1914224" y="828982"/>
                  </a:moveTo>
                  <a:lnTo>
                    <a:pt x="1909662" y="824420"/>
                  </a:lnTo>
                  <a:lnTo>
                    <a:pt x="1946160" y="787923"/>
                  </a:lnTo>
                  <a:lnTo>
                    <a:pt x="1950722" y="792484"/>
                  </a:lnTo>
                  <a:lnTo>
                    <a:pt x="1914224" y="828982"/>
                  </a:lnTo>
                  <a:close/>
                  <a:moveTo>
                    <a:pt x="1939179" y="707952"/>
                  </a:moveTo>
                  <a:lnTo>
                    <a:pt x="1934618" y="703391"/>
                  </a:lnTo>
                  <a:lnTo>
                    <a:pt x="1971116" y="666893"/>
                  </a:lnTo>
                  <a:lnTo>
                    <a:pt x="1975677" y="671454"/>
                  </a:lnTo>
                  <a:lnTo>
                    <a:pt x="1939179" y="707952"/>
                  </a:lnTo>
                  <a:close/>
                  <a:moveTo>
                    <a:pt x="1959573" y="582354"/>
                  </a:moveTo>
                  <a:lnTo>
                    <a:pt x="1996072" y="545856"/>
                  </a:lnTo>
                  <a:lnTo>
                    <a:pt x="2000633" y="550418"/>
                  </a:lnTo>
                  <a:lnTo>
                    <a:pt x="1964135" y="586916"/>
                  </a:lnTo>
                  <a:lnTo>
                    <a:pt x="1959573" y="582354"/>
                  </a:lnTo>
                  <a:close/>
                  <a:moveTo>
                    <a:pt x="1994200" y="835963"/>
                  </a:moveTo>
                  <a:lnTo>
                    <a:pt x="1998762" y="840524"/>
                  </a:lnTo>
                  <a:lnTo>
                    <a:pt x="1962264" y="877022"/>
                  </a:lnTo>
                  <a:lnTo>
                    <a:pt x="1957702" y="872461"/>
                  </a:lnTo>
                  <a:lnTo>
                    <a:pt x="1994200" y="835963"/>
                  </a:lnTo>
                  <a:close/>
                  <a:moveTo>
                    <a:pt x="1987220" y="755986"/>
                  </a:moveTo>
                  <a:lnTo>
                    <a:pt x="1982658" y="751424"/>
                  </a:lnTo>
                  <a:lnTo>
                    <a:pt x="2019156" y="714927"/>
                  </a:lnTo>
                  <a:lnTo>
                    <a:pt x="2023718" y="719488"/>
                  </a:lnTo>
                  <a:lnTo>
                    <a:pt x="1987220" y="755986"/>
                  </a:lnTo>
                  <a:close/>
                  <a:moveTo>
                    <a:pt x="2021034" y="424827"/>
                  </a:moveTo>
                  <a:lnTo>
                    <a:pt x="2025595" y="429388"/>
                  </a:lnTo>
                  <a:lnTo>
                    <a:pt x="1989103" y="465886"/>
                  </a:lnTo>
                  <a:lnTo>
                    <a:pt x="1984542" y="461325"/>
                  </a:lnTo>
                  <a:lnTo>
                    <a:pt x="2021034" y="424827"/>
                  </a:lnTo>
                  <a:close/>
                  <a:moveTo>
                    <a:pt x="1972993" y="376793"/>
                  </a:moveTo>
                  <a:lnTo>
                    <a:pt x="1977555" y="381354"/>
                  </a:lnTo>
                  <a:lnTo>
                    <a:pt x="1941063" y="417852"/>
                  </a:lnTo>
                  <a:lnTo>
                    <a:pt x="1936502" y="413291"/>
                  </a:lnTo>
                  <a:lnTo>
                    <a:pt x="1972993" y="376793"/>
                  </a:lnTo>
                  <a:close/>
                  <a:moveTo>
                    <a:pt x="1924953" y="328753"/>
                  </a:moveTo>
                  <a:lnTo>
                    <a:pt x="1929514" y="333314"/>
                  </a:lnTo>
                  <a:lnTo>
                    <a:pt x="1893023" y="369812"/>
                  </a:lnTo>
                  <a:lnTo>
                    <a:pt x="1888461" y="365251"/>
                  </a:lnTo>
                  <a:lnTo>
                    <a:pt x="1924953" y="328753"/>
                  </a:lnTo>
                  <a:close/>
                  <a:moveTo>
                    <a:pt x="1876919" y="280719"/>
                  </a:moveTo>
                  <a:lnTo>
                    <a:pt x="1881481" y="285280"/>
                  </a:lnTo>
                  <a:lnTo>
                    <a:pt x="1844989" y="321778"/>
                  </a:lnTo>
                  <a:lnTo>
                    <a:pt x="1840428" y="317217"/>
                  </a:lnTo>
                  <a:lnTo>
                    <a:pt x="1876919" y="280719"/>
                  </a:lnTo>
                  <a:close/>
                  <a:moveTo>
                    <a:pt x="1828885" y="232679"/>
                  </a:moveTo>
                  <a:lnTo>
                    <a:pt x="1833447" y="237240"/>
                  </a:lnTo>
                  <a:lnTo>
                    <a:pt x="1796955" y="273738"/>
                  </a:lnTo>
                  <a:lnTo>
                    <a:pt x="1792394" y="269177"/>
                  </a:lnTo>
                  <a:lnTo>
                    <a:pt x="1828885" y="232679"/>
                  </a:lnTo>
                  <a:close/>
                  <a:moveTo>
                    <a:pt x="1780845" y="184645"/>
                  </a:moveTo>
                  <a:lnTo>
                    <a:pt x="1785407" y="189206"/>
                  </a:lnTo>
                  <a:lnTo>
                    <a:pt x="1748908" y="225704"/>
                  </a:lnTo>
                  <a:lnTo>
                    <a:pt x="1744347" y="221143"/>
                  </a:lnTo>
                  <a:lnTo>
                    <a:pt x="1780845" y="184645"/>
                  </a:lnTo>
                  <a:close/>
                  <a:moveTo>
                    <a:pt x="1755889" y="305675"/>
                  </a:moveTo>
                  <a:lnTo>
                    <a:pt x="1760451" y="310236"/>
                  </a:lnTo>
                  <a:lnTo>
                    <a:pt x="1723953" y="346734"/>
                  </a:lnTo>
                  <a:lnTo>
                    <a:pt x="1719392" y="342172"/>
                  </a:lnTo>
                  <a:lnTo>
                    <a:pt x="1755889" y="305675"/>
                  </a:lnTo>
                  <a:close/>
                  <a:moveTo>
                    <a:pt x="1730934" y="426704"/>
                  </a:moveTo>
                  <a:lnTo>
                    <a:pt x="1735495" y="431266"/>
                  </a:lnTo>
                  <a:lnTo>
                    <a:pt x="1698997" y="467764"/>
                  </a:lnTo>
                  <a:lnTo>
                    <a:pt x="1694436" y="463202"/>
                  </a:lnTo>
                  <a:lnTo>
                    <a:pt x="1730934" y="426704"/>
                  </a:lnTo>
                  <a:close/>
                  <a:moveTo>
                    <a:pt x="1707856" y="257634"/>
                  </a:moveTo>
                  <a:lnTo>
                    <a:pt x="1712417" y="262196"/>
                  </a:lnTo>
                  <a:lnTo>
                    <a:pt x="1675919" y="298694"/>
                  </a:lnTo>
                  <a:lnTo>
                    <a:pt x="1671358" y="294132"/>
                  </a:lnTo>
                  <a:lnTo>
                    <a:pt x="1707856" y="257634"/>
                  </a:lnTo>
                  <a:close/>
                  <a:moveTo>
                    <a:pt x="1659815" y="209600"/>
                  </a:moveTo>
                  <a:lnTo>
                    <a:pt x="1664377" y="214162"/>
                  </a:lnTo>
                  <a:lnTo>
                    <a:pt x="1627879" y="250660"/>
                  </a:lnTo>
                  <a:lnTo>
                    <a:pt x="1623317" y="246098"/>
                  </a:lnTo>
                  <a:lnTo>
                    <a:pt x="1659815" y="209600"/>
                  </a:lnTo>
                  <a:close/>
                  <a:moveTo>
                    <a:pt x="1634853" y="330630"/>
                  </a:moveTo>
                  <a:lnTo>
                    <a:pt x="1639415" y="335192"/>
                  </a:lnTo>
                  <a:lnTo>
                    <a:pt x="1602923" y="371690"/>
                  </a:lnTo>
                  <a:lnTo>
                    <a:pt x="1598362" y="367128"/>
                  </a:lnTo>
                  <a:lnTo>
                    <a:pt x="1634853" y="330630"/>
                  </a:lnTo>
                  <a:close/>
                  <a:moveTo>
                    <a:pt x="1586819" y="282596"/>
                  </a:moveTo>
                  <a:lnTo>
                    <a:pt x="1591381" y="287158"/>
                  </a:lnTo>
                  <a:lnTo>
                    <a:pt x="1554883" y="323656"/>
                  </a:lnTo>
                  <a:lnTo>
                    <a:pt x="1550321" y="319094"/>
                  </a:lnTo>
                  <a:lnTo>
                    <a:pt x="1586819" y="282596"/>
                  </a:lnTo>
                  <a:close/>
                  <a:moveTo>
                    <a:pt x="1538786" y="234556"/>
                  </a:moveTo>
                  <a:lnTo>
                    <a:pt x="1543347" y="239117"/>
                  </a:lnTo>
                  <a:lnTo>
                    <a:pt x="1506849" y="275615"/>
                  </a:lnTo>
                  <a:lnTo>
                    <a:pt x="1502288" y="271054"/>
                  </a:lnTo>
                  <a:lnTo>
                    <a:pt x="1538786" y="234556"/>
                  </a:lnTo>
                  <a:close/>
                  <a:moveTo>
                    <a:pt x="1513830" y="355586"/>
                  </a:moveTo>
                  <a:lnTo>
                    <a:pt x="1518391" y="360147"/>
                  </a:lnTo>
                  <a:lnTo>
                    <a:pt x="1481893" y="396645"/>
                  </a:lnTo>
                  <a:lnTo>
                    <a:pt x="1477332" y="392084"/>
                  </a:lnTo>
                  <a:lnTo>
                    <a:pt x="1513830" y="355586"/>
                  </a:lnTo>
                  <a:close/>
                  <a:moveTo>
                    <a:pt x="1465790" y="307552"/>
                  </a:moveTo>
                  <a:lnTo>
                    <a:pt x="1470351" y="312113"/>
                  </a:lnTo>
                  <a:lnTo>
                    <a:pt x="1433853" y="348611"/>
                  </a:lnTo>
                  <a:lnTo>
                    <a:pt x="1429292" y="344050"/>
                  </a:lnTo>
                  <a:lnTo>
                    <a:pt x="1465790" y="307552"/>
                  </a:lnTo>
                  <a:close/>
                  <a:moveTo>
                    <a:pt x="1440828" y="428582"/>
                  </a:moveTo>
                  <a:lnTo>
                    <a:pt x="1445389" y="433143"/>
                  </a:lnTo>
                  <a:lnTo>
                    <a:pt x="1408898" y="469641"/>
                  </a:lnTo>
                  <a:lnTo>
                    <a:pt x="1404336" y="465080"/>
                  </a:lnTo>
                  <a:lnTo>
                    <a:pt x="1440828" y="428582"/>
                  </a:lnTo>
                  <a:close/>
                  <a:moveTo>
                    <a:pt x="1392794" y="380541"/>
                  </a:moveTo>
                  <a:lnTo>
                    <a:pt x="1397355" y="385103"/>
                  </a:lnTo>
                  <a:lnTo>
                    <a:pt x="1360864" y="421601"/>
                  </a:lnTo>
                  <a:lnTo>
                    <a:pt x="1356302" y="417039"/>
                  </a:lnTo>
                  <a:lnTo>
                    <a:pt x="1392794" y="380541"/>
                  </a:lnTo>
                  <a:close/>
                  <a:moveTo>
                    <a:pt x="1367838" y="501578"/>
                  </a:moveTo>
                  <a:lnTo>
                    <a:pt x="1372400" y="506139"/>
                  </a:lnTo>
                  <a:lnTo>
                    <a:pt x="1335902" y="542637"/>
                  </a:lnTo>
                  <a:lnTo>
                    <a:pt x="1331340" y="538076"/>
                  </a:lnTo>
                  <a:lnTo>
                    <a:pt x="1367838" y="501578"/>
                  </a:lnTo>
                  <a:close/>
                  <a:moveTo>
                    <a:pt x="1347437" y="627169"/>
                  </a:moveTo>
                  <a:lnTo>
                    <a:pt x="1310946" y="663667"/>
                  </a:lnTo>
                  <a:lnTo>
                    <a:pt x="1306384" y="659105"/>
                  </a:lnTo>
                  <a:lnTo>
                    <a:pt x="1342876" y="622607"/>
                  </a:lnTo>
                  <a:lnTo>
                    <a:pt x="1347437" y="627169"/>
                  </a:lnTo>
                  <a:close/>
                  <a:moveTo>
                    <a:pt x="1319798" y="453537"/>
                  </a:moveTo>
                  <a:lnTo>
                    <a:pt x="1324359" y="458099"/>
                  </a:lnTo>
                  <a:lnTo>
                    <a:pt x="1287868" y="494597"/>
                  </a:lnTo>
                  <a:lnTo>
                    <a:pt x="1283306" y="490035"/>
                  </a:lnTo>
                  <a:lnTo>
                    <a:pt x="1319798" y="453537"/>
                  </a:lnTo>
                  <a:close/>
                  <a:moveTo>
                    <a:pt x="1294842" y="574567"/>
                  </a:moveTo>
                  <a:lnTo>
                    <a:pt x="1299404" y="579129"/>
                  </a:lnTo>
                  <a:lnTo>
                    <a:pt x="1262906" y="615627"/>
                  </a:lnTo>
                  <a:lnTo>
                    <a:pt x="1258344" y="611065"/>
                  </a:lnTo>
                  <a:lnTo>
                    <a:pt x="1294842" y="574567"/>
                  </a:lnTo>
                  <a:close/>
                  <a:moveTo>
                    <a:pt x="1274448" y="700165"/>
                  </a:moveTo>
                  <a:lnTo>
                    <a:pt x="1237950" y="736663"/>
                  </a:lnTo>
                  <a:lnTo>
                    <a:pt x="1233389" y="732101"/>
                  </a:lnTo>
                  <a:lnTo>
                    <a:pt x="1269887" y="695603"/>
                  </a:lnTo>
                  <a:lnTo>
                    <a:pt x="1274448" y="700165"/>
                  </a:lnTo>
                  <a:close/>
                  <a:moveTo>
                    <a:pt x="1246808" y="526533"/>
                  </a:moveTo>
                  <a:lnTo>
                    <a:pt x="1251370" y="531095"/>
                  </a:lnTo>
                  <a:lnTo>
                    <a:pt x="1214872" y="567593"/>
                  </a:lnTo>
                  <a:lnTo>
                    <a:pt x="1210310" y="563031"/>
                  </a:lnTo>
                  <a:lnTo>
                    <a:pt x="1246808" y="526533"/>
                  </a:lnTo>
                  <a:close/>
                  <a:moveTo>
                    <a:pt x="1198775" y="478493"/>
                  </a:moveTo>
                  <a:lnTo>
                    <a:pt x="1203336" y="483054"/>
                  </a:lnTo>
                  <a:lnTo>
                    <a:pt x="1166838" y="519552"/>
                  </a:lnTo>
                  <a:lnTo>
                    <a:pt x="1162277" y="514991"/>
                  </a:lnTo>
                  <a:lnTo>
                    <a:pt x="1198775" y="478493"/>
                  </a:lnTo>
                  <a:close/>
                  <a:moveTo>
                    <a:pt x="1173812" y="599529"/>
                  </a:moveTo>
                  <a:lnTo>
                    <a:pt x="1178374" y="604091"/>
                  </a:lnTo>
                  <a:lnTo>
                    <a:pt x="1141876" y="640589"/>
                  </a:lnTo>
                  <a:lnTo>
                    <a:pt x="1137314" y="636027"/>
                  </a:lnTo>
                  <a:lnTo>
                    <a:pt x="1173812" y="599529"/>
                  </a:lnTo>
                  <a:close/>
                  <a:moveTo>
                    <a:pt x="1153412" y="725120"/>
                  </a:moveTo>
                  <a:lnTo>
                    <a:pt x="1116920" y="761618"/>
                  </a:lnTo>
                  <a:lnTo>
                    <a:pt x="1112359" y="757057"/>
                  </a:lnTo>
                  <a:lnTo>
                    <a:pt x="1148850" y="720559"/>
                  </a:lnTo>
                  <a:lnTo>
                    <a:pt x="1153412" y="725120"/>
                  </a:lnTo>
                  <a:close/>
                  <a:moveTo>
                    <a:pt x="1125779" y="551489"/>
                  </a:moveTo>
                  <a:lnTo>
                    <a:pt x="1130340" y="556050"/>
                  </a:lnTo>
                  <a:lnTo>
                    <a:pt x="1093842" y="592548"/>
                  </a:lnTo>
                  <a:lnTo>
                    <a:pt x="1089281" y="587987"/>
                  </a:lnTo>
                  <a:lnTo>
                    <a:pt x="1125779" y="551489"/>
                  </a:lnTo>
                  <a:close/>
                  <a:moveTo>
                    <a:pt x="1105378" y="677080"/>
                  </a:moveTo>
                  <a:lnTo>
                    <a:pt x="1068886" y="713578"/>
                  </a:lnTo>
                  <a:lnTo>
                    <a:pt x="1064325" y="709017"/>
                  </a:lnTo>
                  <a:lnTo>
                    <a:pt x="1100817" y="672519"/>
                  </a:lnTo>
                  <a:lnTo>
                    <a:pt x="1105378" y="677080"/>
                  </a:lnTo>
                  <a:close/>
                  <a:moveTo>
                    <a:pt x="1077745" y="503455"/>
                  </a:moveTo>
                  <a:lnTo>
                    <a:pt x="1082306" y="508017"/>
                  </a:lnTo>
                  <a:lnTo>
                    <a:pt x="1045808" y="544515"/>
                  </a:lnTo>
                  <a:lnTo>
                    <a:pt x="1041247" y="539953"/>
                  </a:lnTo>
                  <a:lnTo>
                    <a:pt x="1077745" y="503455"/>
                  </a:lnTo>
                  <a:close/>
                  <a:moveTo>
                    <a:pt x="54473" y="575096"/>
                  </a:moveTo>
                  <a:lnTo>
                    <a:pt x="49911" y="570535"/>
                  </a:lnTo>
                  <a:lnTo>
                    <a:pt x="86403" y="534037"/>
                  </a:lnTo>
                  <a:lnTo>
                    <a:pt x="90964" y="538598"/>
                  </a:lnTo>
                  <a:lnTo>
                    <a:pt x="54473" y="575096"/>
                  </a:lnTo>
                  <a:close/>
                  <a:moveTo>
                    <a:pt x="66015" y="659628"/>
                  </a:moveTo>
                  <a:lnTo>
                    <a:pt x="29517" y="696126"/>
                  </a:lnTo>
                  <a:lnTo>
                    <a:pt x="24956" y="691564"/>
                  </a:lnTo>
                  <a:lnTo>
                    <a:pt x="61454" y="655067"/>
                  </a:lnTo>
                  <a:lnTo>
                    <a:pt x="66015" y="659628"/>
                  </a:lnTo>
                  <a:close/>
                  <a:moveTo>
                    <a:pt x="109494" y="703107"/>
                  </a:moveTo>
                  <a:lnTo>
                    <a:pt x="114055" y="707668"/>
                  </a:lnTo>
                  <a:lnTo>
                    <a:pt x="77557" y="744166"/>
                  </a:lnTo>
                  <a:lnTo>
                    <a:pt x="72996" y="739605"/>
                  </a:lnTo>
                  <a:lnTo>
                    <a:pt x="109494" y="703107"/>
                  </a:lnTo>
                  <a:close/>
                  <a:moveTo>
                    <a:pt x="883713" y="601407"/>
                  </a:moveTo>
                  <a:lnTo>
                    <a:pt x="888274" y="605968"/>
                  </a:lnTo>
                  <a:lnTo>
                    <a:pt x="851783" y="642466"/>
                  </a:lnTo>
                  <a:lnTo>
                    <a:pt x="847221" y="637905"/>
                  </a:lnTo>
                  <a:lnTo>
                    <a:pt x="883713" y="601407"/>
                  </a:lnTo>
                  <a:close/>
                  <a:moveTo>
                    <a:pt x="872170" y="516868"/>
                  </a:moveTo>
                  <a:lnTo>
                    <a:pt x="908662" y="480371"/>
                  </a:lnTo>
                  <a:lnTo>
                    <a:pt x="913223" y="484932"/>
                  </a:lnTo>
                  <a:lnTo>
                    <a:pt x="876732" y="521430"/>
                  </a:lnTo>
                  <a:lnTo>
                    <a:pt x="872170" y="516868"/>
                  </a:lnTo>
                  <a:close/>
                  <a:moveTo>
                    <a:pt x="863318" y="726991"/>
                  </a:moveTo>
                  <a:lnTo>
                    <a:pt x="826820" y="763489"/>
                  </a:lnTo>
                  <a:lnTo>
                    <a:pt x="822259" y="758928"/>
                  </a:lnTo>
                  <a:lnTo>
                    <a:pt x="858757" y="722430"/>
                  </a:lnTo>
                  <a:lnTo>
                    <a:pt x="863318" y="726991"/>
                  </a:lnTo>
                  <a:close/>
                  <a:moveTo>
                    <a:pt x="828698" y="473390"/>
                  </a:moveTo>
                  <a:lnTo>
                    <a:pt x="824136" y="468828"/>
                  </a:lnTo>
                  <a:lnTo>
                    <a:pt x="860628" y="432330"/>
                  </a:lnTo>
                  <a:lnTo>
                    <a:pt x="865189" y="436892"/>
                  </a:lnTo>
                  <a:lnTo>
                    <a:pt x="828698" y="473390"/>
                  </a:lnTo>
                  <a:close/>
                  <a:moveTo>
                    <a:pt x="835672" y="553366"/>
                  </a:moveTo>
                  <a:lnTo>
                    <a:pt x="840234" y="557928"/>
                  </a:lnTo>
                  <a:lnTo>
                    <a:pt x="803742" y="594426"/>
                  </a:lnTo>
                  <a:lnTo>
                    <a:pt x="799181" y="589864"/>
                  </a:lnTo>
                  <a:lnTo>
                    <a:pt x="835672" y="553366"/>
                  </a:lnTo>
                  <a:close/>
                  <a:moveTo>
                    <a:pt x="223543" y="598181"/>
                  </a:moveTo>
                  <a:lnTo>
                    <a:pt x="218981" y="593619"/>
                  </a:lnTo>
                  <a:lnTo>
                    <a:pt x="255473" y="557121"/>
                  </a:lnTo>
                  <a:lnTo>
                    <a:pt x="260034" y="561683"/>
                  </a:lnTo>
                  <a:lnTo>
                    <a:pt x="223543" y="598181"/>
                  </a:lnTo>
                  <a:close/>
                  <a:moveTo>
                    <a:pt x="235079" y="682713"/>
                  </a:moveTo>
                  <a:lnTo>
                    <a:pt x="198581" y="719211"/>
                  </a:lnTo>
                  <a:lnTo>
                    <a:pt x="194019" y="714649"/>
                  </a:lnTo>
                  <a:lnTo>
                    <a:pt x="230517" y="678151"/>
                  </a:lnTo>
                  <a:lnTo>
                    <a:pt x="235079" y="682713"/>
                  </a:lnTo>
                  <a:close/>
                  <a:moveTo>
                    <a:pt x="278557" y="726185"/>
                  </a:moveTo>
                  <a:lnTo>
                    <a:pt x="283119" y="730746"/>
                  </a:lnTo>
                  <a:lnTo>
                    <a:pt x="246621" y="767244"/>
                  </a:lnTo>
                  <a:lnTo>
                    <a:pt x="242059" y="762683"/>
                  </a:lnTo>
                  <a:lnTo>
                    <a:pt x="278557" y="726185"/>
                  </a:lnTo>
                  <a:close/>
                  <a:moveTo>
                    <a:pt x="271583" y="646215"/>
                  </a:moveTo>
                  <a:lnTo>
                    <a:pt x="267022" y="641653"/>
                  </a:lnTo>
                  <a:lnTo>
                    <a:pt x="303513" y="605155"/>
                  </a:lnTo>
                  <a:lnTo>
                    <a:pt x="308075" y="609717"/>
                  </a:lnTo>
                  <a:lnTo>
                    <a:pt x="271583" y="646215"/>
                  </a:lnTo>
                  <a:close/>
                  <a:moveTo>
                    <a:pt x="326591" y="774225"/>
                  </a:moveTo>
                  <a:lnTo>
                    <a:pt x="331153" y="778787"/>
                  </a:lnTo>
                  <a:lnTo>
                    <a:pt x="294661" y="815285"/>
                  </a:lnTo>
                  <a:lnTo>
                    <a:pt x="290100" y="810723"/>
                  </a:lnTo>
                  <a:lnTo>
                    <a:pt x="326591" y="774225"/>
                  </a:lnTo>
                  <a:close/>
                  <a:moveTo>
                    <a:pt x="319617" y="694255"/>
                  </a:moveTo>
                  <a:lnTo>
                    <a:pt x="315055" y="689693"/>
                  </a:lnTo>
                  <a:lnTo>
                    <a:pt x="351547" y="653196"/>
                  </a:lnTo>
                  <a:lnTo>
                    <a:pt x="356108" y="657757"/>
                  </a:lnTo>
                  <a:lnTo>
                    <a:pt x="319617" y="694255"/>
                  </a:lnTo>
                  <a:close/>
                  <a:moveTo>
                    <a:pt x="340011" y="568657"/>
                  </a:moveTo>
                  <a:lnTo>
                    <a:pt x="376509" y="532159"/>
                  </a:lnTo>
                  <a:lnTo>
                    <a:pt x="381071" y="536721"/>
                  </a:lnTo>
                  <a:lnTo>
                    <a:pt x="344572" y="573219"/>
                  </a:lnTo>
                  <a:lnTo>
                    <a:pt x="340011" y="568657"/>
                  </a:lnTo>
                  <a:close/>
                  <a:moveTo>
                    <a:pt x="374632" y="822266"/>
                  </a:moveTo>
                  <a:lnTo>
                    <a:pt x="379193" y="826827"/>
                  </a:lnTo>
                  <a:lnTo>
                    <a:pt x="342695" y="863325"/>
                  </a:lnTo>
                  <a:lnTo>
                    <a:pt x="338134" y="858763"/>
                  </a:lnTo>
                  <a:lnTo>
                    <a:pt x="374632" y="822266"/>
                  </a:lnTo>
                  <a:close/>
                  <a:moveTo>
                    <a:pt x="367651" y="742289"/>
                  </a:moveTo>
                  <a:lnTo>
                    <a:pt x="363089" y="737727"/>
                  </a:lnTo>
                  <a:lnTo>
                    <a:pt x="399581" y="701229"/>
                  </a:lnTo>
                  <a:lnTo>
                    <a:pt x="404142" y="705791"/>
                  </a:lnTo>
                  <a:lnTo>
                    <a:pt x="367651" y="742289"/>
                  </a:lnTo>
                  <a:close/>
                  <a:moveTo>
                    <a:pt x="424543" y="580200"/>
                  </a:moveTo>
                  <a:lnTo>
                    <a:pt x="429104" y="584761"/>
                  </a:lnTo>
                  <a:lnTo>
                    <a:pt x="392613" y="621259"/>
                  </a:lnTo>
                  <a:lnTo>
                    <a:pt x="388051" y="616698"/>
                  </a:lnTo>
                  <a:lnTo>
                    <a:pt x="424543" y="580200"/>
                  </a:lnTo>
                  <a:close/>
                  <a:moveTo>
                    <a:pt x="413001" y="495661"/>
                  </a:moveTo>
                  <a:lnTo>
                    <a:pt x="449498" y="459163"/>
                  </a:lnTo>
                  <a:lnTo>
                    <a:pt x="454060" y="463725"/>
                  </a:lnTo>
                  <a:lnTo>
                    <a:pt x="417562" y="500223"/>
                  </a:lnTo>
                  <a:lnTo>
                    <a:pt x="413001" y="495661"/>
                  </a:lnTo>
                  <a:close/>
                  <a:moveTo>
                    <a:pt x="422672" y="870299"/>
                  </a:moveTo>
                  <a:lnTo>
                    <a:pt x="427233" y="874861"/>
                  </a:lnTo>
                  <a:lnTo>
                    <a:pt x="390735" y="911359"/>
                  </a:lnTo>
                  <a:lnTo>
                    <a:pt x="386174" y="906797"/>
                  </a:lnTo>
                  <a:lnTo>
                    <a:pt x="422672" y="870299"/>
                  </a:lnTo>
                  <a:close/>
                  <a:moveTo>
                    <a:pt x="415691" y="790329"/>
                  </a:moveTo>
                  <a:lnTo>
                    <a:pt x="411130" y="785768"/>
                  </a:lnTo>
                  <a:lnTo>
                    <a:pt x="447621" y="749270"/>
                  </a:lnTo>
                  <a:lnTo>
                    <a:pt x="452182" y="753831"/>
                  </a:lnTo>
                  <a:lnTo>
                    <a:pt x="415691" y="790329"/>
                  </a:lnTo>
                  <a:close/>
                  <a:moveTo>
                    <a:pt x="440647" y="669299"/>
                  </a:moveTo>
                  <a:lnTo>
                    <a:pt x="436085" y="664738"/>
                  </a:lnTo>
                  <a:lnTo>
                    <a:pt x="472583" y="628240"/>
                  </a:lnTo>
                  <a:lnTo>
                    <a:pt x="477145" y="632801"/>
                  </a:lnTo>
                  <a:lnTo>
                    <a:pt x="440647" y="669299"/>
                  </a:lnTo>
                  <a:close/>
                  <a:moveTo>
                    <a:pt x="461041" y="543702"/>
                  </a:moveTo>
                  <a:lnTo>
                    <a:pt x="497539" y="507204"/>
                  </a:lnTo>
                  <a:lnTo>
                    <a:pt x="502100" y="511765"/>
                  </a:lnTo>
                  <a:lnTo>
                    <a:pt x="465602" y="548263"/>
                  </a:lnTo>
                  <a:lnTo>
                    <a:pt x="461041" y="543702"/>
                  </a:lnTo>
                  <a:close/>
                  <a:moveTo>
                    <a:pt x="495661" y="797303"/>
                  </a:moveTo>
                  <a:lnTo>
                    <a:pt x="500223" y="801865"/>
                  </a:lnTo>
                  <a:lnTo>
                    <a:pt x="463731" y="838363"/>
                  </a:lnTo>
                  <a:lnTo>
                    <a:pt x="459170" y="833801"/>
                  </a:lnTo>
                  <a:lnTo>
                    <a:pt x="495661" y="797303"/>
                  </a:lnTo>
                  <a:close/>
                  <a:moveTo>
                    <a:pt x="488687" y="717333"/>
                  </a:moveTo>
                  <a:lnTo>
                    <a:pt x="484125" y="712772"/>
                  </a:lnTo>
                  <a:lnTo>
                    <a:pt x="520617" y="676274"/>
                  </a:lnTo>
                  <a:lnTo>
                    <a:pt x="525178" y="680835"/>
                  </a:lnTo>
                  <a:lnTo>
                    <a:pt x="488687" y="717333"/>
                  </a:lnTo>
                  <a:close/>
                  <a:moveTo>
                    <a:pt x="509075" y="591742"/>
                  </a:moveTo>
                  <a:lnTo>
                    <a:pt x="545573" y="555244"/>
                  </a:lnTo>
                  <a:lnTo>
                    <a:pt x="550134" y="559805"/>
                  </a:lnTo>
                  <a:lnTo>
                    <a:pt x="513636" y="596303"/>
                  </a:lnTo>
                  <a:lnTo>
                    <a:pt x="509075" y="591742"/>
                  </a:lnTo>
                  <a:close/>
                  <a:moveTo>
                    <a:pt x="543695" y="845344"/>
                  </a:moveTo>
                  <a:lnTo>
                    <a:pt x="548257" y="849905"/>
                  </a:lnTo>
                  <a:lnTo>
                    <a:pt x="511765" y="886403"/>
                  </a:lnTo>
                  <a:lnTo>
                    <a:pt x="507204" y="881842"/>
                  </a:lnTo>
                  <a:lnTo>
                    <a:pt x="543695" y="845344"/>
                  </a:lnTo>
                  <a:close/>
                  <a:moveTo>
                    <a:pt x="536721" y="765367"/>
                  </a:moveTo>
                  <a:lnTo>
                    <a:pt x="532159" y="760805"/>
                  </a:lnTo>
                  <a:lnTo>
                    <a:pt x="568657" y="724308"/>
                  </a:lnTo>
                  <a:lnTo>
                    <a:pt x="573219" y="728869"/>
                  </a:lnTo>
                  <a:lnTo>
                    <a:pt x="536721" y="765367"/>
                  </a:lnTo>
                  <a:close/>
                  <a:moveTo>
                    <a:pt x="561676" y="644337"/>
                  </a:moveTo>
                  <a:lnTo>
                    <a:pt x="557115" y="639776"/>
                  </a:lnTo>
                  <a:lnTo>
                    <a:pt x="593613" y="603278"/>
                  </a:lnTo>
                  <a:lnTo>
                    <a:pt x="598174" y="607839"/>
                  </a:lnTo>
                  <a:lnTo>
                    <a:pt x="561676" y="644337"/>
                  </a:lnTo>
                  <a:close/>
                  <a:moveTo>
                    <a:pt x="582077" y="518746"/>
                  </a:moveTo>
                  <a:lnTo>
                    <a:pt x="618569" y="482248"/>
                  </a:lnTo>
                  <a:lnTo>
                    <a:pt x="623130" y="486809"/>
                  </a:lnTo>
                  <a:lnTo>
                    <a:pt x="586638" y="523307"/>
                  </a:lnTo>
                  <a:lnTo>
                    <a:pt x="582077" y="518746"/>
                  </a:lnTo>
                  <a:close/>
                  <a:moveTo>
                    <a:pt x="616691" y="772348"/>
                  </a:moveTo>
                  <a:lnTo>
                    <a:pt x="621252" y="776909"/>
                  </a:lnTo>
                  <a:lnTo>
                    <a:pt x="584761" y="813407"/>
                  </a:lnTo>
                  <a:lnTo>
                    <a:pt x="580200" y="808846"/>
                  </a:lnTo>
                  <a:lnTo>
                    <a:pt x="616691" y="772348"/>
                  </a:lnTo>
                  <a:close/>
                  <a:moveTo>
                    <a:pt x="609717" y="692377"/>
                  </a:moveTo>
                  <a:lnTo>
                    <a:pt x="605155" y="687816"/>
                  </a:lnTo>
                  <a:lnTo>
                    <a:pt x="641653" y="651318"/>
                  </a:lnTo>
                  <a:lnTo>
                    <a:pt x="646215" y="655879"/>
                  </a:lnTo>
                  <a:lnTo>
                    <a:pt x="609717" y="692377"/>
                  </a:lnTo>
                  <a:close/>
                  <a:moveTo>
                    <a:pt x="630111" y="566780"/>
                  </a:moveTo>
                  <a:lnTo>
                    <a:pt x="666609" y="530282"/>
                  </a:lnTo>
                  <a:lnTo>
                    <a:pt x="671170" y="534843"/>
                  </a:lnTo>
                  <a:lnTo>
                    <a:pt x="634672" y="571341"/>
                  </a:lnTo>
                  <a:lnTo>
                    <a:pt x="630111" y="566780"/>
                  </a:lnTo>
                  <a:close/>
                  <a:moveTo>
                    <a:pt x="664731" y="820388"/>
                  </a:moveTo>
                  <a:lnTo>
                    <a:pt x="669293" y="824950"/>
                  </a:lnTo>
                  <a:lnTo>
                    <a:pt x="632795" y="861447"/>
                  </a:lnTo>
                  <a:lnTo>
                    <a:pt x="628233" y="856886"/>
                  </a:lnTo>
                  <a:lnTo>
                    <a:pt x="664731" y="820388"/>
                  </a:lnTo>
                  <a:close/>
                  <a:moveTo>
                    <a:pt x="657750" y="740418"/>
                  </a:moveTo>
                  <a:lnTo>
                    <a:pt x="653189" y="735856"/>
                  </a:lnTo>
                  <a:lnTo>
                    <a:pt x="689687" y="699358"/>
                  </a:lnTo>
                  <a:lnTo>
                    <a:pt x="694248" y="703920"/>
                  </a:lnTo>
                  <a:lnTo>
                    <a:pt x="657750" y="740418"/>
                  </a:lnTo>
                  <a:close/>
                  <a:moveTo>
                    <a:pt x="682706" y="619382"/>
                  </a:moveTo>
                  <a:lnTo>
                    <a:pt x="678145" y="614820"/>
                  </a:lnTo>
                  <a:lnTo>
                    <a:pt x="714643" y="578322"/>
                  </a:lnTo>
                  <a:lnTo>
                    <a:pt x="719204" y="582883"/>
                  </a:lnTo>
                  <a:lnTo>
                    <a:pt x="682706" y="619382"/>
                  </a:lnTo>
                  <a:close/>
                  <a:moveTo>
                    <a:pt x="737727" y="747392"/>
                  </a:moveTo>
                  <a:lnTo>
                    <a:pt x="742289" y="751954"/>
                  </a:lnTo>
                  <a:lnTo>
                    <a:pt x="705791" y="788451"/>
                  </a:lnTo>
                  <a:lnTo>
                    <a:pt x="701229" y="783890"/>
                  </a:lnTo>
                  <a:lnTo>
                    <a:pt x="737727" y="747392"/>
                  </a:lnTo>
                  <a:close/>
                  <a:moveTo>
                    <a:pt x="730746" y="667422"/>
                  </a:moveTo>
                  <a:lnTo>
                    <a:pt x="726185" y="662860"/>
                  </a:lnTo>
                  <a:lnTo>
                    <a:pt x="762683" y="626362"/>
                  </a:lnTo>
                  <a:lnTo>
                    <a:pt x="767244" y="630924"/>
                  </a:lnTo>
                  <a:lnTo>
                    <a:pt x="730746" y="667422"/>
                  </a:lnTo>
                  <a:close/>
                  <a:moveTo>
                    <a:pt x="785768" y="795426"/>
                  </a:moveTo>
                  <a:lnTo>
                    <a:pt x="790329" y="799987"/>
                  </a:lnTo>
                  <a:lnTo>
                    <a:pt x="753831" y="836485"/>
                  </a:lnTo>
                  <a:lnTo>
                    <a:pt x="749270" y="831924"/>
                  </a:lnTo>
                  <a:lnTo>
                    <a:pt x="785768" y="795426"/>
                  </a:lnTo>
                  <a:close/>
                  <a:moveTo>
                    <a:pt x="778780" y="715456"/>
                  </a:moveTo>
                  <a:lnTo>
                    <a:pt x="774219" y="710894"/>
                  </a:lnTo>
                  <a:lnTo>
                    <a:pt x="810717" y="674396"/>
                  </a:lnTo>
                  <a:lnTo>
                    <a:pt x="815278" y="678958"/>
                  </a:lnTo>
                  <a:lnTo>
                    <a:pt x="778780" y="715456"/>
                  </a:lnTo>
                  <a:close/>
                  <a:moveTo>
                    <a:pt x="780664" y="425356"/>
                  </a:moveTo>
                  <a:lnTo>
                    <a:pt x="776103" y="420794"/>
                  </a:lnTo>
                  <a:lnTo>
                    <a:pt x="812594" y="384296"/>
                  </a:lnTo>
                  <a:lnTo>
                    <a:pt x="817156" y="388858"/>
                  </a:lnTo>
                  <a:lnTo>
                    <a:pt x="780664" y="425356"/>
                  </a:lnTo>
                  <a:close/>
                  <a:moveTo>
                    <a:pt x="787639" y="505333"/>
                  </a:moveTo>
                  <a:lnTo>
                    <a:pt x="792200" y="509894"/>
                  </a:lnTo>
                  <a:lnTo>
                    <a:pt x="755709" y="546392"/>
                  </a:lnTo>
                  <a:lnTo>
                    <a:pt x="751147" y="541831"/>
                  </a:lnTo>
                  <a:lnTo>
                    <a:pt x="787639" y="505333"/>
                  </a:lnTo>
                  <a:close/>
                  <a:moveTo>
                    <a:pt x="732624" y="377322"/>
                  </a:moveTo>
                  <a:lnTo>
                    <a:pt x="728062" y="372761"/>
                  </a:lnTo>
                  <a:lnTo>
                    <a:pt x="764560" y="336263"/>
                  </a:lnTo>
                  <a:lnTo>
                    <a:pt x="769122" y="340824"/>
                  </a:lnTo>
                  <a:lnTo>
                    <a:pt x="732624" y="377322"/>
                  </a:lnTo>
                  <a:close/>
                  <a:moveTo>
                    <a:pt x="739605" y="457292"/>
                  </a:moveTo>
                  <a:lnTo>
                    <a:pt x="744166" y="461854"/>
                  </a:lnTo>
                  <a:lnTo>
                    <a:pt x="707675" y="498352"/>
                  </a:lnTo>
                  <a:lnTo>
                    <a:pt x="703113" y="493790"/>
                  </a:lnTo>
                  <a:lnTo>
                    <a:pt x="739605" y="457292"/>
                  </a:lnTo>
                  <a:close/>
                  <a:moveTo>
                    <a:pt x="684584" y="329282"/>
                  </a:moveTo>
                  <a:lnTo>
                    <a:pt x="680022" y="324720"/>
                  </a:lnTo>
                  <a:lnTo>
                    <a:pt x="716514" y="288222"/>
                  </a:lnTo>
                  <a:lnTo>
                    <a:pt x="721075" y="292784"/>
                  </a:lnTo>
                  <a:lnTo>
                    <a:pt x="684584" y="329282"/>
                  </a:lnTo>
                  <a:close/>
                  <a:moveTo>
                    <a:pt x="691558" y="409252"/>
                  </a:moveTo>
                  <a:lnTo>
                    <a:pt x="696119" y="413814"/>
                  </a:lnTo>
                  <a:lnTo>
                    <a:pt x="659628" y="450311"/>
                  </a:lnTo>
                  <a:lnTo>
                    <a:pt x="655066" y="445750"/>
                  </a:lnTo>
                  <a:lnTo>
                    <a:pt x="691558" y="409252"/>
                  </a:lnTo>
                  <a:close/>
                  <a:moveTo>
                    <a:pt x="636550" y="281241"/>
                  </a:moveTo>
                  <a:lnTo>
                    <a:pt x="631988" y="276680"/>
                  </a:lnTo>
                  <a:lnTo>
                    <a:pt x="668480" y="240182"/>
                  </a:lnTo>
                  <a:lnTo>
                    <a:pt x="673041" y="244743"/>
                  </a:lnTo>
                  <a:lnTo>
                    <a:pt x="636550" y="281241"/>
                  </a:lnTo>
                  <a:close/>
                  <a:moveTo>
                    <a:pt x="643524" y="361218"/>
                  </a:moveTo>
                  <a:lnTo>
                    <a:pt x="648086" y="365780"/>
                  </a:lnTo>
                  <a:lnTo>
                    <a:pt x="611594" y="402278"/>
                  </a:lnTo>
                  <a:lnTo>
                    <a:pt x="607033" y="397716"/>
                  </a:lnTo>
                  <a:lnTo>
                    <a:pt x="643524" y="361218"/>
                  </a:lnTo>
                  <a:close/>
                  <a:moveTo>
                    <a:pt x="588516" y="233208"/>
                  </a:moveTo>
                  <a:lnTo>
                    <a:pt x="583955" y="228646"/>
                  </a:lnTo>
                  <a:lnTo>
                    <a:pt x="620446" y="192148"/>
                  </a:lnTo>
                  <a:lnTo>
                    <a:pt x="625007" y="196710"/>
                  </a:lnTo>
                  <a:lnTo>
                    <a:pt x="588516" y="233208"/>
                  </a:lnTo>
                  <a:close/>
                  <a:moveTo>
                    <a:pt x="595490" y="313178"/>
                  </a:moveTo>
                  <a:lnTo>
                    <a:pt x="600052" y="317739"/>
                  </a:lnTo>
                  <a:lnTo>
                    <a:pt x="563560" y="354237"/>
                  </a:lnTo>
                  <a:lnTo>
                    <a:pt x="558999" y="349676"/>
                  </a:lnTo>
                  <a:lnTo>
                    <a:pt x="595490" y="313178"/>
                  </a:lnTo>
                  <a:close/>
                  <a:moveTo>
                    <a:pt x="570535" y="434214"/>
                  </a:moveTo>
                  <a:lnTo>
                    <a:pt x="575096" y="438776"/>
                  </a:lnTo>
                  <a:lnTo>
                    <a:pt x="538598" y="475274"/>
                  </a:lnTo>
                  <a:lnTo>
                    <a:pt x="534037" y="470712"/>
                  </a:lnTo>
                  <a:lnTo>
                    <a:pt x="570535" y="434214"/>
                  </a:lnTo>
                  <a:close/>
                  <a:moveTo>
                    <a:pt x="515520" y="306204"/>
                  </a:moveTo>
                  <a:lnTo>
                    <a:pt x="510959" y="301642"/>
                  </a:lnTo>
                  <a:lnTo>
                    <a:pt x="547450" y="265144"/>
                  </a:lnTo>
                  <a:lnTo>
                    <a:pt x="552012" y="269706"/>
                  </a:lnTo>
                  <a:lnTo>
                    <a:pt x="515520" y="306204"/>
                  </a:lnTo>
                  <a:close/>
                  <a:moveTo>
                    <a:pt x="522494" y="386174"/>
                  </a:moveTo>
                  <a:lnTo>
                    <a:pt x="527056" y="390735"/>
                  </a:lnTo>
                  <a:lnTo>
                    <a:pt x="490558" y="427233"/>
                  </a:lnTo>
                  <a:lnTo>
                    <a:pt x="485997" y="422672"/>
                  </a:lnTo>
                  <a:lnTo>
                    <a:pt x="522494" y="386174"/>
                  </a:lnTo>
                  <a:close/>
                  <a:moveTo>
                    <a:pt x="467486" y="258163"/>
                  </a:moveTo>
                  <a:lnTo>
                    <a:pt x="462925" y="253602"/>
                  </a:lnTo>
                  <a:lnTo>
                    <a:pt x="499416" y="217104"/>
                  </a:lnTo>
                  <a:lnTo>
                    <a:pt x="503978" y="221665"/>
                  </a:lnTo>
                  <a:lnTo>
                    <a:pt x="467486" y="258163"/>
                  </a:lnTo>
                  <a:close/>
                  <a:moveTo>
                    <a:pt x="474461" y="338134"/>
                  </a:moveTo>
                  <a:lnTo>
                    <a:pt x="479022" y="342695"/>
                  </a:lnTo>
                  <a:lnTo>
                    <a:pt x="442524" y="379193"/>
                  </a:lnTo>
                  <a:lnTo>
                    <a:pt x="437963" y="374632"/>
                  </a:lnTo>
                  <a:lnTo>
                    <a:pt x="474461" y="338134"/>
                  </a:lnTo>
                  <a:close/>
                  <a:moveTo>
                    <a:pt x="419446" y="210129"/>
                  </a:moveTo>
                  <a:lnTo>
                    <a:pt x="414884" y="205568"/>
                  </a:lnTo>
                  <a:lnTo>
                    <a:pt x="451376" y="169070"/>
                  </a:lnTo>
                  <a:lnTo>
                    <a:pt x="455937" y="173631"/>
                  </a:lnTo>
                  <a:lnTo>
                    <a:pt x="419446" y="210129"/>
                  </a:lnTo>
                  <a:close/>
                  <a:moveTo>
                    <a:pt x="426427" y="290100"/>
                  </a:moveTo>
                  <a:lnTo>
                    <a:pt x="430988" y="294661"/>
                  </a:lnTo>
                  <a:lnTo>
                    <a:pt x="394490" y="331159"/>
                  </a:lnTo>
                  <a:lnTo>
                    <a:pt x="389929" y="326598"/>
                  </a:lnTo>
                  <a:lnTo>
                    <a:pt x="426427" y="290100"/>
                  </a:lnTo>
                  <a:close/>
                  <a:moveTo>
                    <a:pt x="401465" y="411130"/>
                  </a:moveTo>
                  <a:lnTo>
                    <a:pt x="406026" y="415691"/>
                  </a:lnTo>
                  <a:lnTo>
                    <a:pt x="369528" y="452189"/>
                  </a:lnTo>
                  <a:lnTo>
                    <a:pt x="364967" y="447628"/>
                  </a:lnTo>
                  <a:lnTo>
                    <a:pt x="401465" y="411130"/>
                  </a:lnTo>
                  <a:close/>
                  <a:moveTo>
                    <a:pt x="346450" y="283125"/>
                  </a:moveTo>
                  <a:lnTo>
                    <a:pt x="341888" y="278564"/>
                  </a:lnTo>
                  <a:lnTo>
                    <a:pt x="378380" y="242066"/>
                  </a:lnTo>
                  <a:lnTo>
                    <a:pt x="382941" y="246627"/>
                  </a:lnTo>
                  <a:lnTo>
                    <a:pt x="346450" y="283125"/>
                  </a:lnTo>
                  <a:close/>
                  <a:moveTo>
                    <a:pt x="353431" y="363096"/>
                  </a:moveTo>
                  <a:lnTo>
                    <a:pt x="357992" y="367657"/>
                  </a:lnTo>
                  <a:lnTo>
                    <a:pt x="321494" y="404155"/>
                  </a:lnTo>
                  <a:lnTo>
                    <a:pt x="316933" y="399594"/>
                  </a:lnTo>
                  <a:lnTo>
                    <a:pt x="353431" y="363096"/>
                  </a:lnTo>
                  <a:close/>
                  <a:moveTo>
                    <a:pt x="328475" y="484125"/>
                  </a:moveTo>
                  <a:lnTo>
                    <a:pt x="333037" y="488687"/>
                  </a:lnTo>
                  <a:lnTo>
                    <a:pt x="296539" y="525185"/>
                  </a:lnTo>
                  <a:lnTo>
                    <a:pt x="291977" y="520623"/>
                  </a:lnTo>
                  <a:lnTo>
                    <a:pt x="328475" y="484125"/>
                  </a:lnTo>
                  <a:close/>
                  <a:moveTo>
                    <a:pt x="273454" y="356115"/>
                  </a:moveTo>
                  <a:lnTo>
                    <a:pt x="268893" y="351553"/>
                  </a:lnTo>
                  <a:lnTo>
                    <a:pt x="305391" y="315055"/>
                  </a:lnTo>
                  <a:lnTo>
                    <a:pt x="309952" y="319617"/>
                  </a:lnTo>
                  <a:lnTo>
                    <a:pt x="273454" y="356115"/>
                  </a:lnTo>
                  <a:close/>
                  <a:moveTo>
                    <a:pt x="280441" y="436085"/>
                  </a:moveTo>
                  <a:lnTo>
                    <a:pt x="285003" y="440647"/>
                  </a:lnTo>
                  <a:lnTo>
                    <a:pt x="248505" y="477145"/>
                  </a:lnTo>
                  <a:lnTo>
                    <a:pt x="243943" y="472583"/>
                  </a:lnTo>
                  <a:lnTo>
                    <a:pt x="280441" y="436085"/>
                  </a:lnTo>
                  <a:close/>
                  <a:moveTo>
                    <a:pt x="225414" y="308081"/>
                  </a:moveTo>
                  <a:lnTo>
                    <a:pt x="220852" y="303520"/>
                  </a:lnTo>
                  <a:lnTo>
                    <a:pt x="257350" y="267022"/>
                  </a:lnTo>
                  <a:lnTo>
                    <a:pt x="261912" y="271583"/>
                  </a:lnTo>
                  <a:lnTo>
                    <a:pt x="225414" y="308081"/>
                  </a:lnTo>
                  <a:close/>
                  <a:moveTo>
                    <a:pt x="232395" y="388051"/>
                  </a:moveTo>
                  <a:lnTo>
                    <a:pt x="236956" y="392613"/>
                  </a:lnTo>
                  <a:lnTo>
                    <a:pt x="200458" y="429111"/>
                  </a:lnTo>
                  <a:lnTo>
                    <a:pt x="195897" y="424549"/>
                  </a:lnTo>
                  <a:lnTo>
                    <a:pt x="232395" y="388051"/>
                  </a:lnTo>
                  <a:close/>
                  <a:moveTo>
                    <a:pt x="207439" y="509081"/>
                  </a:moveTo>
                  <a:lnTo>
                    <a:pt x="212000" y="513643"/>
                  </a:lnTo>
                  <a:lnTo>
                    <a:pt x="175509" y="550141"/>
                  </a:lnTo>
                  <a:lnTo>
                    <a:pt x="170947" y="545579"/>
                  </a:lnTo>
                  <a:lnTo>
                    <a:pt x="207439" y="509081"/>
                  </a:lnTo>
                  <a:close/>
                  <a:moveTo>
                    <a:pt x="187045" y="634672"/>
                  </a:moveTo>
                  <a:lnTo>
                    <a:pt x="150547" y="671170"/>
                  </a:lnTo>
                  <a:lnTo>
                    <a:pt x="145985" y="666609"/>
                  </a:lnTo>
                  <a:lnTo>
                    <a:pt x="182483" y="630111"/>
                  </a:lnTo>
                  <a:lnTo>
                    <a:pt x="187045" y="634672"/>
                  </a:lnTo>
                  <a:close/>
                  <a:moveTo>
                    <a:pt x="152424" y="381070"/>
                  </a:moveTo>
                  <a:lnTo>
                    <a:pt x="147863" y="376509"/>
                  </a:lnTo>
                  <a:lnTo>
                    <a:pt x="184354" y="340011"/>
                  </a:lnTo>
                  <a:lnTo>
                    <a:pt x="188916" y="344573"/>
                  </a:lnTo>
                  <a:lnTo>
                    <a:pt x="152424" y="381070"/>
                  </a:lnTo>
                  <a:close/>
                  <a:moveTo>
                    <a:pt x="159399" y="461047"/>
                  </a:moveTo>
                  <a:lnTo>
                    <a:pt x="163960" y="465609"/>
                  </a:lnTo>
                  <a:lnTo>
                    <a:pt x="127469" y="502107"/>
                  </a:lnTo>
                  <a:lnTo>
                    <a:pt x="122907" y="497545"/>
                  </a:lnTo>
                  <a:lnTo>
                    <a:pt x="159399" y="461047"/>
                  </a:lnTo>
                  <a:close/>
                  <a:moveTo>
                    <a:pt x="134450" y="582077"/>
                  </a:moveTo>
                  <a:lnTo>
                    <a:pt x="139011" y="586638"/>
                  </a:lnTo>
                  <a:lnTo>
                    <a:pt x="102513" y="623136"/>
                  </a:lnTo>
                  <a:lnTo>
                    <a:pt x="97952" y="618575"/>
                  </a:lnTo>
                  <a:lnTo>
                    <a:pt x="134450" y="582077"/>
                  </a:lnTo>
                  <a:close/>
                  <a:moveTo>
                    <a:pt x="132572" y="872177"/>
                  </a:moveTo>
                  <a:lnTo>
                    <a:pt x="137133" y="876738"/>
                  </a:lnTo>
                  <a:lnTo>
                    <a:pt x="100636" y="913236"/>
                  </a:lnTo>
                  <a:lnTo>
                    <a:pt x="96074" y="908675"/>
                  </a:lnTo>
                  <a:lnTo>
                    <a:pt x="132572" y="872177"/>
                  </a:lnTo>
                  <a:close/>
                  <a:moveTo>
                    <a:pt x="125591" y="792200"/>
                  </a:moveTo>
                  <a:lnTo>
                    <a:pt x="121030" y="787639"/>
                  </a:lnTo>
                  <a:lnTo>
                    <a:pt x="157528" y="751141"/>
                  </a:lnTo>
                  <a:lnTo>
                    <a:pt x="162089" y="755702"/>
                  </a:lnTo>
                  <a:lnTo>
                    <a:pt x="125591" y="792200"/>
                  </a:lnTo>
                  <a:close/>
                  <a:moveTo>
                    <a:pt x="180606" y="920211"/>
                  </a:moveTo>
                  <a:lnTo>
                    <a:pt x="185167" y="924772"/>
                  </a:lnTo>
                  <a:lnTo>
                    <a:pt x="148669" y="961270"/>
                  </a:lnTo>
                  <a:lnTo>
                    <a:pt x="144108" y="956709"/>
                  </a:lnTo>
                  <a:lnTo>
                    <a:pt x="180606" y="920211"/>
                  </a:lnTo>
                  <a:close/>
                  <a:moveTo>
                    <a:pt x="173625" y="840240"/>
                  </a:moveTo>
                  <a:lnTo>
                    <a:pt x="169064" y="835679"/>
                  </a:lnTo>
                  <a:lnTo>
                    <a:pt x="205562" y="799181"/>
                  </a:lnTo>
                  <a:lnTo>
                    <a:pt x="210123" y="803742"/>
                  </a:lnTo>
                  <a:lnTo>
                    <a:pt x="173625" y="840240"/>
                  </a:lnTo>
                  <a:close/>
                  <a:moveTo>
                    <a:pt x="228646" y="968251"/>
                  </a:moveTo>
                  <a:lnTo>
                    <a:pt x="233208" y="972812"/>
                  </a:lnTo>
                  <a:lnTo>
                    <a:pt x="196710" y="1009310"/>
                  </a:lnTo>
                  <a:lnTo>
                    <a:pt x="192148" y="1004749"/>
                  </a:lnTo>
                  <a:lnTo>
                    <a:pt x="228646" y="968251"/>
                  </a:lnTo>
                  <a:close/>
                  <a:moveTo>
                    <a:pt x="221659" y="888281"/>
                  </a:moveTo>
                  <a:lnTo>
                    <a:pt x="217097" y="883719"/>
                  </a:lnTo>
                  <a:lnTo>
                    <a:pt x="253595" y="847221"/>
                  </a:lnTo>
                  <a:lnTo>
                    <a:pt x="258157" y="851783"/>
                  </a:lnTo>
                  <a:lnTo>
                    <a:pt x="221659" y="888281"/>
                  </a:lnTo>
                  <a:close/>
                  <a:moveTo>
                    <a:pt x="276686" y="1016285"/>
                  </a:moveTo>
                  <a:lnTo>
                    <a:pt x="281248" y="1020846"/>
                  </a:lnTo>
                  <a:lnTo>
                    <a:pt x="244750" y="1057344"/>
                  </a:lnTo>
                  <a:lnTo>
                    <a:pt x="240188" y="1052783"/>
                  </a:lnTo>
                  <a:lnTo>
                    <a:pt x="276686" y="1016285"/>
                  </a:lnTo>
                  <a:close/>
                  <a:moveTo>
                    <a:pt x="269706" y="936314"/>
                  </a:moveTo>
                  <a:lnTo>
                    <a:pt x="265144" y="931753"/>
                  </a:lnTo>
                  <a:lnTo>
                    <a:pt x="301642" y="895255"/>
                  </a:lnTo>
                  <a:lnTo>
                    <a:pt x="306204" y="899816"/>
                  </a:lnTo>
                  <a:lnTo>
                    <a:pt x="269706" y="936314"/>
                  </a:lnTo>
                  <a:close/>
                  <a:moveTo>
                    <a:pt x="324720" y="1064325"/>
                  </a:moveTo>
                  <a:lnTo>
                    <a:pt x="329282" y="1068887"/>
                  </a:lnTo>
                  <a:lnTo>
                    <a:pt x="292784" y="1105384"/>
                  </a:lnTo>
                  <a:lnTo>
                    <a:pt x="288222" y="1100823"/>
                  </a:lnTo>
                  <a:lnTo>
                    <a:pt x="324720" y="1064325"/>
                  </a:lnTo>
                  <a:close/>
                  <a:moveTo>
                    <a:pt x="317739" y="984355"/>
                  </a:moveTo>
                  <a:lnTo>
                    <a:pt x="313178" y="979793"/>
                  </a:lnTo>
                  <a:lnTo>
                    <a:pt x="349676" y="943295"/>
                  </a:lnTo>
                  <a:lnTo>
                    <a:pt x="354237" y="947857"/>
                  </a:lnTo>
                  <a:lnTo>
                    <a:pt x="317739" y="984355"/>
                  </a:lnTo>
                  <a:close/>
                  <a:moveTo>
                    <a:pt x="372754" y="1112359"/>
                  </a:moveTo>
                  <a:lnTo>
                    <a:pt x="377316" y="1116920"/>
                  </a:lnTo>
                  <a:lnTo>
                    <a:pt x="340817" y="1153418"/>
                  </a:lnTo>
                  <a:lnTo>
                    <a:pt x="336256" y="1148857"/>
                  </a:lnTo>
                  <a:lnTo>
                    <a:pt x="372754" y="1112359"/>
                  </a:lnTo>
                  <a:close/>
                  <a:moveTo>
                    <a:pt x="365773" y="1032388"/>
                  </a:moveTo>
                  <a:lnTo>
                    <a:pt x="361212" y="1027827"/>
                  </a:lnTo>
                  <a:lnTo>
                    <a:pt x="397710" y="991329"/>
                  </a:lnTo>
                  <a:lnTo>
                    <a:pt x="402271" y="995891"/>
                  </a:lnTo>
                  <a:lnTo>
                    <a:pt x="365773" y="1032388"/>
                  </a:lnTo>
                  <a:close/>
                  <a:moveTo>
                    <a:pt x="420794" y="1160399"/>
                  </a:moveTo>
                  <a:lnTo>
                    <a:pt x="425356" y="1164961"/>
                  </a:lnTo>
                  <a:lnTo>
                    <a:pt x="388858" y="1201458"/>
                  </a:lnTo>
                  <a:lnTo>
                    <a:pt x="384296" y="1196897"/>
                  </a:lnTo>
                  <a:lnTo>
                    <a:pt x="420794" y="1160399"/>
                  </a:lnTo>
                  <a:close/>
                  <a:moveTo>
                    <a:pt x="413807" y="1080429"/>
                  </a:moveTo>
                  <a:lnTo>
                    <a:pt x="409246" y="1075867"/>
                  </a:lnTo>
                  <a:lnTo>
                    <a:pt x="445743" y="1039369"/>
                  </a:lnTo>
                  <a:lnTo>
                    <a:pt x="450305" y="1043931"/>
                  </a:lnTo>
                  <a:lnTo>
                    <a:pt x="413807" y="1080429"/>
                  </a:lnTo>
                  <a:close/>
                  <a:moveTo>
                    <a:pt x="438769" y="959393"/>
                  </a:moveTo>
                  <a:lnTo>
                    <a:pt x="434208" y="954831"/>
                  </a:lnTo>
                  <a:lnTo>
                    <a:pt x="470706" y="918333"/>
                  </a:lnTo>
                  <a:lnTo>
                    <a:pt x="475267" y="922895"/>
                  </a:lnTo>
                  <a:lnTo>
                    <a:pt x="438769" y="959393"/>
                  </a:lnTo>
                  <a:close/>
                  <a:moveTo>
                    <a:pt x="493790" y="1087403"/>
                  </a:moveTo>
                  <a:lnTo>
                    <a:pt x="498352" y="1091965"/>
                  </a:lnTo>
                  <a:lnTo>
                    <a:pt x="461854" y="1128463"/>
                  </a:lnTo>
                  <a:lnTo>
                    <a:pt x="457292" y="1123901"/>
                  </a:lnTo>
                  <a:lnTo>
                    <a:pt x="493790" y="1087403"/>
                  </a:lnTo>
                  <a:close/>
                  <a:moveTo>
                    <a:pt x="486803" y="1007433"/>
                  </a:moveTo>
                  <a:lnTo>
                    <a:pt x="482242" y="1002871"/>
                  </a:lnTo>
                  <a:lnTo>
                    <a:pt x="518739" y="966373"/>
                  </a:lnTo>
                  <a:lnTo>
                    <a:pt x="523301" y="970935"/>
                  </a:lnTo>
                  <a:lnTo>
                    <a:pt x="486803" y="1007433"/>
                  </a:lnTo>
                  <a:close/>
                  <a:moveTo>
                    <a:pt x="541824" y="1135443"/>
                  </a:moveTo>
                  <a:lnTo>
                    <a:pt x="546386" y="1140005"/>
                  </a:lnTo>
                  <a:lnTo>
                    <a:pt x="509888" y="1176503"/>
                  </a:lnTo>
                  <a:lnTo>
                    <a:pt x="505326" y="1171941"/>
                  </a:lnTo>
                  <a:lnTo>
                    <a:pt x="541824" y="1135443"/>
                  </a:lnTo>
                  <a:close/>
                  <a:moveTo>
                    <a:pt x="534843" y="1055467"/>
                  </a:moveTo>
                  <a:lnTo>
                    <a:pt x="530282" y="1050905"/>
                  </a:lnTo>
                  <a:lnTo>
                    <a:pt x="566780" y="1014407"/>
                  </a:lnTo>
                  <a:lnTo>
                    <a:pt x="571341" y="1018969"/>
                  </a:lnTo>
                  <a:lnTo>
                    <a:pt x="534843" y="1055467"/>
                  </a:lnTo>
                  <a:close/>
                  <a:moveTo>
                    <a:pt x="559799" y="934437"/>
                  </a:moveTo>
                  <a:lnTo>
                    <a:pt x="555237" y="929876"/>
                  </a:lnTo>
                  <a:lnTo>
                    <a:pt x="591729" y="893377"/>
                  </a:lnTo>
                  <a:lnTo>
                    <a:pt x="596290" y="897939"/>
                  </a:lnTo>
                  <a:lnTo>
                    <a:pt x="559799" y="934437"/>
                  </a:lnTo>
                  <a:close/>
                  <a:moveTo>
                    <a:pt x="614820" y="1062448"/>
                  </a:moveTo>
                  <a:lnTo>
                    <a:pt x="619381" y="1067009"/>
                  </a:lnTo>
                  <a:lnTo>
                    <a:pt x="582884" y="1103507"/>
                  </a:lnTo>
                  <a:lnTo>
                    <a:pt x="578322" y="1098946"/>
                  </a:lnTo>
                  <a:lnTo>
                    <a:pt x="614820" y="1062448"/>
                  </a:lnTo>
                  <a:close/>
                  <a:moveTo>
                    <a:pt x="607846" y="982477"/>
                  </a:moveTo>
                  <a:lnTo>
                    <a:pt x="603284" y="977916"/>
                  </a:lnTo>
                  <a:lnTo>
                    <a:pt x="639776" y="941418"/>
                  </a:lnTo>
                  <a:lnTo>
                    <a:pt x="644337" y="945979"/>
                  </a:lnTo>
                  <a:lnTo>
                    <a:pt x="607846" y="982477"/>
                  </a:lnTo>
                  <a:close/>
                  <a:moveTo>
                    <a:pt x="662854" y="1110481"/>
                  </a:moveTo>
                  <a:lnTo>
                    <a:pt x="667415" y="1115043"/>
                  </a:lnTo>
                  <a:lnTo>
                    <a:pt x="630917" y="1151541"/>
                  </a:lnTo>
                  <a:lnTo>
                    <a:pt x="626356" y="1146979"/>
                  </a:lnTo>
                  <a:lnTo>
                    <a:pt x="662854" y="1110481"/>
                  </a:lnTo>
                  <a:close/>
                  <a:moveTo>
                    <a:pt x="655879" y="1030511"/>
                  </a:moveTo>
                  <a:lnTo>
                    <a:pt x="651318" y="1025950"/>
                  </a:lnTo>
                  <a:lnTo>
                    <a:pt x="687810" y="989452"/>
                  </a:lnTo>
                  <a:lnTo>
                    <a:pt x="692371" y="994013"/>
                  </a:lnTo>
                  <a:lnTo>
                    <a:pt x="655879" y="1030511"/>
                  </a:lnTo>
                  <a:close/>
                  <a:moveTo>
                    <a:pt x="680835" y="909481"/>
                  </a:moveTo>
                  <a:lnTo>
                    <a:pt x="676274" y="904920"/>
                  </a:lnTo>
                  <a:lnTo>
                    <a:pt x="712772" y="868422"/>
                  </a:lnTo>
                  <a:lnTo>
                    <a:pt x="717333" y="872983"/>
                  </a:lnTo>
                  <a:lnTo>
                    <a:pt x="680835" y="909481"/>
                  </a:lnTo>
                  <a:close/>
                  <a:moveTo>
                    <a:pt x="735850" y="1037485"/>
                  </a:moveTo>
                  <a:lnTo>
                    <a:pt x="740411" y="1042047"/>
                  </a:lnTo>
                  <a:lnTo>
                    <a:pt x="703920" y="1078545"/>
                  </a:lnTo>
                  <a:lnTo>
                    <a:pt x="699358" y="1073983"/>
                  </a:lnTo>
                  <a:lnTo>
                    <a:pt x="735850" y="1037485"/>
                  </a:lnTo>
                  <a:close/>
                  <a:moveTo>
                    <a:pt x="728869" y="957515"/>
                  </a:moveTo>
                  <a:lnTo>
                    <a:pt x="724307" y="952954"/>
                  </a:lnTo>
                  <a:lnTo>
                    <a:pt x="760805" y="916456"/>
                  </a:lnTo>
                  <a:lnTo>
                    <a:pt x="765367" y="921017"/>
                  </a:lnTo>
                  <a:lnTo>
                    <a:pt x="728869" y="957515"/>
                  </a:lnTo>
                  <a:close/>
                  <a:moveTo>
                    <a:pt x="783884" y="1085526"/>
                  </a:moveTo>
                  <a:lnTo>
                    <a:pt x="788445" y="1090087"/>
                  </a:lnTo>
                  <a:lnTo>
                    <a:pt x="751954" y="1126585"/>
                  </a:lnTo>
                  <a:lnTo>
                    <a:pt x="747392" y="1122024"/>
                  </a:lnTo>
                  <a:lnTo>
                    <a:pt x="783884" y="1085526"/>
                  </a:lnTo>
                  <a:close/>
                  <a:moveTo>
                    <a:pt x="776909" y="1005555"/>
                  </a:moveTo>
                  <a:lnTo>
                    <a:pt x="772348" y="1000994"/>
                  </a:lnTo>
                  <a:lnTo>
                    <a:pt x="808846" y="964496"/>
                  </a:lnTo>
                  <a:lnTo>
                    <a:pt x="813407" y="969057"/>
                  </a:lnTo>
                  <a:lnTo>
                    <a:pt x="776909" y="1005555"/>
                  </a:lnTo>
                  <a:close/>
                  <a:moveTo>
                    <a:pt x="801865" y="884526"/>
                  </a:moveTo>
                  <a:lnTo>
                    <a:pt x="797303" y="879964"/>
                  </a:lnTo>
                  <a:lnTo>
                    <a:pt x="833801" y="843466"/>
                  </a:lnTo>
                  <a:lnTo>
                    <a:pt x="838363" y="848028"/>
                  </a:lnTo>
                  <a:lnTo>
                    <a:pt x="801865" y="884526"/>
                  </a:lnTo>
                  <a:close/>
                  <a:moveTo>
                    <a:pt x="856873" y="1012536"/>
                  </a:moveTo>
                  <a:lnTo>
                    <a:pt x="861435" y="1017098"/>
                  </a:lnTo>
                  <a:lnTo>
                    <a:pt x="824943" y="1053596"/>
                  </a:lnTo>
                  <a:lnTo>
                    <a:pt x="820382" y="1049034"/>
                  </a:lnTo>
                  <a:lnTo>
                    <a:pt x="856873" y="1012536"/>
                  </a:lnTo>
                  <a:close/>
                  <a:moveTo>
                    <a:pt x="849899" y="932559"/>
                  </a:moveTo>
                  <a:lnTo>
                    <a:pt x="845337" y="927998"/>
                  </a:lnTo>
                  <a:lnTo>
                    <a:pt x="881835" y="891500"/>
                  </a:lnTo>
                  <a:lnTo>
                    <a:pt x="886397" y="896061"/>
                  </a:lnTo>
                  <a:lnTo>
                    <a:pt x="849899" y="932559"/>
                  </a:lnTo>
                  <a:close/>
                  <a:moveTo>
                    <a:pt x="874854" y="811530"/>
                  </a:moveTo>
                  <a:lnTo>
                    <a:pt x="870293" y="806968"/>
                  </a:lnTo>
                  <a:lnTo>
                    <a:pt x="906791" y="770470"/>
                  </a:lnTo>
                  <a:lnTo>
                    <a:pt x="911352" y="775032"/>
                  </a:lnTo>
                  <a:lnTo>
                    <a:pt x="874854" y="811530"/>
                  </a:lnTo>
                  <a:close/>
                  <a:moveTo>
                    <a:pt x="899823" y="690500"/>
                  </a:moveTo>
                  <a:lnTo>
                    <a:pt x="895261" y="685938"/>
                  </a:lnTo>
                  <a:lnTo>
                    <a:pt x="931753" y="649441"/>
                  </a:lnTo>
                  <a:lnTo>
                    <a:pt x="936314" y="654002"/>
                  </a:lnTo>
                  <a:lnTo>
                    <a:pt x="899823" y="690500"/>
                  </a:lnTo>
                  <a:close/>
                  <a:moveTo>
                    <a:pt x="924772" y="569464"/>
                  </a:moveTo>
                  <a:lnTo>
                    <a:pt x="920211" y="564902"/>
                  </a:lnTo>
                  <a:lnTo>
                    <a:pt x="956702" y="528404"/>
                  </a:lnTo>
                  <a:lnTo>
                    <a:pt x="961264" y="532966"/>
                  </a:lnTo>
                  <a:lnTo>
                    <a:pt x="924772" y="569464"/>
                  </a:lnTo>
                  <a:close/>
                  <a:moveTo>
                    <a:pt x="979787" y="697481"/>
                  </a:moveTo>
                  <a:lnTo>
                    <a:pt x="984348" y="702042"/>
                  </a:lnTo>
                  <a:lnTo>
                    <a:pt x="947857" y="738540"/>
                  </a:lnTo>
                  <a:lnTo>
                    <a:pt x="943295" y="733979"/>
                  </a:lnTo>
                  <a:lnTo>
                    <a:pt x="979787" y="697481"/>
                  </a:lnTo>
                  <a:close/>
                  <a:moveTo>
                    <a:pt x="972812" y="617504"/>
                  </a:moveTo>
                  <a:lnTo>
                    <a:pt x="968251" y="612943"/>
                  </a:lnTo>
                  <a:lnTo>
                    <a:pt x="1004742" y="576445"/>
                  </a:lnTo>
                  <a:lnTo>
                    <a:pt x="1009304" y="581006"/>
                  </a:lnTo>
                  <a:lnTo>
                    <a:pt x="972812" y="617504"/>
                  </a:lnTo>
                  <a:close/>
                  <a:moveTo>
                    <a:pt x="1027821" y="745515"/>
                  </a:moveTo>
                  <a:lnTo>
                    <a:pt x="1032382" y="750076"/>
                  </a:lnTo>
                  <a:lnTo>
                    <a:pt x="995890" y="786574"/>
                  </a:lnTo>
                  <a:lnTo>
                    <a:pt x="991329" y="782013"/>
                  </a:lnTo>
                  <a:lnTo>
                    <a:pt x="1027821" y="745515"/>
                  </a:lnTo>
                  <a:close/>
                  <a:moveTo>
                    <a:pt x="1020846" y="665544"/>
                  </a:moveTo>
                  <a:lnTo>
                    <a:pt x="1016285" y="660983"/>
                  </a:lnTo>
                  <a:lnTo>
                    <a:pt x="1052776" y="624485"/>
                  </a:lnTo>
                  <a:lnTo>
                    <a:pt x="1057338" y="629046"/>
                  </a:lnTo>
                  <a:lnTo>
                    <a:pt x="1020846" y="665544"/>
                  </a:lnTo>
                  <a:close/>
                  <a:moveTo>
                    <a:pt x="1029698" y="455415"/>
                  </a:moveTo>
                  <a:lnTo>
                    <a:pt x="1034260" y="459976"/>
                  </a:lnTo>
                  <a:lnTo>
                    <a:pt x="997762" y="496474"/>
                  </a:lnTo>
                  <a:lnTo>
                    <a:pt x="993200" y="491913"/>
                  </a:lnTo>
                  <a:lnTo>
                    <a:pt x="1029698" y="455415"/>
                  </a:lnTo>
                  <a:close/>
                  <a:moveTo>
                    <a:pt x="981664" y="407375"/>
                  </a:moveTo>
                  <a:lnTo>
                    <a:pt x="986226" y="411936"/>
                  </a:lnTo>
                  <a:lnTo>
                    <a:pt x="949728" y="448434"/>
                  </a:lnTo>
                  <a:lnTo>
                    <a:pt x="945166" y="443873"/>
                  </a:lnTo>
                  <a:lnTo>
                    <a:pt x="981664" y="407375"/>
                  </a:lnTo>
                  <a:close/>
                  <a:moveTo>
                    <a:pt x="933630" y="359341"/>
                  </a:moveTo>
                  <a:lnTo>
                    <a:pt x="938192" y="363902"/>
                  </a:lnTo>
                  <a:lnTo>
                    <a:pt x="901694" y="400400"/>
                  </a:lnTo>
                  <a:lnTo>
                    <a:pt x="897132" y="395839"/>
                  </a:lnTo>
                  <a:lnTo>
                    <a:pt x="933630" y="359341"/>
                  </a:lnTo>
                  <a:close/>
                  <a:moveTo>
                    <a:pt x="885597" y="311300"/>
                  </a:moveTo>
                  <a:lnTo>
                    <a:pt x="890158" y="315862"/>
                  </a:lnTo>
                  <a:lnTo>
                    <a:pt x="853660" y="352360"/>
                  </a:lnTo>
                  <a:lnTo>
                    <a:pt x="849099" y="347798"/>
                  </a:lnTo>
                  <a:lnTo>
                    <a:pt x="885597" y="311300"/>
                  </a:lnTo>
                  <a:close/>
                  <a:moveTo>
                    <a:pt x="837550" y="263267"/>
                  </a:moveTo>
                  <a:lnTo>
                    <a:pt x="842111" y="267828"/>
                  </a:lnTo>
                  <a:lnTo>
                    <a:pt x="805613" y="304326"/>
                  </a:lnTo>
                  <a:lnTo>
                    <a:pt x="801052" y="299765"/>
                  </a:lnTo>
                  <a:lnTo>
                    <a:pt x="837550" y="263267"/>
                  </a:lnTo>
                  <a:close/>
                  <a:moveTo>
                    <a:pt x="789516" y="215226"/>
                  </a:moveTo>
                  <a:lnTo>
                    <a:pt x="794077" y="219788"/>
                  </a:lnTo>
                  <a:lnTo>
                    <a:pt x="757580" y="256286"/>
                  </a:lnTo>
                  <a:lnTo>
                    <a:pt x="753018" y="251724"/>
                  </a:lnTo>
                  <a:lnTo>
                    <a:pt x="789516" y="215226"/>
                  </a:lnTo>
                  <a:close/>
                  <a:moveTo>
                    <a:pt x="741482" y="167193"/>
                  </a:moveTo>
                  <a:lnTo>
                    <a:pt x="746044" y="171754"/>
                  </a:lnTo>
                  <a:lnTo>
                    <a:pt x="709546" y="208252"/>
                  </a:lnTo>
                  <a:lnTo>
                    <a:pt x="704984" y="203691"/>
                  </a:lnTo>
                  <a:lnTo>
                    <a:pt x="741482" y="167193"/>
                  </a:lnTo>
                  <a:close/>
                  <a:moveTo>
                    <a:pt x="693442" y="119159"/>
                  </a:moveTo>
                  <a:lnTo>
                    <a:pt x="698003" y="123720"/>
                  </a:lnTo>
                  <a:lnTo>
                    <a:pt x="661505" y="160218"/>
                  </a:lnTo>
                  <a:lnTo>
                    <a:pt x="656944" y="155657"/>
                  </a:lnTo>
                  <a:lnTo>
                    <a:pt x="693442" y="119159"/>
                  </a:lnTo>
                  <a:close/>
                  <a:moveTo>
                    <a:pt x="645408" y="71118"/>
                  </a:moveTo>
                  <a:lnTo>
                    <a:pt x="649970" y="75680"/>
                  </a:lnTo>
                  <a:lnTo>
                    <a:pt x="613472" y="112178"/>
                  </a:lnTo>
                  <a:lnTo>
                    <a:pt x="608910" y="107616"/>
                  </a:lnTo>
                  <a:lnTo>
                    <a:pt x="645408" y="71118"/>
                  </a:lnTo>
                  <a:close/>
                  <a:moveTo>
                    <a:pt x="597368" y="23078"/>
                  </a:moveTo>
                  <a:lnTo>
                    <a:pt x="601929" y="27640"/>
                  </a:lnTo>
                  <a:lnTo>
                    <a:pt x="565431" y="64138"/>
                  </a:lnTo>
                  <a:lnTo>
                    <a:pt x="560870" y="59576"/>
                  </a:lnTo>
                  <a:lnTo>
                    <a:pt x="597368" y="23078"/>
                  </a:lnTo>
                  <a:close/>
                  <a:moveTo>
                    <a:pt x="572412" y="144108"/>
                  </a:moveTo>
                  <a:lnTo>
                    <a:pt x="576974" y="148669"/>
                  </a:lnTo>
                  <a:lnTo>
                    <a:pt x="540482" y="185167"/>
                  </a:lnTo>
                  <a:lnTo>
                    <a:pt x="535921" y="180606"/>
                  </a:lnTo>
                  <a:lnTo>
                    <a:pt x="572412" y="144108"/>
                  </a:lnTo>
                  <a:close/>
                  <a:moveTo>
                    <a:pt x="524372" y="96074"/>
                  </a:moveTo>
                  <a:lnTo>
                    <a:pt x="528933" y="100636"/>
                  </a:lnTo>
                  <a:lnTo>
                    <a:pt x="492435" y="137133"/>
                  </a:lnTo>
                  <a:lnTo>
                    <a:pt x="487874" y="132572"/>
                  </a:lnTo>
                  <a:lnTo>
                    <a:pt x="524372" y="96074"/>
                  </a:lnTo>
                  <a:close/>
                  <a:moveTo>
                    <a:pt x="476332" y="48040"/>
                  </a:moveTo>
                  <a:lnTo>
                    <a:pt x="480893" y="52602"/>
                  </a:lnTo>
                  <a:lnTo>
                    <a:pt x="444402" y="89100"/>
                  </a:lnTo>
                  <a:lnTo>
                    <a:pt x="439840" y="84538"/>
                  </a:lnTo>
                  <a:lnTo>
                    <a:pt x="476332" y="48040"/>
                  </a:lnTo>
                  <a:close/>
                  <a:moveTo>
                    <a:pt x="428298" y="0"/>
                  </a:moveTo>
                  <a:lnTo>
                    <a:pt x="432859" y="4561"/>
                  </a:lnTo>
                  <a:lnTo>
                    <a:pt x="396368" y="41059"/>
                  </a:lnTo>
                  <a:lnTo>
                    <a:pt x="391806" y="36498"/>
                  </a:lnTo>
                  <a:lnTo>
                    <a:pt x="428298" y="0"/>
                  </a:lnTo>
                  <a:close/>
                  <a:moveTo>
                    <a:pt x="403336" y="121030"/>
                  </a:moveTo>
                  <a:lnTo>
                    <a:pt x="407897" y="125591"/>
                  </a:lnTo>
                  <a:lnTo>
                    <a:pt x="371406" y="162089"/>
                  </a:lnTo>
                  <a:lnTo>
                    <a:pt x="366844" y="157528"/>
                  </a:lnTo>
                  <a:lnTo>
                    <a:pt x="403336" y="121030"/>
                  </a:lnTo>
                  <a:close/>
                  <a:moveTo>
                    <a:pt x="355302" y="72996"/>
                  </a:moveTo>
                  <a:lnTo>
                    <a:pt x="359863" y="77557"/>
                  </a:lnTo>
                  <a:lnTo>
                    <a:pt x="323372" y="114055"/>
                  </a:lnTo>
                  <a:lnTo>
                    <a:pt x="318810" y="109494"/>
                  </a:lnTo>
                  <a:lnTo>
                    <a:pt x="355302" y="72996"/>
                  </a:lnTo>
                  <a:close/>
                  <a:moveTo>
                    <a:pt x="330346" y="194026"/>
                  </a:moveTo>
                  <a:lnTo>
                    <a:pt x="334908" y="198587"/>
                  </a:lnTo>
                  <a:lnTo>
                    <a:pt x="298410" y="235085"/>
                  </a:lnTo>
                  <a:lnTo>
                    <a:pt x="293848" y="230524"/>
                  </a:lnTo>
                  <a:lnTo>
                    <a:pt x="330346" y="194026"/>
                  </a:lnTo>
                  <a:close/>
                  <a:moveTo>
                    <a:pt x="282312" y="145985"/>
                  </a:moveTo>
                  <a:lnTo>
                    <a:pt x="286874" y="150547"/>
                  </a:lnTo>
                  <a:lnTo>
                    <a:pt x="250376" y="187045"/>
                  </a:lnTo>
                  <a:lnTo>
                    <a:pt x="245814" y="182483"/>
                  </a:lnTo>
                  <a:lnTo>
                    <a:pt x="282312" y="145985"/>
                  </a:lnTo>
                  <a:close/>
                  <a:moveTo>
                    <a:pt x="234272" y="97952"/>
                  </a:moveTo>
                  <a:lnTo>
                    <a:pt x="238834" y="102513"/>
                  </a:lnTo>
                  <a:lnTo>
                    <a:pt x="202336" y="139011"/>
                  </a:lnTo>
                  <a:lnTo>
                    <a:pt x="197774" y="134450"/>
                  </a:lnTo>
                  <a:lnTo>
                    <a:pt x="234272" y="97952"/>
                  </a:lnTo>
                  <a:close/>
                  <a:moveTo>
                    <a:pt x="209316" y="218981"/>
                  </a:moveTo>
                  <a:lnTo>
                    <a:pt x="213878" y="223543"/>
                  </a:lnTo>
                  <a:lnTo>
                    <a:pt x="177380" y="260041"/>
                  </a:lnTo>
                  <a:lnTo>
                    <a:pt x="172819" y="255479"/>
                  </a:lnTo>
                  <a:lnTo>
                    <a:pt x="209316" y="218981"/>
                  </a:lnTo>
                  <a:close/>
                  <a:moveTo>
                    <a:pt x="161283" y="170941"/>
                  </a:moveTo>
                  <a:lnTo>
                    <a:pt x="165844" y="175503"/>
                  </a:lnTo>
                  <a:lnTo>
                    <a:pt x="129346" y="212000"/>
                  </a:lnTo>
                  <a:lnTo>
                    <a:pt x="124785" y="207439"/>
                  </a:lnTo>
                  <a:lnTo>
                    <a:pt x="161283" y="170941"/>
                  </a:lnTo>
                  <a:close/>
                  <a:moveTo>
                    <a:pt x="136327" y="291977"/>
                  </a:moveTo>
                  <a:lnTo>
                    <a:pt x="140888" y="296539"/>
                  </a:lnTo>
                  <a:lnTo>
                    <a:pt x="104391" y="333037"/>
                  </a:lnTo>
                  <a:lnTo>
                    <a:pt x="99829" y="328475"/>
                  </a:lnTo>
                  <a:lnTo>
                    <a:pt x="136327" y="291977"/>
                  </a:lnTo>
                  <a:close/>
                  <a:moveTo>
                    <a:pt x="111365" y="413007"/>
                  </a:moveTo>
                  <a:lnTo>
                    <a:pt x="115926" y="417569"/>
                  </a:lnTo>
                  <a:lnTo>
                    <a:pt x="79435" y="454066"/>
                  </a:lnTo>
                  <a:lnTo>
                    <a:pt x="74873" y="449505"/>
                  </a:lnTo>
                  <a:lnTo>
                    <a:pt x="111365" y="413007"/>
                  </a:lnTo>
                  <a:close/>
                  <a:moveTo>
                    <a:pt x="63325" y="364967"/>
                  </a:moveTo>
                  <a:lnTo>
                    <a:pt x="67886" y="369528"/>
                  </a:lnTo>
                  <a:lnTo>
                    <a:pt x="31395" y="406026"/>
                  </a:lnTo>
                  <a:lnTo>
                    <a:pt x="26833" y="401465"/>
                  </a:lnTo>
                  <a:lnTo>
                    <a:pt x="63325" y="364967"/>
                  </a:lnTo>
                  <a:close/>
                  <a:moveTo>
                    <a:pt x="6432" y="527062"/>
                  </a:moveTo>
                  <a:lnTo>
                    <a:pt x="1871" y="522501"/>
                  </a:lnTo>
                  <a:lnTo>
                    <a:pt x="38369" y="486003"/>
                  </a:lnTo>
                  <a:lnTo>
                    <a:pt x="42930" y="490564"/>
                  </a:lnTo>
                  <a:lnTo>
                    <a:pt x="6432" y="527062"/>
                  </a:lnTo>
                  <a:close/>
                  <a:moveTo>
                    <a:pt x="4561" y="817162"/>
                  </a:moveTo>
                  <a:lnTo>
                    <a:pt x="0" y="812601"/>
                  </a:lnTo>
                  <a:lnTo>
                    <a:pt x="36498" y="776103"/>
                  </a:lnTo>
                  <a:lnTo>
                    <a:pt x="41059" y="780664"/>
                  </a:lnTo>
                  <a:lnTo>
                    <a:pt x="4561" y="817162"/>
                  </a:lnTo>
                  <a:close/>
                  <a:moveTo>
                    <a:pt x="52595" y="865196"/>
                  </a:moveTo>
                  <a:lnTo>
                    <a:pt x="48034" y="860634"/>
                  </a:lnTo>
                  <a:lnTo>
                    <a:pt x="84532" y="824137"/>
                  </a:lnTo>
                  <a:lnTo>
                    <a:pt x="89093" y="828698"/>
                  </a:lnTo>
                  <a:lnTo>
                    <a:pt x="52595" y="865196"/>
                  </a:lnTo>
                  <a:close/>
                  <a:moveTo>
                    <a:pt x="75673" y="1034266"/>
                  </a:moveTo>
                  <a:lnTo>
                    <a:pt x="71112" y="1029705"/>
                  </a:lnTo>
                  <a:lnTo>
                    <a:pt x="107603" y="993207"/>
                  </a:lnTo>
                  <a:lnTo>
                    <a:pt x="112165" y="997768"/>
                  </a:lnTo>
                  <a:lnTo>
                    <a:pt x="75673" y="1034266"/>
                  </a:lnTo>
                  <a:close/>
                  <a:moveTo>
                    <a:pt x="123720" y="1082306"/>
                  </a:moveTo>
                  <a:lnTo>
                    <a:pt x="119159" y="1077745"/>
                  </a:lnTo>
                  <a:lnTo>
                    <a:pt x="155650" y="1041247"/>
                  </a:lnTo>
                  <a:lnTo>
                    <a:pt x="160212" y="1045808"/>
                  </a:lnTo>
                  <a:lnTo>
                    <a:pt x="123720" y="1082306"/>
                  </a:lnTo>
                  <a:close/>
                  <a:moveTo>
                    <a:pt x="171754" y="1130340"/>
                  </a:moveTo>
                  <a:lnTo>
                    <a:pt x="167193" y="1125779"/>
                  </a:lnTo>
                  <a:lnTo>
                    <a:pt x="203684" y="1089281"/>
                  </a:lnTo>
                  <a:lnTo>
                    <a:pt x="208245" y="1093842"/>
                  </a:lnTo>
                  <a:lnTo>
                    <a:pt x="171754" y="1130340"/>
                  </a:lnTo>
                  <a:close/>
                  <a:moveTo>
                    <a:pt x="219788" y="1178380"/>
                  </a:moveTo>
                  <a:lnTo>
                    <a:pt x="215226" y="1173819"/>
                  </a:lnTo>
                  <a:lnTo>
                    <a:pt x="251718" y="1137321"/>
                  </a:lnTo>
                  <a:lnTo>
                    <a:pt x="256279" y="1141882"/>
                  </a:lnTo>
                  <a:lnTo>
                    <a:pt x="219788" y="1178380"/>
                  </a:lnTo>
                  <a:close/>
                  <a:moveTo>
                    <a:pt x="267828" y="1226414"/>
                  </a:moveTo>
                  <a:lnTo>
                    <a:pt x="263267" y="1221853"/>
                  </a:lnTo>
                  <a:lnTo>
                    <a:pt x="299758" y="1185355"/>
                  </a:lnTo>
                  <a:lnTo>
                    <a:pt x="304320" y="1189916"/>
                  </a:lnTo>
                  <a:lnTo>
                    <a:pt x="267828" y="1226414"/>
                  </a:lnTo>
                  <a:close/>
                  <a:moveTo>
                    <a:pt x="315868" y="1274448"/>
                  </a:moveTo>
                  <a:lnTo>
                    <a:pt x="311307" y="1269887"/>
                  </a:lnTo>
                  <a:lnTo>
                    <a:pt x="347798" y="1233389"/>
                  </a:lnTo>
                  <a:lnTo>
                    <a:pt x="352360" y="1237950"/>
                  </a:lnTo>
                  <a:lnTo>
                    <a:pt x="315868" y="1274448"/>
                  </a:lnTo>
                  <a:close/>
                  <a:moveTo>
                    <a:pt x="363902" y="1322488"/>
                  </a:moveTo>
                  <a:lnTo>
                    <a:pt x="359341" y="1317927"/>
                  </a:lnTo>
                  <a:lnTo>
                    <a:pt x="395832" y="1281429"/>
                  </a:lnTo>
                  <a:lnTo>
                    <a:pt x="400394" y="1285990"/>
                  </a:lnTo>
                  <a:lnTo>
                    <a:pt x="363902" y="1322488"/>
                  </a:lnTo>
                  <a:close/>
                  <a:moveTo>
                    <a:pt x="411936" y="1370529"/>
                  </a:moveTo>
                  <a:lnTo>
                    <a:pt x="407375" y="1365967"/>
                  </a:lnTo>
                  <a:lnTo>
                    <a:pt x="443866" y="1329469"/>
                  </a:lnTo>
                  <a:lnTo>
                    <a:pt x="448427" y="1334031"/>
                  </a:lnTo>
                  <a:lnTo>
                    <a:pt x="411936" y="1370529"/>
                  </a:lnTo>
                  <a:close/>
                  <a:moveTo>
                    <a:pt x="436898" y="1249492"/>
                  </a:moveTo>
                  <a:lnTo>
                    <a:pt x="432337" y="1244931"/>
                  </a:lnTo>
                  <a:lnTo>
                    <a:pt x="468835" y="1208433"/>
                  </a:lnTo>
                  <a:lnTo>
                    <a:pt x="473396" y="1212994"/>
                  </a:lnTo>
                  <a:lnTo>
                    <a:pt x="436898" y="1249492"/>
                  </a:lnTo>
                  <a:close/>
                  <a:moveTo>
                    <a:pt x="484932" y="1297533"/>
                  </a:moveTo>
                  <a:lnTo>
                    <a:pt x="480370" y="1292971"/>
                  </a:lnTo>
                  <a:lnTo>
                    <a:pt x="516868" y="1256473"/>
                  </a:lnTo>
                  <a:lnTo>
                    <a:pt x="521430" y="1261035"/>
                  </a:lnTo>
                  <a:lnTo>
                    <a:pt x="484932" y="1297533"/>
                  </a:lnTo>
                  <a:close/>
                  <a:moveTo>
                    <a:pt x="532966" y="1345567"/>
                  </a:moveTo>
                  <a:lnTo>
                    <a:pt x="528404" y="1341005"/>
                  </a:lnTo>
                  <a:lnTo>
                    <a:pt x="564902" y="1304507"/>
                  </a:lnTo>
                  <a:lnTo>
                    <a:pt x="569464" y="1309068"/>
                  </a:lnTo>
                  <a:lnTo>
                    <a:pt x="532966" y="1345567"/>
                  </a:lnTo>
                  <a:close/>
                  <a:moveTo>
                    <a:pt x="557921" y="1224537"/>
                  </a:moveTo>
                  <a:lnTo>
                    <a:pt x="553360" y="1219975"/>
                  </a:lnTo>
                  <a:lnTo>
                    <a:pt x="589858" y="1183477"/>
                  </a:lnTo>
                  <a:lnTo>
                    <a:pt x="594419" y="1188039"/>
                  </a:lnTo>
                  <a:lnTo>
                    <a:pt x="557921" y="1224537"/>
                  </a:lnTo>
                  <a:close/>
                  <a:moveTo>
                    <a:pt x="605962" y="1272577"/>
                  </a:moveTo>
                  <a:lnTo>
                    <a:pt x="601400" y="1268016"/>
                  </a:lnTo>
                  <a:lnTo>
                    <a:pt x="637898" y="1231518"/>
                  </a:lnTo>
                  <a:lnTo>
                    <a:pt x="642460" y="1236079"/>
                  </a:lnTo>
                  <a:lnTo>
                    <a:pt x="605962" y="1272577"/>
                  </a:lnTo>
                  <a:close/>
                  <a:moveTo>
                    <a:pt x="653995" y="1320611"/>
                  </a:moveTo>
                  <a:lnTo>
                    <a:pt x="649434" y="1316049"/>
                  </a:lnTo>
                  <a:lnTo>
                    <a:pt x="685932" y="1279551"/>
                  </a:lnTo>
                  <a:lnTo>
                    <a:pt x="690493" y="1284113"/>
                  </a:lnTo>
                  <a:lnTo>
                    <a:pt x="653995" y="1320611"/>
                  </a:lnTo>
                  <a:close/>
                  <a:moveTo>
                    <a:pt x="678951" y="1199581"/>
                  </a:moveTo>
                  <a:lnTo>
                    <a:pt x="674390" y="1195020"/>
                  </a:lnTo>
                  <a:lnTo>
                    <a:pt x="710888" y="1158522"/>
                  </a:lnTo>
                  <a:lnTo>
                    <a:pt x="715449" y="1163083"/>
                  </a:lnTo>
                  <a:lnTo>
                    <a:pt x="678951" y="1199581"/>
                  </a:lnTo>
                  <a:close/>
                  <a:moveTo>
                    <a:pt x="726991" y="1247615"/>
                  </a:moveTo>
                  <a:lnTo>
                    <a:pt x="722430" y="1243053"/>
                  </a:lnTo>
                  <a:lnTo>
                    <a:pt x="758921" y="1206555"/>
                  </a:lnTo>
                  <a:lnTo>
                    <a:pt x="763483" y="1211117"/>
                  </a:lnTo>
                  <a:lnTo>
                    <a:pt x="726991" y="1247615"/>
                  </a:lnTo>
                  <a:close/>
                  <a:moveTo>
                    <a:pt x="775032" y="1295655"/>
                  </a:moveTo>
                  <a:lnTo>
                    <a:pt x="770470" y="1291094"/>
                  </a:lnTo>
                  <a:lnTo>
                    <a:pt x="806968" y="1254596"/>
                  </a:lnTo>
                  <a:lnTo>
                    <a:pt x="811530" y="1259157"/>
                  </a:lnTo>
                  <a:lnTo>
                    <a:pt x="775032" y="1295655"/>
                  </a:lnTo>
                  <a:close/>
                  <a:moveTo>
                    <a:pt x="799987" y="1174625"/>
                  </a:moveTo>
                  <a:lnTo>
                    <a:pt x="795426" y="1170064"/>
                  </a:lnTo>
                  <a:lnTo>
                    <a:pt x="831917" y="1133566"/>
                  </a:lnTo>
                  <a:lnTo>
                    <a:pt x="836479" y="1138127"/>
                  </a:lnTo>
                  <a:lnTo>
                    <a:pt x="799987" y="1174625"/>
                  </a:lnTo>
                  <a:close/>
                  <a:moveTo>
                    <a:pt x="848028" y="1222666"/>
                  </a:moveTo>
                  <a:lnTo>
                    <a:pt x="843466" y="1218104"/>
                  </a:lnTo>
                  <a:lnTo>
                    <a:pt x="879958" y="1181606"/>
                  </a:lnTo>
                  <a:lnTo>
                    <a:pt x="884519" y="1186168"/>
                  </a:lnTo>
                  <a:lnTo>
                    <a:pt x="848028" y="1222666"/>
                  </a:lnTo>
                  <a:close/>
                  <a:moveTo>
                    <a:pt x="872977" y="1101629"/>
                  </a:moveTo>
                  <a:lnTo>
                    <a:pt x="868415" y="1097068"/>
                  </a:lnTo>
                  <a:lnTo>
                    <a:pt x="904913" y="1060570"/>
                  </a:lnTo>
                  <a:lnTo>
                    <a:pt x="909475" y="1065132"/>
                  </a:lnTo>
                  <a:lnTo>
                    <a:pt x="872977" y="1101629"/>
                  </a:lnTo>
                  <a:close/>
                  <a:moveTo>
                    <a:pt x="897939" y="980600"/>
                  </a:moveTo>
                  <a:lnTo>
                    <a:pt x="893378" y="976038"/>
                  </a:lnTo>
                  <a:lnTo>
                    <a:pt x="929875" y="939540"/>
                  </a:lnTo>
                  <a:lnTo>
                    <a:pt x="934437" y="944102"/>
                  </a:lnTo>
                  <a:lnTo>
                    <a:pt x="897939" y="980600"/>
                  </a:lnTo>
                  <a:close/>
                  <a:moveTo>
                    <a:pt x="922895" y="859563"/>
                  </a:moveTo>
                  <a:lnTo>
                    <a:pt x="918333" y="855002"/>
                  </a:lnTo>
                  <a:lnTo>
                    <a:pt x="954831" y="818504"/>
                  </a:lnTo>
                  <a:lnTo>
                    <a:pt x="959393" y="823066"/>
                  </a:lnTo>
                  <a:lnTo>
                    <a:pt x="922895" y="859563"/>
                  </a:lnTo>
                  <a:close/>
                  <a:moveTo>
                    <a:pt x="945973" y="1028634"/>
                  </a:moveTo>
                  <a:lnTo>
                    <a:pt x="941411" y="1024072"/>
                  </a:lnTo>
                  <a:lnTo>
                    <a:pt x="977909" y="987574"/>
                  </a:lnTo>
                  <a:lnTo>
                    <a:pt x="982471" y="992136"/>
                  </a:lnTo>
                  <a:lnTo>
                    <a:pt x="945973" y="1028634"/>
                  </a:lnTo>
                  <a:close/>
                  <a:moveTo>
                    <a:pt x="970928" y="907604"/>
                  </a:moveTo>
                  <a:lnTo>
                    <a:pt x="966367" y="903042"/>
                  </a:lnTo>
                  <a:lnTo>
                    <a:pt x="1002865" y="866544"/>
                  </a:lnTo>
                  <a:lnTo>
                    <a:pt x="1007426" y="871106"/>
                  </a:lnTo>
                  <a:lnTo>
                    <a:pt x="970928" y="907604"/>
                  </a:lnTo>
                  <a:close/>
                  <a:moveTo>
                    <a:pt x="1018969" y="955644"/>
                  </a:moveTo>
                  <a:lnTo>
                    <a:pt x="1014407" y="951083"/>
                  </a:lnTo>
                  <a:lnTo>
                    <a:pt x="1050899" y="914585"/>
                  </a:lnTo>
                  <a:lnTo>
                    <a:pt x="1055460" y="919146"/>
                  </a:lnTo>
                  <a:lnTo>
                    <a:pt x="1018969" y="955644"/>
                  </a:lnTo>
                  <a:close/>
                  <a:moveTo>
                    <a:pt x="1043931" y="834614"/>
                  </a:moveTo>
                  <a:lnTo>
                    <a:pt x="1039369" y="830053"/>
                  </a:lnTo>
                  <a:lnTo>
                    <a:pt x="1075861" y="793555"/>
                  </a:lnTo>
                  <a:lnTo>
                    <a:pt x="1080422" y="798116"/>
                  </a:lnTo>
                  <a:lnTo>
                    <a:pt x="1043931" y="834614"/>
                  </a:lnTo>
                  <a:close/>
                  <a:moveTo>
                    <a:pt x="1091965" y="882648"/>
                  </a:moveTo>
                  <a:lnTo>
                    <a:pt x="1087403" y="878087"/>
                  </a:lnTo>
                  <a:lnTo>
                    <a:pt x="1123895" y="841589"/>
                  </a:lnTo>
                  <a:lnTo>
                    <a:pt x="1128456" y="846150"/>
                  </a:lnTo>
                  <a:lnTo>
                    <a:pt x="1091965" y="882648"/>
                  </a:lnTo>
                  <a:close/>
                  <a:moveTo>
                    <a:pt x="1140005" y="930688"/>
                  </a:moveTo>
                  <a:lnTo>
                    <a:pt x="1135443" y="926127"/>
                  </a:lnTo>
                  <a:lnTo>
                    <a:pt x="1171935" y="889629"/>
                  </a:lnTo>
                  <a:lnTo>
                    <a:pt x="1176496" y="894190"/>
                  </a:lnTo>
                  <a:lnTo>
                    <a:pt x="1140005" y="930688"/>
                  </a:lnTo>
                  <a:close/>
                  <a:moveTo>
                    <a:pt x="1164954" y="809652"/>
                  </a:moveTo>
                  <a:lnTo>
                    <a:pt x="1160393" y="805091"/>
                  </a:lnTo>
                  <a:lnTo>
                    <a:pt x="1196891" y="768593"/>
                  </a:lnTo>
                  <a:lnTo>
                    <a:pt x="1201452" y="773154"/>
                  </a:lnTo>
                  <a:lnTo>
                    <a:pt x="1164954" y="809652"/>
                  </a:lnTo>
                  <a:close/>
                  <a:moveTo>
                    <a:pt x="1189910" y="688622"/>
                  </a:moveTo>
                  <a:lnTo>
                    <a:pt x="1185348" y="684061"/>
                  </a:lnTo>
                  <a:lnTo>
                    <a:pt x="1221846" y="647563"/>
                  </a:lnTo>
                  <a:lnTo>
                    <a:pt x="1226408" y="652125"/>
                  </a:lnTo>
                  <a:lnTo>
                    <a:pt x="1189910" y="688622"/>
                  </a:lnTo>
                  <a:close/>
                  <a:moveTo>
                    <a:pt x="1213001" y="857692"/>
                  </a:moveTo>
                  <a:lnTo>
                    <a:pt x="1208439" y="853131"/>
                  </a:lnTo>
                  <a:lnTo>
                    <a:pt x="1244931" y="816633"/>
                  </a:lnTo>
                  <a:lnTo>
                    <a:pt x="1249492" y="821195"/>
                  </a:lnTo>
                  <a:lnTo>
                    <a:pt x="1213001" y="857692"/>
                  </a:lnTo>
                  <a:close/>
                  <a:moveTo>
                    <a:pt x="1261035" y="905726"/>
                  </a:moveTo>
                  <a:lnTo>
                    <a:pt x="1256473" y="901165"/>
                  </a:lnTo>
                  <a:lnTo>
                    <a:pt x="1292965" y="864667"/>
                  </a:lnTo>
                  <a:lnTo>
                    <a:pt x="1297526" y="869228"/>
                  </a:lnTo>
                  <a:lnTo>
                    <a:pt x="1261035" y="905726"/>
                  </a:lnTo>
                  <a:close/>
                  <a:moveTo>
                    <a:pt x="1285990" y="784697"/>
                  </a:moveTo>
                  <a:lnTo>
                    <a:pt x="1281429" y="780135"/>
                  </a:lnTo>
                  <a:lnTo>
                    <a:pt x="1317927" y="743637"/>
                  </a:lnTo>
                  <a:lnTo>
                    <a:pt x="1322488" y="748199"/>
                  </a:lnTo>
                  <a:lnTo>
                    <a:pt x="1285990" y="784697"/>
                  </a:lnTo>
                  <a:close/>
                  <a:moveTo>
                    <a:pt x="1334024" y="832737"/>
                  </a:moveTo>
                  <a:lnTo>
                    <a:pt x="1329463" y="828175"/>
                  </a:lnTo>
                  <a:lnTo>
                    <a:pt x="1365961" y="791677"/>
                  </a:lnTo>
                  <a:lnTo>
                    <a:pt x="1370522" y="796239"/>
                  </a:lnTo>
                  <a:lnTo>
                    <a:pt x="1334024" y="832737"/>
                  </a:lnTo>
                  <a:close/>
                  <a:moveTo>
                    <a:pt x="1382064" y="880771"/>
                  </a:moveTo>
                  <a:lnTo>
                    <a:pt x="1377503" y="876209"/>
                  </a:lnTo>
                  <a:lnTo>
                    <a:pt x="1414001" y="839711"/>
                  </a:lnTo>
                  <a:lnTo>
                    <a:pt x="1418562" y="844273"/>
                  </a:lnTo>
                  <a:lnTo>
                    <a:pt x="1382064" y="880771"/>
                  </a:lnTo>
                  <a:close/>
                  <a:moveTo>
                    <a:pt x="1430098" y="928811"/>
                  </a:moveTo>
                  <a:lnTo>
                    <a:pt x="1425537" y="924249"/>
                  </a:lnTo>
                  <a:lnTo>
                    <a:pt x="1462035" y="887752"/>
                  </a:lnTo>
                  <a:lnTo>
                    <a:pt x="1466596" y="892313"/>
                  </a:lnTo>
                  <a:lnTo>
                    <a:pt x="1430098" y="928811"/>
                  </a:lnTo>
                  <a:close/>
                  <a:moveTo>
                    <a:pt x="1478138" y="976845"/>
                  </a:moveTo>
                  <a:lnTo>
                    <a:pt x="1473577" y="972283"/>
                  </a:lnTo>
                  <a:lnTo>
                    <a:pt x="1510075" y="935785"/>
                  </a:lnTo>
                  <a:lnTo>
                    <a:pt x="1514637" y="940347"/>
                  </a:lnTo>
                  <a:lnTo>
                    <a:pt x="1478138" y="976845"/>
                  </a:lnTo>
                  <a:close/>
                  <a:moveTo>
                    <a:pt x="1526179" y="1024885"/>
                  </a:moveTo>
                  <a:lnTo>
                    <a:pt x="1521617" y="1020324"/>
                  </a:lnTo>
                  <a:lnTo>
                    <a:pt x="1558115" y="983826"/>
                  </a:lnTo>
                  <a:lnTo>
                    <a:pt x="1562677" y="988387"/>
                  </a:lnTo>
                  <a:lnTo>
                    <a:pt x="1526179" y="1024885"/>
                  </a:lnTo>
                  <a:close/>
                  <a:moveTo>
                    <a:pt x="1574213" y="1072919"/>
                  </a:moveTo>
                  <a:lnTo>
                    <a:pt x="1569651" y="1068357"/>
                  </a:lnTo>
                  <a:lnTo>
                    <a:pt x="1606149" y="1031859"/>
                  </a:lnTo>
                  <a:lnTo>
                    <a:pt x="1610711" y="1036421"/>
                  </a:lnTo>
                  <a:lnTo>
                    <a:pt x="1574213" y="1072919"/>
                  </a:lnTo>
                  <a:close/>
                  <a:moveTo>
                    <a:pt x="1622246" y="1120959"/>
                  </a:moveTo>
                  <a:lnTo>
                    <a:pt x="1617685" y="1116398"/>
                  </a:lnTo>
                  <a:lnTo>
                    <a:pt x="1654183" y="1079900"/>
                  </a:lnTo>
                  <a:lnTo>
                    <a:pt x="1658744" y="1084461"/>
                  </a:lnTo>
                  <a:lnTo>
                    <a:pt x="1622246" y="1120959"/>
                  </a:lnTo>
                  <a:close/>
                  <a:moveTo>
                    <a:pt x="1670287" y="1168993"/>
                  </a:moveTo>
                  <a:lnTo>
                    <a:pt x="1665725" y="1164432"/>
                  </a:lnTo>
                  <a:lnTo>
                    <a:pt x="1702223" y="1127933"/>
                  </a:lnTo>
                  <a:lnTo>
                    <a:pt x="1706785" y="1132495"/>
                  </a:lnTo>
                  <a:lnTo>
                    <a:pt x="1670287" y="1168993"/>
                  </a:lnTo>
                  <a:close/>
                  <a:moveTo>
                    <a:pt x="1695242" y="1047963"/>
                  </a:moveTo>
                  <a:lnTo>
                    <a:pt x="1690681" y="1043402"/>
                  </a:lnTo>
                  <a:lnTo>
                    <a:pt x="1727179" y="1006904"/>
                  </a:lnTo>
                  <a:lnTo>
                    <a:pt x="1731740" y="1011465"/>
                  </a:lnTo>
                  <a:lnTo>
                    <a:pt x="1695242" y="1047963"/>
                  </a:lnTo>
                  <a:close/>
                  <a:moveTo>
                    <a:pt x="1743283" y="1096004"/>
                  </a:moveTo>
                  <a:lnTo>
                    <a:pt x="1738721" y="1091442"/>
                  </a:lnTo>
                  <a:lnTo>
                    <a:pt x="1775213" y="1054944"/>
                  </a:lnTo>
                  <a:lnTo>
                    <a:pt x="1779774" y="1059506"/>
                  </a:lnTo>
                  <a:lnTo>
                    <a:pt x="1743283" y="1096004"/>
                  </a:lnTo>
                  <a:close/>
                  <a:moveTo>
                    <a:pt x="1791317" y="1144037"/>
                  </a:moveTo>
                  <a:lnTo>
                    <a:pt x="1786755" y="1139476"/>
                  </a:lnTo>
                  <a:lnTo>
                    <a:pt x="1823253" y="1102978"/>
                  </a:lnTo>
                  <a:lnTo>
                    <a:pt x="1827814" y="1107539"/>
                  </a:lnTo>
                  <a:lnTo>
                    <a:pt x="1791317" y="1144037"/>
                  </a:lnTo>
                  <a:close/>
                  <a:moveTo>
                    <a:pt x="1816272" y="1023007"/>
                  </a:moveTo>
                  <a:lnTo>
                    <a:pt x="1811711" y="1018446"/>
                  </a:lnTo>
                  <a:lnTo>
                    <a:pt x="1848209" y="981948"/>
                  </a:lnTo>
                  <a:lnTo>
                    <a:pt x="1852770" y="986510"/>
                  </a:lnTo>
                  <a:lnTo>
                    <a:pt x="1816272" y="1023007"/>
                  </a:lnTo>
                  <a:close/>
                  <a:moveTo>
                    <a:pt x="1864312" y="1071048"/>
                  </a:moveTo>
                  <a:lnTo>
                    <a:pt x="1859751" y="1066486"/>
                  </a:lnTo>
                  <a:lnTo>
                    <a:pt x="1896249" y="1029988"/>
                  </a:lnTo>
                  <a:lnTo>
                    <a:pt x="1900810" y="1034550"/>
                  </a:lnTo>
                  <a:lnTo>
                    <a:pt x="1864312" y="1071048"/>
                  </a:lnTo>
                  <a:close/>
                  <a:moveTo>
                    <a:pt x="1912346" y="1119082"/>
                  </a:moveTo>
                  <a:lnTo>
                    <a:pt x="1907785" y="1114520"/>
                  </a:lnTo>
                  <a:lnTo>
                    <a:pt x="1944283" y="1078022"/>
                  </a:lnTo>
                  <a:lnTo>
                    <a:pt x="1948844" y="1082584"/>
                  </a:lnTo>
                  <a:lnTo>
                    <a:pt x="1912346" y="1119082"/>
                  </a:lnTo>
                  <a:close/>
                  <a:moveTo>
                    <a:pt x="1937308" y="998052"/>
                  </a:moveTo>
                  <a:lnTo>
                    <a:pt x="1932747" y="993490"/>
                  </a:lnTo>
                  <a:lnTo>
                    <a:pt x="1969238" y="956992"/>
                  </a:lnTo>
                  <a:lnTo>
                    <a:pt x="1973800" y="961554"/>
                  </a:lnTo>
                  <a:lnTo>
                    <a:pt x="1937308" y="998052"/>
                  </a:lnTo>
                  <a:close/>
                  <a:moveTo>
                    <a:pt x="1985348" y="1046086"/>
                  </a:moveTo>
                  <a:lnTo>
                    <a:pt x="1980787" y="1041524"/>
                  </a:lnTo>
                  <a:lnTo>
                    <a:pt x="2017279" y="1005026"/>
                  </a:lnTo>
                  <a:lnTo>
                    <a:pt x="2021840" y="1009588"/>
                  </a:lnTo>
                  <a:lnTo>
                    <a:pt x="1985348" y="1046086"/>
                  </a:lnTo>
                  <a:close/>
                  <a:moveTo>
                    <a:pt x="2010304" y="925056"/>
                  </a:moveTo>
                  <a:lnTo>
                    <a:pt x="2005743" y="920494"/>
                  </a:lnTo>
                  <a:lnTo>
                    <a:pt x="2042241" y="883997"/>
                  </a:lnTo>
                  <a:lnTo>
                    <a:pt x="2046802" y="888558"/>
                  </a:lnTo>
                  <a:lnTo>
                    <a:pt x="2010304" y="925056"/>
                  </a:lnTo>
                  <a:close/>
                  <a:moveTo>
                    <a:pt x="2035260" y="804026"/>
                  </a:moveTo>
                  <a:lnTo>
                    <a:pt x="2030698" y="799465"/>
                  </a:lnTo>
                  <a:lnTo>
                    <a:pt x="2067190" y="762967"/>
                  </a:lnTo>
                  <a:lnTo>
                    <a:pt x="2071751" y="767528"/>
                  </a:lnTo>
                  <a:lnTo>
                    <a:pt x="2035260" y="804026"/>
                  </a:lnTo>
                  <a:close/>
                </a:path>
              </a:pathLst>
            </a:custGeom>
            <a:no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C683C5A-C903-4129-7B22-C516C1A26386}"/>
                </a:ext>
              </a:extLst>
            </p:cNvPr>
            <p:cNvSpPr/>
            <p:nvPr/>
          </p:nvSpPr>
          <p:spPr>
            <a:xfrm rot="-2700000">
              <a:off x="4890020" y="196362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445A8E9-91C4-D90F-7E42-98654E67D362}"/>
                </a:ext>
              </a:extLst>
            </p:cNvPr>
            <p:cNvSpPr/>
            <p:nvPr/>
          </p:nvSpPr>
          <p:spPr>
            <a:xfrm rot="-2700000">
              <a:off x="4963015" y="189063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034151D-727C-DC4A-94B5-21B6A1243838}"/>
                </a:ext>
              </a:extLst>
            </p:cNvPr>
            <p:cNvSpPr/>
            <p:nvPr/>
          </p:nvSpPr>
          <p:spPr>
            <a:xfrm rot="-2700000">
              <a:off x="4792070" y="215764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ABFBA01-0FB6-1E3C-68BB-EC5A9475CA75}"/>
                </a:ext>
              </a:extLst>
            </p:cNvPr>
            <p:cNvSpPr/>
            <p:nvPr/>
          </p:nvSpPr>
          <p:spPr>
            <a:xfrm rot="-2700000">
              <a:off x="4865069" y="20846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B136AF8-F2AB-D527-0972-E6B46B7FA1B3}"/>
                </a:ext>
              </a:extLst>
            </p:cNvPr>
            <p:cNvSpPr/>
            <p:nvPr/>
          </p:nvSpPr>
          <p:spPr>
            <a:xfrm rot="-2700000">
              <a:off x="5157041" y="179268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1BD9035-FDD0-E919-3361-AEFF78D9A55E}"/>
                </a:ext>
              </a:extLst>
            </p:cNvPr>
            <p:cNvSpPr/>
            <p:nvPr/>
          </p:nvSpPr>
          <p:spPr>
            <a:xfrm rot="-2700000">
              <a:off x="5084051" y="186567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F7FE8D7-C108-69B7-4955-CB9DB855520C}"/>
                </a:ext>
              </a:extLst>
            </p:cNvPr>
            <p:cNvSpPr/>
            <p:nvPr/>
          </p:nvSpPr>
          <p:spPr>
            <a:xfrm rot="-2700000">
              <a:off x="5011047" y="193866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838A4F6-646E-1901-D319-F400402D4947}"/>
                </a:ext>
              </a:extLst>
            </p:cNvPr>
            <p:cNvSpPr/>
            <p:nvPr/>
          </p:nvSpPr>
          <p:spPr>
            <a:xfrm rot="-2700000">
              <a:off x="4938057" y="201165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144BB17-6864-583C-CD5C-7758A4E815B2}"/>
                </a:ext>
              </a:extLst>
            </p:cNvPr>
            <p:cNvSpPr/>
            <p:nvPr/>
          </p:nvSpPr>
          <p:spPr>
            <a:xfrm rot="-2700000">
              <a:off x="4767127" y="227862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46CDA7FB-7296-3E76-551C-B5969BA4BC06}"/>
                </a:ext>
              </a:extLst>
            </p:cNvPr>
            <p:cNvSpPr/>
            <p:nvPr/>
          </p:nvSpPr>
          <p:spPr>
            <a:xfrm rot="-2700000">
              <a:off x="4840104" y="22056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45BC5D3-A404-ED48-0E78-C9EFE8BD6ABD}"/>
                </a:ext>
              </a:extLst>
            </p:cNvPr>
            <p:cNvSpPr/>
            <p:nvPr/>
          </p:nvSpPr>
          <p:spPr>
            <a:xfrm rot="-2700000">
              <a:off x="5132081" y="191370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BCAED99-3ACD-D65D-F7BD-D438322F062B}"/>
                </a:ext>
              </a:extLst>
            </p:cNvPr>
            <p:cNvSpPr/>
            <p:nvPr/>
          </p:nvSpPr>
          <p:spPr>
            <a:xfrm rot="-2700000">
              <a:off x="5059086" y="198670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72258A3-7693-94B4-B98B-A6B04DBAADF6}"/>
                </a:ext>
              </a:extLst>
            </p:cNvPr>
            <p:cNvSpPr/>
            <p:nvPr/>
          </p:nvSpPr>
          <p:spPr>
            <a:xfrm rot="-2700000">
              <a:off x="4986092" y="205969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DA84DB2-1D6B-67D0-9052-7AFDC1966BB1}"/>
                </a:ext>
              </a:extLst>
            </p:cNvPr>
            <p:cNvSpPr/>
            <p:nvPr/>
          </p:nvSpPr>
          <p:spPr>
            <a:xfrm>
              <a:off x="5283356" y="1755973"/>
              <a:ext cx="39285" cy="35504"/>
            </a:xfrm>
            <a:custGeom>
              <a:avLst/>
              <a:gdLst>
                <a:gd name="connsiteX0" fmla="*/ 4561 w 39285"/>
                <a:gd name="connsiteY0" fmla="*/ 35504 h 35504"/>
                <a:gd name="connsiteX1" fmla="*/ 39285 w 39285"/>
                <a:gd name="connsiteY1" fmla="*/ 781 h 35504"/>
                <a:gd name="connsiteX2" fmla="*/ 30943 w 39285"/>
                <a:gd name="connsiteY2" fmla="*/ 0 h 35504"/>
                <a:gd name="connsiteX3" fmla="*/ 0 w 39285"/>
                <a:gd name="connsiteY3" fmla="*/ 30943 h 35504"/>
                <a:gd name="connsiteX4" fmla="*/ 4561 w 39285"/>
                <a:gd name="connsiteY4" fmla="*/ 35504 h 3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85" h="35504">
                  <a:moveTo>
                    <a:pt x="4561" y="35504"/>
                  </a:moveTo>
                  <a:lnTo>
                    <a:pt x="39285" y="781"/>
                  </a:lnTo>
                  <a:cubicBezTo>
                    <a:pt x="36504" y="510"/>
                    <a:pt x="33737" y="213"/>
                    <a:pt x="30943" y="0"/>
                  </a:cubicBezTo>
                  <a:lnTo>
                    <a:pt x="0" y="30943"/>
                  </a:lnTo>
                  <a:lnTo>
                    <a:pt x="4561" y="35504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4F93E00-F73D-DA4A-0FF0-AC151BECC07C}"/>
                </a:ext>
              </a:extLst>
            </p:cNvPr>
            <p:cNvSpPr/>
            <p:nvPr/>
          </p:nvSpPr>
          <p:spPr>
            <a:xfrm rot="-2700000">
              <a:off x="5205080" y="184071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A10BE7C-1C56-9498-FEE0-3FFFBBC921A2}"/>
                </a:ext>
              </a:extLst>
            </p:cNvPr>
            <p:cNvSpPr/>
            <p:nvPr/>
          </p:nvSpPr>
          <p:spPr>
            <a:xfrm rot="-2700000">
              <a:off x="4913099" y="213268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ED7848C-0539-07E4-9C81-357C3934F1CE}"/>
                </a:ext>
              </a:extLst>
            </p:cNvPr>
            <p:cNvSpPr/>
            <p:nvPr/>
          </p:nvSpPr>
          <p:spPr>
            <a:xfrm rot="-2700000">
              <a:off x="4961134" y="218072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02F5022-F156-CB48-4440-291A95652A5D}"/>
                </a:ext>
              </a:extLst>
            </p:cNvPr>
            <p:cNvSpPr/>
            <p:nvPr/>
          </p:nvSpPr>
          <p:spPr>
            <a:xfrm rot="-2700000">
              <a:off x="5180118" y="196174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6F3D101A-407F-52A9-1BB0-D998820B178D}"/>
                </a:ext>
              </a:extLst>
            </p:cNvPr>
            <p:cNvSpPr/>
            <p:nvPr/>
          </p:nvSpPr>
          <p:spPr>
            <a:xfrm rot="-2700000">
              <a:off x="5107127" y="203473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E85B73D8-DED6-062A-1330-E74F1C903109}"/>
                </a:ext>
              </a:extLst>
            </p:cNvPr>
            <p:cNvSpPr/>
            <p:nvPr/>
          </p:nvSpPr>
          <p:spPr>
            <a:xfrm rot="-2700000">
              <a:off x="5034129" y="210773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FCDB8AD-5390-AE36-5CAC-B7BC11CB6816}"/>
                </a:ext>
              </a:extLst>
            </p:cNvPr>
            <p:cNvSpPr/>
            <p:nvPr/>
          </p:nvSpPr>
          <p:spPr>
            <a:xfrm rot="-2700000">
              <a:off x="5326100" y="18157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6E778B3-AE66-5854-222B-C2AE637752D5}"/>
                </a:ext>
              </a:extLst>
            </p:cNvPr>
            <p:cNvSpPr/>
            <p:nvPr/>
          </p:nvSpPr>
          <p:spPr>
            <a:xfrm rot="-2700000">
              <a:off x="4815132" y="232676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D93BB7D-27D1-055D-374A-97DB07AF0079}"/>
                </a:ext>
              </a:extLst>
            </p:cNvPr>
            <p:cNvSpPr/>
            <p:nvPr/>
          </p:nvSpPr>
          <p:spPr>
            <a:xfrm>
              <a:off x="4748539" y="2382406"/>
              <a:ext cx="39962" cy="41052"/>
            </a:xfrm>
            <a:custGeom>
              <a:avLst/>
              <a:gdLst>
                <a:gd name="connsiteX0" fmla="*/ 39963 w 39962"/>
                <a:gd name="connsiteY0" fmla="*/ 4561 h 41052"/>
                <a:gd name="connsiteX1" fmla="*/ 35401 w 39962"/>
                <a:gd name="connsiteY1" fmla="*/ 0 h 41052"/>
                <a:gd name="connsiteX2" fmla="*/ 110 w 39962"/>
                <a:gd name="connsiteY2" fmla="*/ 35285 h 41052"/>
                <a:gd name="connsiteX3" fmla="*/ 0 w 39962"/>
                <a:gd name="connsiteY3" fmla="*/ 37588 h 41052"/>
                <a:gd name="connsiteX4" fmla="*/ 3465 w 39962"/>
                <a:gd name="connsiteY4" fmla="*/ 41053 h 41052"/>
                <a:gd name="connsiteX5" fmla="*/ 39963 w 39962"/>
                <a:gd name="connsiteY5" fmla="*/ 4561 h 4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962" h="41052">
                  <a:moveTo>
                    <a:pt x="39963" y="4561"/>
                  </a:moveTo>
                  <a:lnTo>
                    <a:pt x="35401" y="0"/>
                  </a:lnTo>
                  <a:lnTo>
                    <a:pt x="110" y="35285"/>
                  </a:lnTo>
                  <a:cubicBezTo>
                    <a:pt x="71" y="36053"/>
                    <a:pt x="39" y="36821"/>
                    <a:pt x="0" y="37588"/>
                  </a:cubicBezTo>
                  <a:lnTo>
                    <a:pt x="3465" y="41053"/>
                  </a:lnTo>
                  <a:lnTo>
                    <a:pt x="39963" y="4561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BDEF48E-9C5C-D426-656C-BD468A982052}"/>
                </a:ext>
              </a:extLst>
            </p:cNvPr>
            <p:cNvSpPr/>
            <p:nvPr/>
          </p:nvSpPr>
          <p:spPr>
            <a:xfrm rot="-2700000">
              <a:off x="5253110" y="188875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493AD90-C90A-D2FE-E16B-29F46416A3AF}"/>
                </a:ext>
              </a:extLst>
            </p:cNvPr>
            <p:cNvSpPr/>
            <p:nvPr/>
          </p:nvSpPr>
          <p:spPr>
            <a:xfrm rot="-2700000">
              <a:off x="4888132" y="225377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5A561815-032F-D739-2009-773D518B1544}"/>
                </a:ext>
              </a:extLst>
            </p:cNvPr>
            <p:cNvSpPr/>
            <p:nvPr/>
          </p:nvSpPr>
          <p:spPr>
            <a:xfrm rot="-2700000">
              <a:off x="5009185" y="22287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7BD12156-BBD3-4807-210E-4F71AAE3CEFC}"/>
                </a:ext>
              </a:extLst>
            </p:cNvPr>
            <p:cNvSpPr/>
            <p:nvPr/>
          </p:nvSpPr>
          <p:spPr>
            <a:xfrm rot="-2700486">
              <a:off x="4936203" y="23016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CB6DBE0B-6007-8C54-EB95-9DE80257B2E1}"/>
                </a:ext>
              </a:extLst>
            </p:cNvPr>
            <p:cNvSpPr/>
            <p:nvPr/>
          </p:nvSpPr>
          <p:spPr>
            <a:xfrm rot="-2700000">
              <a:off x="4863202" y="237469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C9BFE6EB-DA2B-4B90-9D18-E827A02E9B2D}"/>
                </a:ext>
              </a:extLst>
            </p:cNvPr>
            <p:cNvSpPr/>
            <p:nvPr/>
          </p:nvSpPr>
          <p:spPr>
            <a:xfrm rot="-2700000">
              <a:off x="5374149" y="18637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EC05ED0-8427-278A-F2DA-993FF2C8427B}"/>
                </a:ext>
              </a:extLst>
            </p:cNvPr>
            <p:cNvSpPr/>
            <p:nvPr/>
          </p:nvSpPr>
          <p:spPr>
            <a:xfrm rot="-2700000">
              <a:off x="4790191" y="244773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C7045C14-2546-F79F-F022-3D2E2F7073E7}"/>
                </a:ext>
              </a:extLst>
            </p:cNvPr>
            <p:cNvSpPr/>
            <p:nvPr/>
          </p:nvSpPr>
          <p:spPr>
            <a:xfrm rot="-2700000">
              <a:off x="5301152" y="193679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B5196BAC-4F65-CABA-0F38-143ECD51C301}"/>
                </a:ext>
              </a:extLst>
            </p:cNvPr>
            <p:cNvSpPr/>
            <p:nvPr/>
          </p:nvSpPr>
          <p:spPr>
            <a:xfrm rot="-2700000">
              <a:off x="5082178" y="21557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D46EBF9-E904-3E50-FE60-578DCBC1B20B}"/>
                </a:ext>
              </a:extLst>
            </p:cNvPr>
            <p:cNvSpPr/>
            <p:nvPr/>
          </p:nvSpPr>
          <p:spPr>
            <a:xfrm rot="-2700000">
              <a:off x="5155163" y="208272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4CFD054-18D3-B6CA-8A8A-CCA39E555536}"/>
                </a:ext>
              </a:extLst>
            </p:cNvPr>
            <p:cNvSpPr/>
            <p:nvPr/>
          </p:nvSpPr>
          <p:spPr>
            <a:xfrm rot="-2700000">
              <a:off x="5228161" y="200978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BDA3DA-9376-9E71-23F5-25A9E4C8608B}"/>
                </a:ext>
              </a:extLst>
            </p:cNvPr>
            <p:cNvSpPr/>
            <p:nvPr/>
          </p:nvSpPr>
          <p:spPr>
            <a:xfrm rot="-2700000">
              <a:off x="5422179" y="19118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626E1ED-2B2A-642F-9A1F-2B9FD3D02EA3}"/>
                </a:ext>
              </a:extLst>
            </p:cNvPr>
            <p:cNvSpPr/>
            <p:nvPr/>
          </p:nvSpPr>
          <p:spPr>
            <a:xfrm rot="-2700000">
              <a:off x="5130208" y="220374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ED9FD157-E483-6A60-A913-2D0E1500469C}"/>
                </a:ext>
              </a:extLst>
            </p:cNvPr>
            <p:cNvSpPr/>
            <p:nvPr/>
          </p:nvSpPr>
          <p:spPr>
            <a:xfrm rot="-2700486">
              <a:off x="4984238" y="234971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D8149908-0B54-8446-E5D4-3DD2463C768C}"/>
                </a:ext>
              </a:extLst>
            </p:cNvPr>
            <p:cNvSpPr/>
            <p:nvPr/>
          </p:nvSpPr>
          <p:spPr>
            <a:xfrm rot="-2700000">
              <a:off x="4911237" y="24227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0F0685E5-191C-AC3E-E239-5DFF1DF73104}"/>
                </a:ext>
              </a:extLst>
            </p:cNvPr>
            <p:cNvSpPr/>
            <p:nvPr/>
          </p:nvSpPr>
          <p:spPr>
            <a:xfrm rot="-2700000">
              <a:off x="4838227" y="249577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1F3BB6EA-E28C-A8CD-A33C-6C82A8FE62DD}"/>
                </a:ext>
              </a:extLst>
            </p:cNvPr>
            <p:cNvSpPr/>
            <p:nvPr/>
          </p:nvSpPr>
          <p:spPr>
            <a:xfrm>
              <a:off x="5500473" y="1832175"/>
              <a:ext cx="31226" cy="30413"/>
            </a:xfrm>
            <a:custGeom>
              <a:avLst/>
              <a:gdLst>
                <a:gd name="connsiteX0" fmla="*/ 4555 w 31226"/>
                <a:gd name="connsiteY0" fmla="*/ 30414 h 30413"/>
                <a:gd name="connsiteX1" fmla="*/ 31227 w 31226"/>
                <a:gd name="connsiteY1" fmla="*/ 3749 h 30413"/>
                <a:gd name="connsiteX2" fmla="*/ 25852 w 31226"/>
                <a:gd name="connsiteY2" fmla="*/ 0 h 30413"/>
                <a:gd name="connsiteX3" fmla="*/ 0 w 31226"/>
                <a:gd name="connsiteY3" fmla="*/ 25852 h 30413"/>
                <a:gd name="connsiteX4" fmla="*/ 4555 w 31226"/>
                <a:gd name="connsiteY4" fmla="*/ 30414 h 30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6" h="30413">
                  <a:moveTo>
                    <a:pt x="4555" y="30414"/>
                  </a:moveTo>
                  <a:lnTo>
                    <a:pt x="31227" y="3749"/>
                  </a:lnTo>
                  <a:cubicBezTo>
                    <a:pt x="29433" y="2497"/>
                    <a:pt x="27653" y="1226"/>
                    <a:pt x="25852" y="0"/>
                  </a:cubicBezTo>
                  <a:lnTo>
                    <a:pt x="0" y="25852"/>
                  </a:lnTo>
                  <a:lnTo>
                    <a:pt x="4555" y="30414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5056EFAD-3F9E-45EB-F108-FBD1AEAB600D}"/>
                </a:ext>
              </a:extLst>
            </p:cNvPr>
            <p:cNvSpPr/>
            <p:nvPr/>
          </p:nvSpPr>
          <p:spPr>
            <a:xfrm rot="-2700000">
              <a:off x="5349186" y="198483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34305D-8D97-995E-C5A6-B6E02E7BC2B0}"/>
                </a:ext>
              </a:extLst>
            </p:cNvPr>
            <p:cNvSpPr/>
            <p:nvPr/>
          </p:nvSpPr>
          <p:spPr>
            <a:xfrm rot="-2700000">
              <a:off x="5276196" y="205782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BFA0D282-100B-81C9-8455-B8BF74B57D49}"/>
                </a:ext>
              </a:extLst>
            </p:cNvPr>
            <p:cNvSpPr/>
            <p:nvPr/>
          </p:nvSpPr>
          <p:spPr>
            <a:xfrm rot="-2700000">
              <a:off x="5203198" y="21307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1C6E5D27-AD3B-EB56-2D17-653EF8185DA5}"/>
                </a:ext>
              </a:extLst>
            </p:cNvPr>
            <p:cNvSpPr/>
            <p:nvPr/>
          </p:nvSpPr>
          <p:spPr>
            <a:xfrm rot="-2700000">
              <a:off x="5057224" y="227674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031D886-3F92-3345-08A9-A3D06B07843D}"/>
                </a:ext>
              </a:extLst>
            </p:cNvPr>
            <p:cNvSpPr/>
            <p:nvPr/>
          </p:nvSpPr>
          <p:spPr>
            <a:xfrm rot="-2700000">
              <a:off x="4765237" y="256877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9B7BA780-532E-67DE-23D1-C79B984778D5}"/>
                </a:ext>
              </a:extLst>
            </p:cNvPr>
            <p:cNvSpPr/>
            <p:nvPr/>
          </p:nvSpPr>
          <p:spPr>
            <a:xfrm rot="-2700486">
              <a:off x="5032272" y="23977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3C4AD7D-DD8E-265C-2007-D94BF1F490F1}"/>
                </a:ext>
              </a:extLst>
            </p:cNvPr>
            <p:cNvSpPr/>
            <p:nvPr/>
          </p:nvSpPr>
          <p:spPr>
            <a:xfrm rot="-2700000">
              <a:off x="4959273" y="247076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F7A1AFCF-8FEB-E94A-E666-602EE3D7BD1B}"/>
                </a:ext>
              </a:extLst>
            </p:cNvPr>
            <p:cNvSpPr/>
            <p:nvPr/>
          </p:nvSpPr>
          <p:spPr>
            <a:xfrm>
              <a:off x="5548501" y="1874261"/>
              <a:ext cx="36601" cy="36368"/>
            </a:xfrm>
            <a:custGeom>
              <a:avLst/>
              <a:gdLst>
                <a:gd name="connsiteX0" fmla="*/ 4561 w 36601"/>
                <a:gd name="connsiteY0" fmla="*/ 36369 h 36368"/>
                <a:gd name="connsiteX1" fmla="*/ 36601 w 36601"/>
                <a:gd name="connsiteY1" fmla="*/ 4329 h 36368"/>
                <a:gd name="connsiteX2" fmla="*/ 31808 w 36601"/>
                <a:gd name="connsiteY2" fmla="*/ 0 h 36368"/>
                <a:gd name="connsiteX3" fmla="*/ 0 w 36601"/>
                <a:gd name="connsiteY3" fmla="*/ 31807 h 36368"/>
                <a:gd name="connsiteX4" fmla="*/ 4561 w 36601"/>
                <a:gd name="connsiteY4" fmla="*/ 36369 h 3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01" h="36368">
                  <a:moveTo>
                    <a:pt x="4561" y="36369"/>
                  </a:moveTo>
                  <a:lnTo>
                    <a:pt x="36601" y="4329"/>
                  </a:lnTo>
                  <a:cubicBezTo>
                    <a:pt x="35008" y="2878"/>
                    <a:pt x="33414" y="1426"/>
                    <a:pt x="31808" y="0"/>
                  </a:cubicBezTo>
                  <a:lnTo>
                    <a:pt x="0" y="31807"/>
                  </a:lnTo>
                  <a:lnTo>
                    <a:pt x="4561" y="36369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C88D6F06-F9EA-FB62-A893-26F65155582C}"/>
                </a:ext>
              </a:extLst>
            </p:cNvPr>
            <p:cNvSpPr/>
            <p:nvPr/>
          </p:nvSpPr>
          <p:spPr>
            <a:xfrm rot="-2700000">
              <a:off x="5105256" y="232477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53F19CA-62BF-747F-A94E-B291BEEE77F9}"/>
                </a:ext>
              </a:extLst>
            </p:cNvPr>
            <p:cNvSpPr/>
            <p:nvPr/>
          </p:nvSpPr>
          <p:spPr>
            <a:xfrm rot="-2700000">
              <a:off x="5251235" y="217878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6" name="Freeform: Shape 565">
              <a:extLst>
                <a:ext uri="{FF2B5EF4-FFF2-40B4-BE49-F238E27FC236}">
                  <a16:creationId xmlns:a16="http://schemas.microsoft.com/office/drawing/2014/main" id="{D77136AC-75B6-16E5-1C60-FE91791F0B1B}"/>
                </a:ext>
              </a:extLst>
            </p:cNvPr>
            <p:cNvSpPr/>
            <p:nvPr/>
          </p:nvSpPr>
          <p:spPr>
            <a:xfrm rot="-2700000">
              <a:off x="5397223" y="203285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7" name="Freeform: Shape 566">
              <a:extLst>
                <a:ext uri="{FF2B5EF4-FFF2-40B4-BE49-F238E27FC236}">
                  <a16:creationId xmlns:a16="http://schemas.microsoft.com/office/drawing/2014/main" id="{1977DB28-B4D9-FBC0-4AC9-EA6B8EA5E1E0}"/>
                </a:ext>
              </a:extLst>
            </p:cNvPr>
            <p:cNvSpPr/>
            <p:nvPr/>
          </p:nvSpPr>
          <p:spPr>
            <a:xfrm rot="-2700000">
              <a:off x="4886259" y="2543811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8" name="Freeform: Shape 567">
              <a:extLst>
                <a:ext uri="{FF2B5EF4-FFF2-40B4-BE49-F238E27FC236}">
                  <a16:creationId xmlns:a16="http://schemas.microsoft.com/office/drawing/2014/main" id="{79C45E1C-0313-6315-E715-EC4FF26DD209}"/>
                </a:ext>
              </a:extLst>
            </p:cNvPr>
            <p:cNvSpPr/>
            <p:nvPr/>
          </p:nvSpPr>
          <p:spPr>
            <a:xfrm rot="-2700000">
              <a:off x="5470215" y="195987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9" name="Freeform: Shape 568">
              <a:extLst>
                <a:ext uri="{FF2B5EF4-FFF2-40B4-BE49-F238E27FC236}">
                  <a16:creationId xmlns:a16="http://schemas.microsoft.com/office/drawing/2014/main" id="{909F460E-F56E-4EFC-1E5B-16D2C0C96EF3}"/>
                </a:ext>
              </a:extLst>
            </p:cNvPr>
            <p:cNvSpPr/>
            <p:nvPr/>
          </p:nvSpPr>
          <p:spPr>
            <a:xfrm rot="-2700000">
              <a:off x="5324231" y="210592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:a16="http://schemas.microsoft.com/office/drawing/2014/main" id="{D8862F4D-A64D-028C-7F1B-042DD0917009}"/>
                </a:ext>
              </a:extLst>
            </p:cNvPr>
            <p:cNvSpPr/>
            <p:nvPr/>
          </p:nvSpPr>
          <p:spPr>
            <a:xfrm rot="-2700000">
              <a:off x="5178249" y="22517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8A40B026-45E5-489B-4AD7-17A07D6ADDD2}"/>
                </a:ext>
              </a:extLst>
            </p:cNvPr>
            <p:cNvSpPr/>
            <p:nvPr/>
          </p:nvSpPr>
          <p:spPr>
            <a:xfrm rot="-2700000">
              <a:off x="4813301" y="26167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68BF1C27-9935-78DE-6305-690B6B0A46C9}"/>
                </a:ext>
              </a:extLst>
            </p:cNvPr>
            <p:cNvSpPr/>
            <p:nvPr/>
          </p:nvSpPr>
          <p:spPr>
            <a:xfrm rot="-2700000">
              <a:off x="5518250" y="200790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3CC501DC-020E-1A15-0026-0A149C34EB30}"/>
                </a:ext>
              </a:extLst>
            </p:cNvPr>
            <p:cNvSpPr/>
            <p:nvPr/>
          </p:nvSpPr>
          <p:spPr>
            <a:xfrm rot="-2700000">
              <a:off x="5226274" y="229987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4" name="Freeform: Shape 573">
              <a:extLst>
                <a:ext uri="{FF2B5EF4-FFF2-40B4-BE49-F238E27FC236}">
                  <a16:creationId xmlns:a16="http://schemas.microsoft.com/office/drawing/2014/main" id="{0987038A-9B25-FFD2-47C9-EAD535E782BC}"/>
                </a:ext>
              </a:extLst>
            </p:cNvPr>
            <p:cNvSpPr/>
            <p:nvPr/>
          </p:nvSpPr>
          <p:spPr>
            <a:xfrm rot="-2700000">
              <a:off x="5153271" y="237294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:a16="http://schemas.microsoft.com/office/drawing/2014/main" id="{12F04DF6-F0E2-792F-CC50-5285DF31847B}"/>
                </a:ext>
              </a:extLst>
            </p:cNvPr>
            <p:cNvSpPr/>
            <p:nvPr/>
          </p:nvSpPr>
          <p:spPr>
            <a:xfrm rot="-2700486">
              <a:off x="5080313" y="244578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DB053074-827A-97BA-3824-E1A61893BD2F}"/>
                </a:ext>
              </a:extLst>
            </p:cNvPr>
            <p:cNvSpPr/>
            <p:nvPr/>
          </p:nvSpPr>
          <p:spPr>
            <a:xfrm rot="-2700000">
              <a:off x="4934294" y="259185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2933972C-BBD6-7D79-3009-C0C16C215DA1}"/>
                </a:ext>
              </a:extLst>
            </p:cNvPr>
            <p:cNvSpPr/>
            <p:nvPr/>
          </p:nvSpPr>
          <p:spPr>
            <a:xfrm rot="-2700486">
              <a:off x="5372259" y="21538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F979D70A-1847-B889-618D-82C2692E515D}"/>
                </a:ext>
              </a:extLst>
            </p:cNvPr>
            <p:cNvSpPr/>
            <p:nvPr/>
          </p:nvSpPr>
          <p:spPr>
            <a:xfrm rot="-2700000">
              <a:off x="5299269" y="222682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441D5C76-3427-5EEB-55F7-0BAB37B3DF1B}"/>
                </a:ext>
              </a:extLst>
            </p:cNvPr>
            <p:cNvSpPr/>
            <p:nvPr/>
          </p:nvSpPr>
          <p:spPr>
            <a:xfrm rot="-2700000">
              <a:off x="4861305" y="266485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7600213C-3559-935B-8A98-BB830DB781F2}"/>
                </a:ext>
              </a:extLst>
            </p:cNvPr>
            <p:cNvSpPr/>
            <p:nvPr/>
          </p:nvSpPr>
          <p:spPr>
            <a:xfrm>
              <a:off x="5596534" y="1922269"/>
              <a:ext cx="36091" cy="36394"/>
            </a:xfrm>
            <a:custGeom>
              <a:avLst/>
              <a:gdLst>
                <a:gd name="connsiteX0" fmla="*/ 4561 w 36091"/>
                <a:gd name="connsiteY0" fmla="*/ 36395 h 36394"/>
                <a:gd name="connsiteX1" fmla="*/ 36091 w 36091"/>
                <a:gd name="connsiteY1" fmla="*/ 4865 h 36394"/>
                <a:gd name="connsiteX2" fmla="*/ 31833 w 36091"/>
                <a:gd name="connsiteY2" fmla="*/ 0 h 36394"/>
                <a:gd name="connsiteX3" fmla="*/ 0 w 36091"/>
                <a:gd name="connsiteY3" fmla="*/ 31833 h 36394"/>
                <a:gd name="connsiteX4" fmla="*/ 4561 w 36091"/>
                <a:gd name="connsiteY4" fmla="*/ 36395 h 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1" h="36394">
                  <a:moveTo>
                    <a:pt x="4561" y="36395"/>
                  </a:moveTo>
                  <a:lnTo>
                    <a:pt x="36091" y="4865"/>
                  </a:lnTo>
                  <a:cubicBezTo>
                    <a:pt x="34672" y="3239"/>
                    <a:pt x="33259" y="1607"/>
                    <a:pt x="31833" y="0"/>
                  </a:cubicBezTo>
                  <a:lnTo>
                    <a:pt x="0" y="31833"/>
                  </a:lnTo>
                  <a:lnTo>
                    <a:pt x="4561" y="36395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55B467CC-E855-70A1-3987-A3133C2414F3}"/>
                </a:ext>
              </a:extLst>
            </p:cNvPr>
            <p:cNvSpPr/>
            <p:nvPr/>
          </p:nvSpPr>
          <p:spPr>
            <a:xfrm rot="-2700000">
              <a:off x="5445257" y="208090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668E4C18-2BD7-81C3-5D2E-0332090EBA20}"/>
                </a:ext>
              </a:extLst>
            </p:cNvPr>
            <p:cNvSpPr/>
            <p:nvPr/>
          </p:nvSpPr>
          <p:spPr>
            <a:xfrm rot="-2700000">
              <a:off x="5007286" y="25188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EE8033C9-C729-418C-6236-3FC3336F5537}"/>
                </a:ext>
              </a:extLst>
            </p:cNvPr>
            <p:cNvSpPr/>
            <p:nvPr/>
          </p:nvSpPr>
          <p:spPr>
            <a:xfrm>
              <a:off x="4794605" y="2720540"/>
              <a:ext cx="40052" cy="41059"/>
            </a:xfrm>
            <a:custGeom>
              <a:avLst/>
              <a:gdLst>
                <a:gd name="connsiteX0" fmla="*/ 40053 w 40052"/>
                <a:gd name="connsiteY0" fmla="*/ 4561 h 41059"/>
                <a:gd name="connsiteX1" fmla="*/ 35491 w 40052"/>
                <a:gd name="connsiteY1" fmla="*/ 0 h 41059"/>
                <a:gd name="connsiteX2" fmla="*/ 0 w 40052"/>
                <a:gd name="connsiteY2" fmla="*/ 35498 h 41059"/>
                <a:gd name="connsiteX3" fmla="*/ 1077 w 40052"/>
                <a:gd name="connsiteY3" fmla="*/ 38575 h 41059"/>
                <a:gd name="connsiteX4" fmla="*/ 3561 w 40052"/>
                <a:gd name="connsiteY4" fmla="*/ 41059 h 41059"/>
                <a:gd name="connsiteX5" fmla="*/ 40053 w 40052"/>
                <a:gd name="connsiteY5" fmla="*/ 4561 h 4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52" h="41059">
                  <a:moveTo>
                    <a:pt x="40053" y="4561"/>
                  </a:moveTo>
                  <a:lnTo>
                    <a:pt x="35491" y="0"/>
                  </a:lnTo>
                  <a:lnTo>
                    <a:pt x="0" y="35498"/>
                  </a:lnTo>
                  <a:cubicBezTo>
                    <a:pt x="348" y="36530"/>
                    <a:pt x="723" y="37550"/>
                    <a:pt x="1077" y="38575"/>
                  </a:cubicBezTo>
                  <a:lnTo>
                    <a:pt x="3561" y="41059"/>
                  </a:lnTo>
                  <a:lnTo>
                    <a:pt x="40053" y="4561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2201C391-5D3D-2B54-D48D-C9AD52AD6EFC}"/>
                </a:ext>
              </a:extLst>
            </p:cNvPr>
            <p:cNvSpPr/>
            <p:nvPr/>
          </p:nvSpPr>
          <p:spPr>
            <a:xfrm rot="-2700000">
              <a:off x="4982357" y="263982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CD8E23D3-9E78-A8D3-DA5B-995B518688D1}"/>
                </a:ext>
              </a:extLst>
            </p:cNvPr>
            <p:cNvSpPr/>
            <p:nvPr/>
          </p:nvSpPr>
          <p:spPr>
            <a:xfrm rot="-2700000">
              <a:off x="5274316" y="23478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C842D37E-AF19-AC5B-A88D-C77F95E122FC}"/>
                </a:ext>
              </a:extLst>
            </p:cNvPr>
            <p:cNvSpPr/>
            <p:nvPr/>
          </p:nvSpPr>
          <p:spPr>
            <a:xfrm rot="-2700486">
              <a:off x="5347306" y="22748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85ADB12F-0A40-A22A-E5C3-DBBCA09D70B5}"/>
                </a:ext>
              </a:extLst>
            </p:cNvPr>
            <p:cNvSpPr/>
            <p:nvPr/>
          </p:nvSpPr>
          <p:spPr>
            <a:xfrm rot="-2700000">
              <a:off x="5420303" y="220200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6895C8A8-4054-8F4A-6AB8-5A675C01A58B}"/>
                </a:ext>
              </a:extLst>
            </p:cNvPr>
            <p:cNvSpPr/>
            <p:nvPr/>
          </p:nvSpPr>
          <p:spPr>
            <a:xfrm rot="-2700000">
              <a:off x="5493297" y="212894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B24C9C92-CB72-667F-4C24-EA39B08F26DA}"/>
                </a:ext>
              </a:extLst>
            </p:cNvPr>
            <p:cNvSpPr/>
            <p:nvPr/>
          </p:nvSpPr>
          <p:spPr>
            <a:xfrm rot="-2700000">
              <a:off x="4836346" y="27858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E1CBB3C5-181F-DE4A-D970-A4E4844A4D34}"/>
                </a:ext>
              </a:extLst>
            </p:cNvPr>
            <p:cNvSpPr/>
            <p:nvPr/>
          </p:nvSpPr>
          <p:spPr>
            <a:xfrm rot="-2700000">
              <a:off x="5566287" y="20559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40FF5A9B-A766-047A-A4FB-D5A4B549066A}"/>
                </a:ext>
              </a:extLst>
            </p:cNvPr>
            <p:cNvSpPr/>
            <p:nvPr/>
          </p:nvSpPr>
          <p:spPr>
            <a:xfrm rot="-2700000">
              <a:off x="5128311" y="249397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CAB055B0-24C4-B854-FCC7-A0BFECFA50ED}"/>
                </a:ext>
              </a:extLst>
            </p:cNvPr>
            <p:cNvSpPr/>
            <p:nvPr/>
          </p:nvSpPr>
          <p:spPr>
            <a:xfrm rot="-2700000">
              <a:off x="5201320" y="242090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B4B4D542-96AC-108C-5548-CC9635782817}"/>
                </a:ext>
              </a:extLst>
            </p:cNvPr>
            <p:cNvSpPr/>
            <p:nvPr/>
          </p:nvSpPr>
          <p:spPr>
            <a:xfrm rot="-2700000">
              <a:off x="5055333" y="256689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5515B432-C878-F049-EF4C-74D7C3934C40}"/>
                </a:ext>
              </a:extLst>
            </p:cNvPr>
            <p:cNvSpPr/>
            <p:nvPr/>
          </p:nvSpPr>
          <p:spPr>
            <a:xfrm>
              <a:off x="5644575" y="1975651"/>
              <a:ext cx="30246" cy="31052"/>
            </a:xfrm>
            <a:custGeom>
              <a:avLst/>
              <a:gdLst>
                <a:gd name="connsiteX0" fmla="*/ 4561 w 30246"/>
                <a:gd name="connsiteY0" fmla="*/ 31053 h 31052"/>
                <a:gd name="connsiteX1" fmla="*/ 30246 w 30246"/>
                <a:gd name="connsiteY1" fmla="*/ 5368 h 31052"/>
                <a:gd name="connsiteX2" fmla="*/ 26491 w 30246"/>
                <a:gd name="connsiteY2" fmla="*/ 0 h 31052"/>
                <a:gd name="connsiteX3" fmla="*/ 0 w 30246"/>
                <a:gd name="connsiteY3" fmla="*/ 26491 h 31052"/>
                <a:gd name="connsiteX4" fmla="*/ 4561 w 30246"/>
                <a:gd name="connsiteY4" fmla="*/ 31053 h 3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46" h="31052">
                  <a:moveTo>
                    <a:pt x="4561" y="31053"/>
                  </a:moveTo>
                  <a:lnTo>
                    <a:pt x="30246" y="5368"/>
                  </a:lnTo>
                  <a:cubicBezTo>
                    <a:pt x="28995" y="3581"/>
                    <a:pt x="27762" y="1768"/>
                    <a:pt x="26491" y="0"/>
                  </a:cubicBezTo>
                  <a:lnTo>
                    <a:pt x="0" y="26491"/>
                  </a:lnTo>
                  <a:lnTo>
                    <a:pt x="4561" y="31053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54D2EF05-8E0E-8B27-2811-BE21AAC722E2}"/>
                </a:ext>
              </a:extLst>
            </p:cNvPr>
            <p:cNvSpPr/>
            <p:nvPr/>
          </p:nvSpPr>
          <p:spPr>
            <a:xfrm rot="-2700000">
              <a:off x="4909342" y="27128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EF3BAD19-7906-21D6-9F26-1D15F7EFA92E}"/>
                </a:ext>
              </a:extLst>
            </p:cNvPr>
            <p:cNvSpPr/>
            <p:nvPr/>
          </p:nvSpPr>
          <p:spPr>
            <a:xfrm rot="-2700000">
              <a:off x="4957383" y="276092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746D7CCC-2EFE-7CB1-0FF6-3B4CB4177DA3}"/>
                </a:ext>
              </a:extLst>
            </p:cNvPr>
            <p:cNvSpPr/>
            <p:nvPr/>
          </p:nvSpPr>
          <p:spPr>
            <a:xfrm rot="-2700000">
              <a:off x="5030373" y="268792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4BF7B85C-FB84-6478-51F9-8738D026E536}"/>
                </a:ext>
              </a:extLst>
            </p:cNvPr>
            <p:cNvSpPr/>
            <p:nvPr/>
          </p:nvSpPr>
          <p:spPr>
            <a:xfrm rot="-2700486">
              <a:off x="5176380" y="254185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FA657FBF-84E6-9771-66C6-D656A66BD466}"/>
                </a:ext>
              </a:extLst>
            </p:cNvPr>
            <p:cNvSpPr/>
            <p:nvPr/>
          </p:nvSpPr>
          <p:spPr>
            <a:xfrm rot="-2700000">
              <a:off x="5103368" y="26149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8CA40DFD-BDDA-6F2F-9651-31A2FC7ED901}"/>
                </a:ext>
              </a:extLst>
            </p:cNvPr>
            <p:cNvSpPr/>
            <p:nvPr/>
          </p:nvSpPr>
          <p:spPr>
            <a:xfrm rot="-2700486">
              <a:off x="5468337" y="224987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22C3047E-2388-56F5-DAAE-E3951D80C1A2}"/>
                </a:ext>
              </a:extLst>
            </p:cNvPr>
            <p:cNvSpPr/>
            <p:nvPr/>
          </p:nvSpPr>
          <p:spPr>
            <a:xfrm rot="-2700000">
              <a:off x="5249348" y="246902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64558C11-2AC9-D53F-0DDA-B8CE916D56B1}"/>
                </a:ext>
              </a:extLst>
            </p:cNvPr>
            <p:cNvSpPr/>
            <p:nvPr/>
          </p:nvSpPr>
          <p:spPr>
            <a:xfrm rot="-2700000">
              <a:off x="5541336" y="217697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6ACAFB55-89C8-A4E5-88A9-672526C4E1A8}"/>
                </a:ext>
              </a:extLst>
            </p:cNvPr>
            <p:cNvSpPr/>
            <p:nvPr/>
          </p:nvSpPr>
          <p:spPr>
            <a:xfrm rot="-2700000">
              <a:off x="5322347" y="239595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3DFF5431-A7B0-D690-2F96-2EF298201D68}"/>
                </a:ext>
              </a:extLst>
            </p:cNvPr>
            <p:cNvSpPr/>
            <p:nvPr/>
          </p:nvSpPr>
          <p:spPr>
            <a:xfrm rot="-2700000">
              <a:off x="5395348" y="23228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FC061204-B848-0F73-9C9E-2C2B79E2D117}"/>
                </a:ext>
              </a:extLst>
            </p:cNvPr>
            <p:cNvSpPr/>
            <p:nvPr/>
          </p:nvSpPr>
          <p:spPr>
            <a:xfrm rot="-2700000">
              <a:off x="4884387" y="28339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4931B6FF-720C-0E54-2907-396FCA893640}"/>
                </a:ext>
              </a:extLst>
            </p:cNvPr>
            <p:cNvSpPr/>
            <p:nvPr/>
          </p:nvSpPr>
          <p:spPr>
            <a:xfrm rot="-2700000">
              <a:off x="5614323" y="210398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301BA574-0449-616D-79CE-6EA6212449E2}"/>
                </a:ext>
              </a:extLst>
            </p:cNvPr>
            <p:cNvSpPr/>
            <p:nvPr/>
          </p:nvSpPr>
          <p:spPr>
            <a:xfrm rot="-2700000">
              <a:off x="5589372" y="222501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6B55BCAA-CA39-C119-60E6-4DB271DB3AC2}"/>
                </a:ext>
              </a:extLst>
            </p:cNvPr>
            <p:cNvSpPr/>
            <p:nvPr/>
          </p:nvSpPr>
          <p:spPr>
            <a:xfrm rot="-2700000">
              <a:off x="4932424" y="288194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45B195F9-6F52-EA19-ADF7-BE484DD65B30}"/>
                </a:ext>
              </a:extLst>
            </p:cNvPr>
            <p:cNvSpPr/>
            <p:nvPr/>
          </p:nvSpPr>
          <p:spPr>
            <a:xfrm rot="-2700000">
              <a:off x="5516381" y="229807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47F19B9E-4D47-4C73-49DD-82BD188D95F1}"/>
                </a:ext>
              </a:extLst>
            </p:cNvPr>
            <p:cNvSpPr/>
            <p:nvPr/>
          </p:nvSpPr>
          <p:spPr>
            <a:xfrm rot="-2700000">
              <a:off x="5443380" y="237092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53BE287D-93F2-3D03-E69B-491B9DAC6B95}"/>
                </a:ext>
              </a:extLst>
            </p:cNvPr>
            <p:cNvSpPr/>
            <p:nvPr/>
          </p:nvSpPr>
          <p:spPr>
            <a:xfrm rot="-2700000">
              <a:off x="5005415" y="28089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013655BB-221D-94B5-93B6-F0B95273341D}"/>
                </a:ext>
              </a:extLst>
            </p:cNvPr>
            <p:cNvSpPr/>
            <p:nvPr/>
          </p:nvSpPr>
          <p:spPr>
            <a:xfrm rot="-2700000">
              <a:off x="5662365" y="21520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5D5B9839-98DF-FC62-9BF7-30EC5FCD381C}"/>
                </a:ext>
              </a:extLst>
            </p:cNvPr>
            <p:cNvSpPr/>
            <p:nvPr/>
          </p:nvSpPr>
          <p:spPr>
            <a:xfrm rot="-2700000">
              <a:off x="5151400" y="266297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30854A13-32B9-F340-4BCB-7F6408F6465E}"/>
                </a:ext>
              </a:extLst>
            </p:cNvPr>
            <p:cNvSpPr/>
            <p:nvPr/>
          </p:nvSpPr>
          <p:spPr>
            <a:xfrm rot="-2700000">
              <a:off x="5224396" y="25899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4965402F-2A5A-B3B3-A589-369EC623A217}"/>
                </a:ext>
              </a:extLst>
            </p:cNvPr>
            <p:cNvSpPr/>
            <p:nvPr/>
          </p:nvSpPr>
          <p:spPr>
            <a:xfrm rot="-2700000">
              <a:off x="5297399" y="251690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B820BD5D-1C37-0974-47F7-3D854462AC46}"/>
                </a:ext>
              </a:extLst>
            </p:cNvPr>
            <p:cNvSpPr/>
            <p:nvPr/>
          </p:nvSpPr>
          <p:spPr>
            <a:xfrm rot="-2700000">
              <a:off x="5370394" y="244391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9EA92666-E272-F567-65F1-A5EB61DFB928}"/>
                </a:ext>
              </a:extLst>
            </p:cNvPr>
            <p:cNvSpPr/>
            <p:nvPr/>
          </p:nvSpPr>
          <p:spPr>
            <a:xfrm rot="-2700000">
              <a:off x="5078415" y="273596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81B38356-42D5-0DA2-9BF2-D09FC5EF0924}"/>
                </a:ext>
              </a:extLst>
            </p:cNvPr>
            <p:cNvSpPr/>
            <p:nvPr/>
          </p:nvSpPr>
          <p:spPr>
            <a:xfrm rot="-2700000">
              <a:off x="5126440" y="2784000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3233F6DD-85B6-8952-B3FB-61A48A779DFD}"/>
                </a:ext>
              </a:extLst>
            </p:cNvPr>
            <p:cNvSpPr/>
            <p:nvPr/>
          </p:nvSpPr>
          <p:spPr>
            <a:xfrm rot="-2700486">
              <a:off x="5564408" y="234594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FEF9798B-D63A-6C36-8E53-1C3A310C1A7C}"/>
                </a:ext>
              </a:extLst>
            </p:cNvPr>
            <p:cNvSpPr/>
            <p:nvPr/>
          </p:nvSpPr>
          <p:spPr>
            <a:xfrm rot="-2700000">
              <a:off x="5637410" y="227313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14F1E982-F825-338A-EF48-CB98610311B8}"/>
                </a:ext>
              </a:extLst>
            </p:cNvPr>
            <p:cNvSpPr/>
            <p:nvPr/>
          </p:nvSpPr>
          <p:spPr>
            <a:xfrm rot="-2700000">
              <a:off x="5491419" y="241895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3B6A797E-145B-A6DB-C4C4-A37211EF594F}"/>
                </a:ext>
              </a:extLst>
            </p:cNvPr>
            <p:cNvSpPr/>
            <p:nvPr/>
          </p:nvSpPr>
          <p:spPr>
            <a:xfrm rot="-2700000">
              <a:off x="5272437" y="263801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2BE97EA6-BDA7-E0E7-BF5B-1769E302CA10}"/>
                </a:ext>
              </a:extLst>
            </p:cNvPr>
            <p:cNvSpPr/>
            <p:nvPr/>
          </p:nvSpPr>
          <p:spPr>
            <a:xfrm rot="-2700000">
              <a:off x="5710400" y="220005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57A0ED75-4688-B7E3-C384-D6851A2B6D23}"/>
                </a:ext>
              </a:extLst>
            </p:cNvPr>
            <p:cNvSpPr/>
            <p:nvPr/>
          </p:nvSpPr>
          <p:spPr>
            <a:xfrm rot="-2700000">
              <a:off x="5199461" y="271093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55313756-1A14-95B3-0D66-C99316D86ECD}"/>
                </a:ext>
              </a:extLst>
            </p:cNvPr>
            <p:cNvSpPr/>
            <p:nvPr/>
          </p:nvSpPr>
          <p:spPr>
            <a:xfrm rot="-2700000">
              <a:off x="5418419" y="249202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7D8A1B7E-ED98-EC2C-6161-3F2640A7498D}"/>
                </a:ext>
              </a:extLst>
            </p:cNvPr>
            <p:cNvSpPr/>
            <p:nvPr/>
          </p:nvSpPr>
          <p:spPr>
            <a:xfrm rot="-2700000">
              <a:off x="5345423" y="256502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3AC1519A-736A-7941-9912-A146EEA559FF}"/>
                </a:ext>
              </a:extLst>
            </p:cNvPr>
            <p:cNvSpPr/>
            <p:nvPr/>
          </p:nvSpPr>
          <p:spPr>
            <a:xfrm rot="-2700000">
              <a:off x="5053456" y="285699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37BBB1F0-86CD-1219-98D3-186B6C855BFC}"/>
                </a:ext>
              </a:extLst>
            </p:cNvPr>
            <p:cNvSpPr/>
            <p:nvPr/>
          </p:nvSpPr>
          <p:spPr>
            <a:xfrm rot="-2700000">
              <a:off x="4980460" y="292998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06398956-5784-6B46-8C5E-644F72FA56A0}"/>
                </a:ext>
              </a:extLst>
            </p:cNvPr>
            <p:cNvSpPr/>
            <p:nvPr/>
          </p:nvSpPr>
          <p:spPr>
            <a:xfrm rot="-2700000">
              <a:off x="5539451" y="246699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F31B9C8F-C5CD-1953-38E4-51F43BE26DAE}"/>
                </a:ext>
              </a:extLst>
            </p:cNvPr>
            <p:cNvSpPr/>
            <p:nvPr/>
          </p:nvSpPr>
          <p:spPr>
            <a:xfrm rot="-2700000">
              <a:off x="5101488" y="290502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4352A6D5-F2F5-0C2C-82AF-5F37FCC9A528}"/>
                </a:ext>
              </a:extLst>
            </p:cNvPr>
            <p:cNvSpPr/>
            <p:nvPr/>
          </p:nvSpPr>
          <p:spPr>
            <a:xfrm rot="-2700000">
              <a:off x="5685452" y="232117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A99A7B80-A8F9-785A-9CBD-0E0532BFEAEE}"/>
                </a:ext>
              </a:extLst>
            </p:cNvPr>
            <p:cNvSpPr/>
            <p:nvPr/>
          </p:nvSpPr>
          <p:spPr>
            <a:xfrm rot="-2700000">
              <a:off x="5028492" y="297802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3D303B2E-56BB-9DF7-7D69-C58B83B22516}"/>
                </a:ext>
              </a:extLst>
            </p:cNvPr>
            <p:cNvSpPr/>
            <p:nvPr/>
          </p:nvSpPr>
          <p:spPr>
            <a:xfrm rot="-2700000">
              <a:off x="5174477" y="283203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5406BEBC-702C-7E64-0DA7-5963664FB287}"/>
                </a:ext>
              </a:extLst>
            </p:cNvPr>
            <p:cNvSpPr/>
            <p:nvPr/>
          </p:nvSpPr>
          <p:spPr>
            <a:xfrm rot="-2700000">
              <a:off x="5612452" y="239416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33BA77DF-B550-2678-9BE4-FE77D180D425}"/>
                </a:ext>
              </a:extLst>
            </p:cNvPr>
            <p:cNvSpPr/>
            <p:nvPr/>
          </p:nvSpPr>
          <p:spPr>
            <a:xfrm rot="-2700000">
              <a:off x="5466455" y="254007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AEEFE94A-06AF-497B-A7EC-638CAC95F298}"/>
                </a:ext>
              </a:extLst>
            </p:cNvPr>
            <p:cNvSpPr/>
            <p:nvPr/>
          </p:nvSpPr>
          <p:spPr>
            <a:xfrm rot="-2700000">
              <a:off x="5758432" y="224809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EDBD61D1-F2A4-50DD-0E50-052022AC4F52}"/>
                </a:ext>
              </a:extLst>
            </p:cNvPr>
            <p:cNvSpPr/>
            <p:nvPr/>
          </p:nvSpPr>
          <p:spPr>
            <a:xfrm rot="-2700000">
              <a:off x="5393470" y="261306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62DCA993-8BBB-1B79-7486-BC5ECD84FEF9}"/>
                </a:ext>
              </a:extLst>
            </p:cNvPr>
            <p:cNvSpPr/>
            <p:nvPr/>
          </p:nvSpPr>
          <p:spPr>
            <a:xfrm rot="-2700486">
              <a:off x="5320485" y="26859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3306634C-11DF-7329-1B0A-AAFE6F1F34AF}"/>
                </a:ext>
              </a:extLst>
            </p:cNvPr>
            <p:cNvSpPr/>
            <p:nvPr/>
          </p:nvSpPr>
          <p:spPr>
            <a:xfrm rot="-2700000">
              <a:off x="5247493" y="27589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14E3C853-97D5-A2EE-291E-A95B4A155867}"/>
                </a:ext>
              </a:extLst>
            </p:cNvPr>
            <p:cNvSpPr/>
            <p:nvPr/>
          </p:nvSpPr>
          <p:spPr>
            <a:xfrm rot="-2700000">
              <a:off x="5514496" y="258810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D0433A73-C118-1FB2-BD2C-2C1ACA84A6E1}"/>
                </a:ext>
              </a:extLst>
            </p:cNvPr>
            <p:cNvSpPr/>
            <p:nvPr/>
          </p:nvSpPr>
          <p:spPr>
            <a:xfrm rot="-2700000">
              <a:off x="5660491" y="244220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44E19645-44B3-8768-27E4-481AFA85A826}"/>
                </a:ext>
              </a:extLst>
            </p:cNvPr>
            <p:cNvSpPr/>
            <p:nvPr/>
          </p:nvSpPr>
          <p:spPr>
            <a:xfrm rot="-2700000">
              <a:off x="5441513" y="266101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:a16="http://schemas.microsoft.com/office/drawing/2014/main" id="{358AE308-6A35-A636-7000-1BAA4FD11A7D}"/>
                </a:ext>
              </a:extLst>
            </p:cNvPr>
            <p:cNvSpPr/>
            <p:nvPr/>
          </p:nvSpPr>
          <p:spPr>
            <a:xfrm>
              <a:off x="5884770" y="2218117"/>
              <a:ext cx="31213" cy="28768"/>
            </a:xfrm>
            <a:custGeom>
              <a:avLst/>
              <a:gdLst>
                <a:gd name="connsiteX0" fmla="*/ 4555 w 31213"/>
                <a:gd name="connsiteY0" fmla="*/ 28769 h 28768"/>
                <a:gd name="connsiteX1" fmla="*/ 31214 w 31213"/>
                <a:gd name="connsiteY1" fmla="*/ 2110 h 28768"/>
                <a:gd name="connsiteX2" fmla="*/ 24207 w 31213"/>
                <a:gd name="connsiteY2" fmla="*/ 0 h 28768"/>
                <a:gd name="connsiteX3" fmla="*/ 0 w 31213"/>
                <a:gd name="connsiteY3" fmla="*/ 24207 h 28768"/>
                <a:gd name="connsiteX4" fmla="*/ 4555 w 31213"/>
                <a:gd name="connsiteY4" fmla="*/ 28769 h 2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13" h="28768">
                  <a:moveTo>
                    <a:pt x="4555" y="28769"/>
                  </a:moveTo>
                  <a:lnTo>
                    <a:pt x="31214" y="2110"/>
                  </a:lnTo>
                  <a:cubicBezTo>
                    <a:pt x="28872" y="1445"/>
                    <a:pt x="26536" y="742"/>
                    <a:pt x="24207" y="0"/>
                  </a:cubicBezTo>
                  <a:lnTo>
                    <a:pt x="0" y="24207"/>
                  </a:lnTo>
                  <a:lnTo>
                    <a:pt x="4555" y="28769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07046D6F-7C16-F864-3859-585E1B8FD2C1}"/>
                </a:ext>
              </a:extLst>
            </p:cNvPr>
            <p:cNvSpPr/>
            <p:nvPr/>
          </p:nvSpPr>
          <p:spPr>
            <a:xfrm rot="-2700000">
              <a:off x="5806475" y="229612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E7F8F136-4980-51F6-F688-B159D8879267}"/>
                </a:ext>
              </a:extLst>
            </p:cNvPr>
            <p:cNvSpPr/>
            <p:nvPr/>
          </p:nvSpPr>
          <p:spPr>
            <a:xfrm rot="-2700000">
              <a:off x="5733491" y="236920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E648E7E0-51C1-5169-6BC9-E279F639BF96}"/>
                </a:ext>
              </a:extLst>
            </p:cNvPr>
            <p:cNvSpPr/>
            <p:nvPr/>
          </p:nvSpPr>
          <p:spPr>
            <a:xfrm rot="-2700486">
              <a:off x="5368532" y="273398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:a16="http://schemas.microsoft.com/office/drawing/2014/main" id="{CFA9FA82-B111-8DEC-4668-0C2573B2D090}"/>
                </a:ext>
              </a:extLst>
            </p:cNvPr>
            <p:cNvSpPr/>
            <p:nvPr/>
          </p:nvSpPr>
          <p:spPr>
            <a:xfrm rot="-2700000">
              <a:off x="5222524" y="288006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:a16="http://schemas.microsoft.com/office/drawing/2014/main" id="{81173ABD-BCC4-4AF7-5631-6F62F3B3B091}"/>
                </a:ext>
              </a:extLst>
            </p:cNvPr>
            <p:cNvSpPr/>
            <p:nvPr/>
          </p:nvSpPr>
          <p:spPr>
            <a:xfrm rot="-2700000">
              <a:off x="5295529" y="280700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1A9D61F1-0E37-244F-EB41-C5EE862AF447}"/>
                </a:ext>
              </a:extLst>
            </p:cNvPr>
            <p:cNvSpPr/>
            <p:nvPr/>
          </p:nvSpPr>
          <p:spPr>
            <a:xfrm rot="-2700000">
              <a:off x="5076533" y="30260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:a16="http://schemas.microsoft.com/office/drawing/2014/main" id="{80BF1E37-E652-5AB7-2910-7E76588422D6}"/>
                </a:ext>
              </a:extLst>
            </p:cNvPr>
            <p:cNvSpPr/>
            <p:nvPr/>
          </p:nvSpPr>
          <p:spPr>
            <a:xfrm rot="-2700000">
              <a:off x="5149529" y="295306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6DD0AC26-3186-E291-409F-3C6898BA232E}"/>
                </a:ext>
              </a:extLst>
            </p:cNvPr>
            <p:cNvSpPr/>
            <p:nvPr/>
          </p:nvSpPr>
          <p:spPr>
            <a:xfrm rot="-2700000">
              <a:off x="5587490" y="251502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E8314D3E-8C45-3C11-4075-C2F77FA6853E}"/>
                </a:ext>
              </a:extLst>
            </p:cNvPr>
            <p:cNvSpPr/>
            <p:nvPr/>
          </p:nvSpPr>
          <p:spPr>
            <a:xfrm rot="-2700000">
              <a:off x="5270554" y="292811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5EC7E62A-B6C5-C9E5-0DA5-C8BA9922822C}"/>
                </a:ext>
              </a:extLst>
            </p:cNvPr>
            <p:cNvSpPr/>
            <p:nvPr/>
          </p:nvSpPr>
          <p:spPr>
            <a:xfrm rot="-2700000">
              <a:off x="5781525" y="241725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3122B3BC-7CDC-1FEA-37A3-727747DAFAEB}"/>
                </a:ext>
              </a:extLst>
            </p:cNvPr>
            <p:cNvSpPr/>
            <p:nvPr/>
          </p:nvSpPr>
          <p:spPr>
            <a:xfrm rot="-2700000">
              <a:off x="5708527" y="249016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:a16="http://schemas.microsoft.com/office/drawing/2014/main" id="{B3B59866-D008-C6F2-BD75-28FD4AD7D19C}"/>
                </a:ext>
              </a:extLst>
            </p:cNvPr>
            <p:cNvSpPr/>
            <p:nvPr/>
          </p:nvSpPr>
          <p:spPr>
            <a:xfrm rot="-2700486">
              <a:off x="5416562" y="27820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9" name="Freeform: Shape 588">
              <a:extLst>
                <a:ext uri="{FF2B5EF4-FFF2-40B4-BE49-F238E27FC236}">
                  <a16:creationId xmlns:a16="http://schemas.microsoft.com/office/drawing/2014/main" id="{A70C18FA-551A-975B-A5F0-F15C6A0BAA0B}"/>
                </a:ext>
              </a:extLst>
            </p:cNvPr>
            <p:cNvSpPr/>
            <p:nvPr/>
          </p:nvSpPr>
          <p:spPr>
            <a:xfrm rot="-2700000">
              <a:off x="5197570" y="300111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0" name="Freeform: Shape 589">
              <a:extLst>
                <a:ext uri="{FF2B5EF4-FFF2-40B4-BE49-F238E27FC236}">
                  <a16:creationId xmlns:a16="http://schemas.microsoft.com/office/drawing/2014/main" id="{0DA20D74-1BCB-D1D6-EC75-D176549737AF}"/>
                </a:ext>
              </a:extLst>
            </p:cNvPr>
            <p:cNvSpPr/>
            <p:nvPr/>
          </p:nvSpPr>
          <p:spPr>
            <a:xfrm rot="-2700000">
              <a:off x="5124570" y="30740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1" name="Freeform: Shape 590">
              <a:extLst>
                <a:ext uri="{FF2B5EF4-FFF2-40B4-BE49-F238E27FC236}">
                  <a16:creationId xmlns:a16="http://schemas.microsoft.com/office/drawing/2014/main" id="{84CC2D26-C194-688F-4D58-3F40B9743433}"/>
                </a:ext>
              </a:extLst>
            </p:cNvPr>
            <p:cNvSpPr/>
            <p:nvPr/>
          </p:nvSpPr>
          <p:spPr>
            <a:xfrm rot="-2700000">
              <a:off x="5343551" y="28551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2" name="Freeform: Shape 591">
              <a:extLst>
                <a:ext uri="{FF2B5EF4-FFF2-40B4-BE49-F238E27FC236}">
                  <a16:creationId xmlns:a16="http://schemas.microsoft.com/office/drawing/2014/main" id="{48D6244A-A3DF-9FAE-8693-1EDCA4B696AF}"/>
                </a:ext>
              </a:extLst>
            </p:cNvPr>
            <p:cNvSpPr/>
            <p:nvPr/>
          </p:nvSpPr>
          <p:spPr>
            <a:xfrm rot="-2700000">
              <a:off x="5854510" y="23441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3" name="Freeform: Shape 592">
              <a:extLst>
                <a:ext uri="{FF2B5EF4-FFF2-40B4-BE49-F238E27FC236}">
                  <a16:creationId xmlns:a16="http://schemas.microsoft.com/office/drawing/2014/main" id="{3D9FAE19-A69B-C816-3C85-93ED16C88187}"/>
                </a:ext>
              </a:extLst>
            </p:cNvPr>
            <p:cNvSpPr/>
            <p:nvPr/>
          </p:nvSpPr>
          <p:spPr>
            <a:xfrm rot="-2700000">
              <a:off x="5927500" y="227117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4" name="Freeform: Shape 593">
              <a:extLst>
                <a:ext uri="{FF2B5EF4-FFF2-40B4-BE49-F238E27FC236}">
                  <a16:creationId xmlns:a16="http://schemas.microsoft.com/office/drawing/2014/main" id="{ADEE7280-8C07-A7B7-E1BD-7314E7088B55}"/>
                </a:ext>
              </a:extLst>
            </p:cNvPr>
            <p:cNvSpPr/>
            <p:nvPr/>
          </p:nvSpPr>
          <p:spPr>
            <a:xfrm rot="-2700000">
              <a:off x="5562539" y="26360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5" name="Freeform: Shape 594">
              <a:extLst>
                <a:ext uri="{FF2B5EF4-FFF2-40B4-BE49-F238E27FC236}">
                  <a16:creationId xmlns:a16="http://schemas.microsoft.com/office/drawing/2014/main" id="{CD9B85E7-9C88-5A9B-680D-3FB44F59398A}"/>
                </a:ext>
              </a:extLst>
            </p:cNvPr>
            <p:cNvSpPr/>
            <p:nvPr/>
          </p:nvSpPr>
          <p:spPr>
            <a:xfrm rot="-2700000">
              <a:off x="5489550" y="270905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6" name="Freeform: Shape 595">
              <a:extLst>
                <a:ext uri="{FF2B5EF4-FFF2-40B4-BE49-F238E27FC236}">
                  <a16:creationId xmlns:a16="http://schemas.microsoft.com/office/drawing/2014/main" id="{DFED3B24-31C5-E94C-9AB8-30741009E93E}"/>
                </a:ext>
              </a:extLst>
            </p:cNvPr>
            <p:cNvSpPr/>
            <p:nvPr/>
          </p:nvSpPr>
          <p:spPr>
            <a:xfrm rot="-2700000">
              <a:off x="5635525" y="256306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7" name="Freeform: Shape 596">
              <a:extLst>
                <a:ext uri="{FF2B5EF4-FFF2-40B4-BE49-F238E27FC236}">
                  <a16:creationId xmlns:a16="http://schemas.microsoft.com/office/drawing/2014/main" id="{55A5F283-454C-7468-9B7C-00ACB026002F}"/>
                </a:ext>
              </a:extLst>
            </p:cNvPr>
            <p:cNvSpPr/>
            <p:nvPr/>
          </p:nvSpPr>
          <p:spPr>
            <a:xfrm rot="-2700000">
              <a:off x="5245602" y="304914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8" name="Freeform: Shape 597">
              <a:extLst>
                <a:ext uri="{FF2B5EF4-FFF2-40B4-BE49-F238E27FC236}">
                  <a16:creationId xmlns:a16="http://schemas.microsoft.com/office/drawing/2014/main" id="{8784F3B0-C8D4-54CE-38A9-7B9F9D81F241}"/>
                </a:ext>
              </a:extLst>
            </p:cNvPr>
            <p:cNvSpPr/>
            <p:nvPr/>
          </p:nvSpPr>
          <p:spPr>
            <a:xfrm rot="-2700000">
              <a:off x="6121524" y="21732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9" name="Freeform: Shape 598">
              <a:extLst>
                <a:ext uri="{FF2B5EF4-FFF2-40B4-BE49-F238E27FC236}">
                  <a16:creationId xmlns:a16="http://schemas.microsoft.com/office/drawing/2014/main" id="{44863078-5F83-1B73-E8D8-89C04E86DE79}"/>
                </a:ext>
              </a:extLst>
            </p:cNvPr>
            <p:cNvSpPr/>
            <p:nvPr/>
          </p:nvSpPr>
          <p:spPr>
            <a:xfrm rot="-2700000">
              <a:off x="6194524" y="21002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0" name="Freeform: Shape 599">
              <a:extLst>
                <a:ext uri="{FF2B5EF4-FFF2-40B4-BE49-F238E27FC236}">
                  <a16:creationId xmlns:a16="http://schemas.microsoft.com/office/drawing/2014/main" id="{1DF34DA1-41A0-EC8A-2858-838A342C4FA1}"/>
                </a:ext>
              </a:extLst>
            </p:cNvPr>
            <p:cNvSpPr/>
            <p:nvPr/>
          </p:nvSpPr>
          <p:spPr>
            <a:xfrm rot="-2700000">
              <a:off x="6048536" y="224621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1" name="Freeform: Shape 600">
              <a:extLst>
                <a:ext uri="{FF2B5EF4-FFF2-40B4-BE49-F238E27FC236}">
                  <a16:creationId xmlns:a16="http://schemas.microsoft.com/office/drawing/2014/main" id="{D3175246-2D5E-DFBE-B922-FBEA9E391363}"/>
                </a:ext>
              </a:extLst>
            </p:cNvPr>
            <p:cNvSpPr/>
            <p:nvPr/>
          </p:nvSpPr>
          <p:spPr>
            <a:xfrm rot="-2700000">
              <a:off x="5829562" y="246528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2" name="Freeform: Shape 601">
              <a:extLst>
                <a:ext uri="{FF2B5EF4-FFF2-40B4-BE49-F238E27FC236}">
                  <a16:creationId xmlns:a16="http://schemas.microsoft.com/office/drawing/2014/main" id="{C6A86DE9-13C7-B8C9-DA83-91B6F7A69355}"/>
                </a:ext>
              </a:extLst>
            </p:cNvPr>
            <p:cNvSpPr/>
            <p:nvPr/>
          </p:nvSpPr>
          <p:spPr>
            <a:xfrm rot="-2700000">
              <a:off x="6267511" y="202724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3" name="Freeform: Shape 602">
              <a:extLst>
                <a:ext uri="{FF2B5EF4-FFF2-40B4-BE49-F238E27FC236}">
                  <a16:creationId xmlns:a16="http://schemas.microsoft.com/office/drawing/2014/main" id="{5A2E5B6F-0E2B-950E-53D0-8941530A3A94}"/>
                </a:ext>
              </a:extLst>
            </p:cNvPr>
            <p:cNvSpPr/>
            <p:nvPr/>
          </p:nvSpPr>
          <p:spPr>
            <a:xfrm rot="-2700000">
              <a:off x="5172606" y="31221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4" name="Freeform: Shape 603">
              <a:extLst>
                <a:ext uri="{FF2B5EF4-FFF2-40B4-BE49-F238E27FC236}">
                  <a16:creationId xmlns:a16="http://schemas.microsoft.com/office/drawing/2014/main" id="{48BF9D8F-837A-D977-48CF-59EA87970847}"/>
                </a:ext>
              </a:extLst>
            </p:cNvPr>
            <p:cNvSpPr/>
            <p:nvPr/>
          </p:nvSpPr>
          <p:spPr>
            <a:xfrm rot="-2700000">
              <a:off x="5902547" y="239221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5" name="Freeform: Shape 604">
              <a:extLst>
                <a:ext uri="{FF2B5EF4-FFF2-40B4-BE49-F238E27FC236}">
                  <a16:creationId xmlns:a16="http://schemas.microsoft.com/office/drawing/2014/main" id="{06F08A09-C515-56A7-827F-966A4FFC27B0}"/>
                </a:ext>
              </a:extLst>
            </p:cNvPr>
            <p:cNvSpPr/>
            <p:nvPr/>
          </p:nvSpPr>
          <p:spPr>
            <a:xfrm rot="-2700000">
              <a:off x="5975542" y="23192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6" name="Freeform: Shape 605">
              <a:extLst>
                <a:ext uri="{FF2B5EF4-FFF2-40B4-BE49-F238E27FC236}">
                  <a16:creationId xmlns:a16="http://schemas.microsoft.com/office/drawing/2014/main" id="{3B10DCAF-2FE3-D291-D66B-104589E9341E}"/>
                </a:ext>
              </a:extLst>
            </p:cNvPr>
            <p:cNvSpPr/>
            <p:nvPr/>
          </p:nvSpPr>
          <p:spPr>
            <a:xfrm rot="-2700000">
              <a:off x="5683562" y="261109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7" name="Freeform: Shape 606">
              <a:extLst>
                <a:ext uri="{FF2B5EF4-FFF2-40B4-BE49-F238E27FC236}">
                  <a16:creationId xmlns:a16="http://schemas.microsoft.com/office/drawing/2014/main" id="{5D3F9B98-CB72-F58C-3ABA-502522D58321}"/>
                </a:ext>
              </a:extLst>
            </p:cNvPr>
            <p:cNvSpPr/>
            <p:nvPr/>
          </p:nvSpPr>
          <p:spPr>
            <a:xfrm rot="-2700000">
              <a:off x="5318593" y="297614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8" name="Freeform: Shape 607">
              <a:extLst>
                <a:ext uri="{FF2B5EF4-FFF2-40B4-BE49-F238E27FC236}">
                  <a16:creationId xmlns:a16="http://schemas.microsoft.com/office/drawing/2014/main" id="{FDC57457-6ED0-AFC1-2F39-D2B1E4D7DFBA}"/>
                </a:ext>
              </a:extLst>
            </p:cNvPr>
            <p:cNvSpPr/>
            <p:nvPr/>
          </p:nvSpPr>
          <p:spPr>
            <a:xfrm rot="-2700000">
              <a:off x="5610571" y="268409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9" name="Freeform: Shape 608">
              <a:extLst>
                <a:ext uri="{FF2B5EF4-FFF2-40B4-BE49-F238E27FC236}">
                  <a16:creationId xmlns:a16="http://schemas.microsoft.com/office/drawing/2014/main" id="{712FD067-DE4C-D751-7614-0C8D6F1D5270}"/>
                </a:ext>
              </a:extLst>
            </p:cNvPr>
            <p:cNvSpPr/>
            <p:nvPr/>
          </p:nvSpPr>
          <p:spPr>
            <a:xfrm rot="-2700000">
              <a:off x="5537586" y="27570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0" name="Freeform: Shape 609">
              <a:extLst>
                <a:ext uri="{FF2B5EF4-FFF2-40B4-BE49-F238E27FC236}">
                  <a16:creationId xmlns:a16="http://schemas.microsoft.com/office/drawing/2014/main" id="{AABBE1B6-E244-A84A-70B4-8ABD7C0A73D3}"/>
                </a:ext>
              </a:extLst>
            </p:cNvPr>
            <p:cNvSpPr/>
            <p:nvPr/>
          </p:nvSpPr>
          <p:spPr>
            <a:xfrm rot="-2700000">
              <a:off x="5391583" y="29031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1" name="Freeform: Shape 610">
              <a:extLst>
                <a:ext uri="{FF2B5EF4-FFF2-40B4-BE49-F238E27FC236}">
                  <a16:creationId xmlns:a16="http://schemas.microsoft.com/office/drawing/2014/main" id="{2F634A63-4D39-FBB5-E650-65A21CF37CCF}"/>
                </a:ext>
              </a:extLst>
            </p:cNvPr>
            <p:cNvSpPr/>
            <p:nvPr/>
          </p:nvSpPr>
          <p:spPr>
            <a:xfrm rot="-2700000">
              <a:off x="5464584" y="28301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2" name="Freeform: Shape 611">
              <a:extLst>
                <a:ext uri="{FF2B5EF4-FFF2-40B4-BE49-F238E27FC236}">
                  <a16:creationId xmlns:a16="http://schemas.microsoft.com/office/drawing/2014/main" id="{8F405237-1D09-D169-D55F-D7A393EC62F6}"/>
                </a:ext>
              </a:extLst>
            </p:cNvPr>
            <p:cNvSpPr/>
            <p:nvPr/>
          </p:nvSpPr>
          <p:spPr>
            <a:xfrm rot="-2700000">
              <a:off x="5756559" y="253819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3" name="Freeform: Shape 612">
              <a:extLst>
                <a:ext uri="{FF2B5EF4-FFF2-40B4-BE49-F238E27FC236}">
                  <a16:creationId xmlns:a16="http://schemas.microsoft.com/office/drawing/2014/main" id="{710CC1C1-18FB-5580-7B77-AA263FB399E8}"/>
                </a:ext>
              </a:extLst>
            </p:cNvPr>
            <p:cNvSpPr/>
            <p:nvPr/>
          </p:nvSpPr>
          <p:spPr>
            <a:xfrm rot="-2700000">
              <a:off x="6096564" y="229425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4" name="Freeform: Shape 613">
              <a:extLst>
                <a:ext uri="{FF2B5EF4-FFF2-40B4-BE49-F238E27FC236}">
                  <a16:creationId xmlns:a16="http://schemas.microsoft.com/office/drawing/2014/main" id="{BA02F734-29E8-008B-E551-487701D65E9A}"/>
                </a:ext>
              </a:extLst>
            </p:cNvPr>
            <p:cNvSpPr/>
            <p:nvPr/>
          </p:nvSpPr>
          <p:spPr>
            <a:xfrm rot="-2700000">
              <a:off x="6169565" y="222126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5" name="Freeform: Shape 614">
              <a:extLst>
                <a:ext uri="{FF2B5EF4-FFF2-40B4-BE49-F238E27FC236}">
                  <a16:creationId xmlns:a16="http://schemas.microsoft.com/office/drawing/2014/main" id="{9E38E3D7-6E02-D4E0-453F-E8EC8B02FC6D}"/>
                </a:ext>
              </a:extLst>
            </p:cNvPr>
            <p:cNvSpPr/>
            <p:nvPr/>
          </p:nvSpPr>
          <p:spPr>
            <a:xfrm rot="-2700000">
              <a:off x="6242556" y="214827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6" name="Freeform: Shape 615">
              <a:extLst>
                <a:ext uri="{FF2B5EF4-FFF2-40B4-BE49-F238E27FC236}">
                  <a16:creationId xmlns:a16="http://schemas.microsoft.com/office/drawing/2014/main" id="{E6AB10EB-A8E1-D103-BFA1-BE01489D9FA4}"/>
                </a:ext>
              </a:extLst>
            </p:cNvPr>
            <p:cNvSpPr/>
            <p:nvPr/>
          </p:nvSpPr>
          <p:spPr>
            <a:xfrm rot="-2700000">
              <a:off x="6023572" y="236724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7" name="Freeform: Shape 616">
              <a:extLst>
                <a:ext uri="{FF2B5EF4-FFF2-40B4-BE49-F238E27FC236}">
                  <a16:creationId xmlns:a16="http://schemas.microsoft.com/office/drawing/2014/main" id="{E6AA10CA-7A59-9B31-72AB-573191FD5296}"/>
                </a:ext>
              </a:extLst>
            </p:cNvPr>
            <p:cNvSpPr/>
            <p:nvPr/>
          </p:nvSpPr>
          <p:spPr>
            <a:xfrm rot="-2700000">
              <a:off x="5658600" y="273221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8" name="Freeform: Shape 617">
              <a:extLst>
                <a:ext uri="{FF2B5EF4-FFF2-40B4-BE49-F238E27FC236}">
                  <a16:creationId xmlns:a16="http://schemas.microsoft.com/office/drawing/2014/main" id="{A2A55247-ACE6-7330-895A-22866364C0C8}"/>
                </a:ext>
              </a:extLst>
            </p:cNvPr>
            <p:cNvSpPr/>
            <p:nvPr/>
          </p:nvSpPr>
          <p:spPr>
            <a:xfrm rot="-2700000">
              <a:off x="5366628" y="302418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9" name="Freeform: Shape 618">
              <a:extLst>
                <a:ext uri="{FF2B5EF4-FFF2-40B4-BE49-F238E27FC236}">
                  <a16:creationId xmlns:a16="http://schemas.microsoft.com/office/drawing/2014/main" id="{359A607C-C7DB-FBF9-4510-351875DFA456}"/>
                </a:ext>
              </a:extLst>
            </p:cNvPr>
            <p:cNvSpPr/>
            <p:nvPr/>
          </p:nvSpPr>
          <p:spPr>
            <a:xfrm rot="-2700000">
              <a:off x="5293639" y="30971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0" name="Freeform: Shape 619">
              <a:extLst>
                <a:ext uri="{FF2B5EF4-FFF2-40B4-BE49-F238E27FC236}">
                  <a16:creationId xmlns:a16="http://schemas.microsoft.com/office/drawing/2014/main" id="{5237DAB0-8FEF-A28D-8816-856D8900DB58}"/>
                </a:ext>
              </a:extLst>
            </p:cNvPr>
            <p:cNvSpPr/>
            <p:nvPr/>
          </p:nvSpPr>
          <p:spPr>
            <a:xfrm rot="-2700000">
              <a:off x="5439620" y="295119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1" name="Freeform: Shape 620">
              <a:extLst>
                <a:ext uri="{FF2B5EF4-FFF2-40B4-BE49-F238E27FC236}">
                  <a16:creationId xmlns:a16="http://schemas.microsoft.com/office/drawing/2014/main" id="{5F22F0FC-2816-4DD6-4E91-E6E2986388F5}"/>
                </a:ext>
              </a:extLst>
            </p:cNvPr>
            <p:cNvSpPr/>
            <p:nvPr/>
          </p:nvSpPr>
          <p:spPr>
            <a:xfrm rot="-2700000">
              <a:off x="6315553" y="20752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2" name="Freeform: Shape 621">
              <a:extLst>
                <a:ext uri="{FF2B5EF4-FFF2-40B4-BE49-F238E27FC236}">
                  <a16:creationId xmlns:a16="http://schemas.microsoft.com/office/drawing/2014/main" id="{16A85843-9908-268A-7264-10868C593978}"/>
                </a:ext>
              </a:extLst>
            </p:cNvPr>
            <p:cNvSpPr/>
            <p:nvPr/>
          </p:nvSpPr>
          <p:spPr>
            <a:xfrm rot="-2700000">
              <a:off x="6388541" y="200228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3" name="Freeform: Shape 622">
              <a:extLst>
                <a:ext uri="{FF2B5EF4-FFF2-40B4-BE49-F238E27FC236}">
                  <a16:creationId xmlns:a16="http://schemas.microsoft.com/office/drawing/2014/main" id="{A9ACA7C9-5E80-F5FB-1C8B-C634231290E5}"/>
                </a:ext>
              </a:extLst>
            </p:cNvPr>
            <p:cNvSpPr/>
            <p:nvPr/>
          </p:nvSpPr>
          <p:spPr>
            <a:xfrm rot="-2700000">
              <a:off x="5731595" y="265922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4" name="Freeform: Shape 623">
              <a:extLst>
                <a:ext uri="{FF2B5EF4-FFF2-40B4-BE49-F238E27FC236}">
                  <a16:creationId xmlns:a16="http://schemas.microsoft.com/office/drawing/2014/main" id="{A1C2E3D6-38E3-884A-A374-087B14B5AAD7}"/>
                </a:ext>
              </a:extLst>
            </p:cNvPr>
            <p:cNvSpPr/>
            <p:nvPr/>
          </p:nvSpPr>
          <p:spPr>
            <a:xfrm rot="-2700000">
              <a:off x="5585611" y="280520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5" name="Freeform: Shape 624">
              <a:extLst>
                <a:ext uri="{FF2B5EF4-FFF2-40B4-BE49-F238E27FC236}">
                  <a16:creationId xmlns:a16="http://schemas.microsoft.com/office/drawing/2014/main" id="{B443A9A9-2202-0371-B096-ED90ECB616C6}"/>
                </a:ext>
              </a:extLst>
            </p:cNvPr>
            <p:cNvSpPr/>
            <p:nvPr/>
          </p:nvSpPr>
          <p:spPr>
            <a:xfrm rot="-2700000">
              <a:off x="5804594" y="258623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6" name="Freeform: Shape 625">
              <a:extLst>
                <a:ext uri="{FF2B5EF4-FFF2-40B4-BE49-F238E27FC236}">
                  <a16:creationId xmlns:a16="http://schemas.microsoft.com/office/drawing/2014/main" id="{60F822C5-5CF9-038C-16A7-3B2C963187BB}"/>
                </a:ext>
              </a:extLst>
            </p:cNvPr>
            <p:cNvSpPr/>
            <p:nvPr/>
          </p:nvSpPr>
          <p:spPr>
            <a:xfrm rot="-2700000">
              <a:off x="5512616" y="28782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7" name="Freeform: Shape 626">
              <a:extLst>
                <a:ext uri="{FF2B5EF4-FFF2-40B4-BE49-F238E27FC236}">
                  <a16:creationId xmlns:a16="http://schemas.microsoft.com/office/drawing/2014/main" id="{02C7EECA-69C5-7612-C15E-2E624EDFC84D}"/>
                </a:ext>
              </a:extLst>
            </p:cNvPr>
            <p:cNvSpPr/>
            <p:nvPr/>
          </p:nvSpPr>
          <p:spPr>
            <a:xfrm rot="-2700000">
              <a:off x="5950577" y="244024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8" name="Freeform: Shape 627">
              <a:extLst>
                <a:ext uri="{FF2B5EF4-FFF2-40B4-BE49-F238E27FC236}">
                  <a16:creationId xmlns:a16="http://schemas.microsoft.com/office/drawing/2014/main" id="{287CF3F1-B508-6D38-0F68-4D9CD85D6B34}"/>
                </a:ext>
              </a:extLst>
            </p:cNvPr>
            <p:cNvSpPr/>
            <p:nvPr/>
          </p:nvSpPr>
          <p:spPr>
            <a:xfrm rot="-2700000">
              <a:off x="5877597" y="251333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9" name="Freeform: Shape 628">
              <a:extLst>
                <a:ext uri="{FF2B5EF4-FFF2-40B4-BE49-F238E27FC236}">
                  <a16:creationId xmlns:a16="http://schemas.microsoft.com/office/drawing/2014/main" id="{85F0D8D7-7E0E-D7FD-DF75-40EF60E25F4A}"/>
                </a:ext>
              </a:extLst>
            </p:cNvPr>
            <p:cNvSpPr/>
            <p:nvPr/>
          </p:nvSpPr>
          <p:spPr>
            <a:xfrm rot="-2700000">
              <a:off x="6509577" y="19773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0" name="Freeform: Shape 629">
              <a:extLst>
                <a:ext uri="{FF2B5EF4-FFF2-40B4-BE49-F238E27FC236}">
                  <a16:creationId xmlns:a16="http://schemas.microsoft.com/office/drawing/2014/main" id="{A3BA8FFC-9C58-A855-6738-1CFADBF3205C}"/>
                </a:ext>
              </a:extLst>
            </p:cNvPr>
            <p:cNvSpPr/>
            <p:nvPr/>
          </p:nvSpPr>
          <p:spPr>
            <a:xfrm rot="-2700000">
              <a:off x="6436582" y="205032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1" name="Freeform: Shape 630">
              <a:extLst>
                <a:ext uri="{FF2B5EF4-FFF2-40B4-BE49-F238E27FC236}">
                  <a16:creationId xmlns:a16="http://schemas.microsoft.com/office/drawing/2014/main" id="{C2233E58-5C60-6D4C-1794-DD25744DD331}"/>
                </a:ext>
              </a:extLst>
            </p:cNvPr>
            <p:cNvSpPr/>
            <p:nvPr/>
          </p:nvSpPr>
          <p:spPr>
            <a:xfrm rot="-2700000">
              <a:off x="6290588" y="219631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2" name="Freeform: Shape 631">
              <a:extLst>
                <a:ext uri="{FF2B5EF4-FFF2-40B4-BE49-F238E27FC236}">
                  <a16:creationId xmlns:a16="http://schemas.microsoft.com/office/drawing/2014/main" id="{AB22FCC4-6887-7E60-BA81-18A90F250335}"/>
                </a:ext>
              </a:extLst>
            </p:cNvPr>
            <p:cNvSpPr/>
            <p:nvPr/>
          </p:nvSpPr>
          <p:spPr>
            <a:xfrm rot="-2700000">
              <a:off x="5487657" y="299922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3" name="Freeform: Shape 632">
              <a:extLst>
                <a:ext uri="{FF2B5EF4-FFF2-40B4-BE49-F238E27FC236}">
                  <a16:creationId xmlns:a16="http://schemas.microsoft.com/office/drawing/2014/main" id="{4A8B87CB-171B-FDD5-D17C-2A94DDE9481C}"/>
                </a:ext>
              </a:extLst>
            </p:cNvPr>
            <p:cNvSpPr/>
            <p:nvPr/>
          </p:nvSpPr>
          <p:spPr>
            <a:xfrm rot="-2700000">
              <a:off x="5706642" y="278025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4" name="Freeform: Shape 633">
              <a:extLst>
                <a:ext uri="{FF2B5EF4-FFF2-40B4-BE49-F238E27FC236}">
                  <a16:creationId xmlns:a16="http://schemas.microsoft.com/office/drawing/2014/main" id="{85E980EC-FD1C-3A94-B77A-15DEE36F47D7}"/>
                </a:ext>
              </a:extLst>
            </p:cNvPr>
            <p:cNvSpPr/>
            <p:nvPr/>
          </p:nvSpPr>
          <p:spPr>
            <a:xfrm rot="-2700000">
              <a:off x="6363589" y="212331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5" name="Freeform: Shape 634">
              <a:extLst>
                <a:ext uri="{FF2B5EF4-FFF2-40B4-BE49-F238E27FC236}">
                  <a16:creationId xmlns:a16="http://schemas.microsoft.com/office/drawing/2014/main" id="{985C8922-D487-1AF8-362E-C9F9ECD4F202}"/>
                </a:ext>
              </a:extLst>
            </p:cNvPr>
            <p:cNvSpPr/>
            <p:nvPr/>
          </p:nvSpPr>
          <p:spPr>
            <a:xfrm rot="-2700000">
              <a:off x="5414660" y="30722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6" name="Freeform: Shape 635">
              <a:extLst>
                <a:ext uri="{FF2B5EF4-FFF2-40B4-BE49-F238E27FC236}">
                  <a16:creationId xmlns:a16="http://schemas.microsoft.com/office/drawing/2014/main" id="{F1850809-1A42-8F54-45F1-86B604A090D5}"/>
                </a:ext>
              </a:extLst>
            </p:cNvPr>
            <p:cNvSpPr/>
            <p:nvPr/>
          </p:nvSpPr>
          <p:spPr>
            <a:xfrm rot="-2700000">
              <a:off x="6217574" y="226921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7" name="Freeform: Shape 636">
              <a:extLst>
                <a:ext uri="{FF2B5EF4-FFF2-40B4-BE49-F238E27FC236}">
                  <a16:creationId xmlns:a16="http://schemas.microsoft.com/office/drawing/2014/main" id="{D579941B-0FF4-EEDD-2297-207F404127F4}"/>
                </a:ext>
              </a:extLst>
            </p:cNvPr>
            <p:cNvSpPr/>
            <p:nvPr/>
          </p:nvSpPr>
          <p:spPr>
            <a:xfrm>
              <a:off x="5346971" y="3127921"/>
              <a:ext cx="41059" cy="40504"/>
            </a:xfrm>
            <a:custGeom>
              <a:avLst/>
              <a:gdLst>
                <a:gd name="connsiteX0" fmla="*/ 36498 w 41059"/>
                <a:gd name="connsiteY0" fmla="*/ 0 h 40504"/>
                <a:gd name="connsiteX1" fmla="*/ 0 w 41059"/>
                <a:gd name="connsiteY1" fmla="*/ 36498 h 40504"/>
                <a:gd name="connsiteX2" fmla="*/ 4007 w 41059"/>
                <a:gd name="connsiteY2" fmla="*/ 40504 h 40504"/>
                <a:gd name="connsiteX3" fmla="*/ 5355 w 41059"/>
                <a:gd name="connsiteY3" fmla="*/ 40266 h 40504"/>
                <a:gd name="connsiteX4" fmla="*/ 41059 w 41059"/>
                <a:gd name="connsiteY4" fmla="*/ 4561 h 40504"/>
                <a:gd name="connsiteX5" fmla="*/ 36498 w 41059"/>
                <a:gd name="connsiteY5" fmla="*/ 0 h 4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059" h="40504">
                  <a:moveTo>
                    <a:pt x="36498" y="0"/>
                  </a:moveTo>
                  <a:lnTo>
                    <a:pt x="0" y="36498"/>
                  </a:lnTo>
                  <a:lnTo>
                    <a:pt x="4007" y="40504"/>
                  </a:lnTo>
                  <a:cubicBezTo>
                    <a:pt x="4458" y="40427"/>
                    <a:pt x="4903" y="40343"/>
                    <a:pt x="5355" y="40266"/>
                  </a:cubicBezTo>
                  <a:lnTo>
                    <a:pt x="41059" y="4561"/>
                  </a:lnTo>
                  <a:lnTo>
                    <a:pt x="36498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8" name="Freeform: Shape 637">
              <a:extLst>
                <a:ext uri="{FF2B5EF4-FFF2-40B4-BE49-F238E27FC236}">
                  <a16:creationId xmlns:a16="http://schemas.microsoft.com/office/drawing/2014/main" id="{1C5742B4-3F35-20E3-0330-7A968FA2E051}"/>
                </a:ext>
              </a:extLst>
            </p:cNvPr>
            <p:cNvSpPr/>
            <p:nvPr/>
          </p:nvSpPr>
          <p:spPr>
            <a:xfrm rot="-2700000">
              <a:off x="6071629" y="241538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9" name="Freeform: Shape 638">
              <a:extLst>
                <a:ext uri="{FF2B5EF4-FFF2-40B4-BE49-F238E27FC236}">
                  <a16:creationId xmlns:a16="http://schemas.microsoft.com/office/drawing/2014/main" id="{815D374E-7ED0-1B0C-BF92-5036FB831D28}"/>
                </a:ext>
              </a:extLst>
            </p:cNvPr>
            <p:cNvSpPr/>
            <p:nvPr/>
          </p:nvSpPr>
          <p:spPr>
            <a:xfrm rot="-2700000">
              <a:off x="5633641" y="285324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0" name="Freeform: Shape 639">
              <a:extLst>
                <a:ext uri="{FF2B5EF4-FFF2-40B4-BE49-F238E27FC236}">
                  <a16:creationId xmlns:a16="http://schemas.microsoft.com/office/drawing/2014/main" id="{B506C398-438F-6E65-D8B2-1F0A90FF9A8F}"/>
                </a:ext>
              </a:extLst>
            </p:cNvPr>
            <p:cNvSpPr/>
            <p:nvPr/>
          </p:nvSpPr>
          <p:spPr>
            <a:xfrm rot="-2700000">
              <a:off x="5852631" y="263426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1" name="Freeform: Shape 640">
              <a:extLst>
                <a:ext uri="{FF2B5EF4-FFF2-40B4-BE49-F238E27FC236}">
                  <a16:creationId xmlns:a16="http://schemas.microsoft.com/office/drawing/2014/main" id="{C9438D4A-CD07-05F4-CE3D-4AD6EE68BD4A}"/>
                </a:ext>
              </a:extLst>
            </p:cNvPr>
            <p:cNvSpPr/>
            <p:nvPr/>
          </p:nvSpPr>
          <p:spPr>
            <a:xfrm rot="-2700000">
              <a:off x="6144586" y="23422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2" name="Freeform: Shape 641">
              <a:extLst>
                <a:ext uri="{FF2B5EF4-FFF2-40B4-BE49-F238E27FC236}">
                  <a16:creationId xmlns:a16="http://schemas.microsoft.com/office/drawing/2014/main" id="{4E900EA2-34A3-01DD-A7B8-EFADB96855E1}"/>
                </a:ext>
              </a:extLst>
            </p:cNvPr>
            <p:cNvSpPr/>
            <p:nvPr/>
          </p:nvSpPr>
          <p:spPr>
            <a:xfrm rot="-2700000">
              <a:off x="5560658" y="292624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3" name="Freeform: Shape 642">
              <a:extLst>
                <a:ext uri="{FF2B5EF4-FFF2-40B4-BE49-F238E27FC236}">
                  <a16:creationId xmlns:a16="http://schemas.microsoft.com/office/drawing/2014/main" id="{33175E19-2DCE-13EB-1092-6EB3A9A336FD}"/>
                </a:ext>
              </a:extLst>
            </p:cNvPr>
            <p:cNvSpPr/>
            <p:nvPr/>
          </p:nvSpPr>
          <p:spPr>
            <a:xfrm rot="-2700000">
              <a:off x="5998606" y="248818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4" name="Freeform: Shape 643">
              <a:extLst>
                <a:ext uri="{FF2B5EF4-FFF2-40B4-BE49-F238E27FC236}">
                  <a16:creationId xmlns:a16="http://schemas.microsoft.com/office/drawing/2014/main" id="{DF302CA4-1051-40D9-A61B-C6747C695AFD}"/>
                </a:ext>
              </a:extLst>
            </p:cNvPr>
            <p:cNvSpPr/>
            <p:nvPr/>
          </p:nvSpPr>
          <p:spPr>
            <a:xfrm rot="-2700000">
              <a:off x="5779638" y="270726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5" name="Freeform: Shape 644">
              <a:extLst>
                <a:ext uri="{FF2B5EF4-FFF2-40B4-BE49-F238E27FC236}">
                  <a16:creationId xmlns:a16="http://schemas.microsoft.com/office/drawing/2014/main" id="{95AA7229-ED6E-00D4-0454-251D656F3F9B}"/>
                </a:ext>
              </a:extLst>
            </p:cNvPr>
            <p:cNvSpPr/>
            <p:nvPr/>
          </p:nvSpPr>
          <p:spPr>
            <a:xfrm rot="-2700000">
              <a:off x="5925624" y="256127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6" name="Freeform: Shape 645">
              <a:extLst>
                <a:ext uri="{FF2B5EF4-FFF2-40B4-BE49-F238E27FC236}">
                  <a16:creationId xmlns:a16="http://schemas.microsoft.com/office/drawing/2014/main" id="{434A002E-4C3B-4986-0FF8-EB00D7CB0E20}"/>
                </a:ext>
              </a:extLst>
            </p:cNvPr>
            <p:cNvSpPr/>
            <p:nvPr/>
          </p:nvSpPr>
          <p:spPr>
            <a:xfrm rot="-2700000">
              <a:off x="6046655" y="253631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7" name="Freeform: Shape 646">
              <a:extLst>
                <a:ext uri="{FF2B5EF4-FFF2-40B4-BE49-F238E27FC236}">
                  <a16:creationId xmlns:a16="http://schemas.microsoft.com/office/drawing/2014/main" id="{8828CE6E-7E16-505E-BCED-8D3B54E7AD82}"/>
                </a:ext>
              </a:extLst>
            </p:cNvPr>
            <p:cNvSpPr/>
            <p:nvPr/>
          </p:nvSpPr>
          <p:spPr>
            <a:xfrm rot="-2700000">
              <a:off x="6192642" y="239033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8" name="Freeform: Shape 647">
              <a:extLst>
                <a:ext uri="{FF2B5EF4-FFF2-40B4-BE49-F238E27FC236}">
                  <a16:creationId xmlns:a16="http://schemas.microsoft.com/office/drawing/2014/main" id="{4C1D1F1C-1283-BBF6-6CF6-B993B585917D}"/>
                </a:ext>
              </a:extLst>
            </p:cNvPr>
            <p:cNvSpPr/>
            <p:nvPr/>
          </p:nvSpPr>
          <p:spPr>
            <a:xfrm rot="-2700000">
              <a:off x="6265664" y="231743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9" name="Freeform: Shape 648">
              <a:extLst>
                <a:ext uri="{FF2B5EF4-FFF2-40B4-BE49-F238E27FC236}">
                  <a16:creationId xmlns:a16="http://schemas.microsoft.com/office/drawing/2014/main" id="{16299363-EA31-28EC-56F5-26E622414BCC}"/>
                </a:ext>
              </a:extLst>
            </p:cNvPr>
            <p:cNvSpPr/>
            <p:nvPr/>
          </p:nvSpPr>
          <p:spPr>
            <a:xfrm rot="-2700000">
              <a:off x="6557616" y="202536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0" name="Freeform: Shape 649">
              <a:extLst>
                <a:ext uri="{FF2B5EF4-FFF2-40B4-BE49-F238E27FC236}">
                  <a16:creationId xmlns:a16="http://schemas.microsoft.com/office/drawing/2014/main" id="{F0A23958-6379-1765-5B5F-EB123694FF1E}"/>
                </a:ext>
              </a:extLst>
            </p:cNvPr>
            <p:cNvSpPr/>
            <p:nvPr/>
          </p:nvSpPr>
          <p:spPr>
            <a:xfrm rot="-2700000">
              <a:off x="5973662" y="260931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1" name="Freeform: Shape 650">
              <a:extLst>
                <a:ext uri="{FF2B5EF4-FFF2-40B4-BE49-F238E27FC236}">
                  <a16:creationId xmlns:a16="http://schemas.microsoft.com/office/drawing/2014/main" id="{2C679339-695B-013C-15A2-0C83DCF1B3EE}"/>
                </a:ext>
              </a:extLst>
            </p:cNvPr>
            <p:cNvSpPr/>
            <p:nvPr/>
          </p:nvSpPr>
          <p:spPr>
            <a:xfrm rot="-2700000">
              <a:off x="5608698" y="29742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2" name="Freeform: Shape 651">
              <a:extLst>
                <a:ext uri="{FF2B5EF4-FFF2-40B4-BE49-F238E27FC236}">
                  <a16:creationId xmlns:a16="http://schemas.microsoft.com/office/drawing/2014/main" id="{8BB30A05-0994-B340-4FA2-8E749BF22B17}"/>
                </a:ext>
              </a:extLst>
            </p:cNvPr>
            <p:cNvSpPr/>
            <p:nvPr/>
          </p:nvSpPr>
          <p:spPr>
            <a:xfrm rot="-2700000">
              <a:off x="6338632" y="224434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3" name="Freeform: Shape 652">
              <a:extLst>
                <a:ext uri="{FF2B5EF4-FFF2-40B4-BE49-F238E27FC236}">
                  <a16:creationId xmlns:a16="http://schemas.microsoft.com/office/drawing/2014/main" id="{86935647-5BFA-8B80-F85F-1B75F47D099E}"/>
                </a:ext>
              </a:extLst>
            </p:cNvPr>
            <p:cNvSpPr/>
            <p:nvPr/>
          </p:nvSpPr>
          <p:spPr>
            <a:xfrm rot="-2700000">
              <a:off x="5900673" y="26823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4" name="Freeform: Shape 653">
              <a:extLst>
                <a:ext uri="{FF2B5EF4-FFF2-40B4-BE49-F238E27FC236}">
                  <a16:creationId xmlns:a16="http://schemas.microsoft.com/office/drawing/2014/main" id="{A574F2C4-4696-C3F6-8A33-3F79238D93FC}"/>
                </a:ext>
              </a:extLst>
            </p:cNvPr>
            <p:cNvSpPr/>
            <p:nvPr/>
          </p:nvSpPr>
          <p:spPr>
            <a:xfrm rot="-2700000">
              <a:off x="6484621" y="20983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5" name="Freeform: Shape 654">
              <a:extLst>
                <a:ext uri="{FF2B5EF4-FFF2-40B4-BE49-F238E27FC236}">
                  <a16:creationId xmlns:a16="http://schemas.microsoft.com/office/drawing/2014/main" id="{F978A905-88B4-0FBC-2D78-F227644996F4}"/>
                </a:ext>
              </a:extLst>
            </p:cNvPr>
            <p:cNvSpPr/>
            <p:nvPr/>
          </p:nvSpPr>
          <p:spPr>
            <a:xfrm rot="-2700000">
              <a:off x="6411626" y="21713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6" name="Freeform: Shape 655">
              <a:extLst>
                <a:ext uri="{FF2B5EF4-FFF2-40B4-BE49-F238E27FC236}">
                  <a16:creationId xmlns:a16="http://schemas.microsoft.com/office/drawing/2014/main" id="{6E767ABA-E120-9946-CD73-FA2A2ABA201D}"/>
                </a:ext>
              </a:extLst>
            </p:cNvPr>
            <p:cNvSpPr/>
            <p:nvPr/>
          </p:nvSpPr>
          <p:spPr>
            <a:xfrm rot="-2700000">
              <a:off x="5535698" y="30472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7" name="Freeform: Shape 656">
              <a:extLst>
                <a:ext uri="{FF2B5EF4-FFF2-40B4-BE49-F238E27FC236}">
                  <a16:creationId xmlns:a16="http://schemas.microsoft.com/office/drawing/2014/main" id="{62F1E745-3633-6377-7ECC-CD70099644AD}"/>
                </a:ext>
              </a:extLst>
            </p:cNvPr>
            <p:cNvSpPr/>
            <p:nvPr/>
          </p:nvSpPr>
          <p:spPr>
            <a:xfrm rot="-2700000">
              <a:off x="6119638" y="246322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8" name="Freeform: Shape 657">
              <a:extLst>
                <a:ext uri="{FF2B5EF4-FFF2-40B4-BE49-F238E27FC236}">
                  <a16:creationId xmlns:a16="http://schemas.microsoft.com/office/drawing/2014/main" id="{A8022AA8-A275-B786-F28B-BB4120EE4070}"/>
                </a:ext>
              </a:extLst>
            </p:cNvPr>
            <p:cNvSpPr/>
            <p:nvPr/>
          </p:nvSpPr>
          <p:spPr>
            <a:xfrm rot="-2700000">
              <a:off x="6167687" y="251136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9" name="Freeform: Shape 658">
              <a:extLst>
                <a:ext uri="{FF2B5EF4-FFF2-40B4-BE49-F238E27FC236}">
                  <a16:creationId xmlns:a16="http://schemas.microsoft.com/office/drawing/2014/main" id="{453F860A-8ACC-AF4C-5559-3EF976C58390}"/>
                </a:ext>
              </a:extLst>
            </p:cNvPr>
            <p:cNvSpPr/>
            <p:nvPr/>
          </p:nvSpPr>
          <p:spPr>
            <a:xfrm rot="-2700486">
              <a:off x="6313641" y="236525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0" name="Freeform: Shape 659">
              <a:extLst>
                <a:ext uri="{FF2B5EF4-FFF2-40B4-BE49-F238E27FC236}">
                  <a16:creationId xmlns:a16="http://schemas.microsoft.com/office/drawing/2014/main" id="{635C2A86-13E7-9243-5C11-93BAE8375188}"/>
                </a:ext>
              </a:extLst>
            </p:cNvPr>
            <p:cNvSpPr/>
            <p:nvPr/>
          </p:nvSpPr>
          <p:spPr>
            <a:xfrm rot="-2700000">
              <a:off x="6386638" y="22922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1" name="Freeform: Shape 660">
              <a:extLst>
                <a:ext uri="{FF2B5EF4-FFF2-40B4-BE49-F238E27FC236}">
                  <a16:creationId xmlns:a16="http://schemas.microsoft.com/office/drawing/2014/main" id="{2904BC96-DF34-84D5-F3F8-0042F93DC8D1}"/>
                </a:ext>
              </a:extLst>
            </p:cNvPr>
            <p:cNvSpPr/>
            <p:nvPr/>
          </p:nvSpPr>
          <p:spPr>
            <a:xfrm rot="-2700000">
              <a:off x="6240653" y="24382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2" name="Freeform: Shape 661">
              <a:extLst>
                <a:ext uri="{FF2B5EF4-FFF2-40B4-BE49-F238E27FC236}">
                  <a16:creationId xmlns:a16="http://schemas.microsoft.com/office/drawing/2014/main" id="{8261A9A3-7013-CB48-1F1F-0643F5DF1B39}"/>
                </a:ext>
              </a:extLst>
            </p:cNvPr>
            <p:cNvSpPr/>
            <p:nvPr/>
          </p:nvSpPr>
          <p:spPr>
            <a:xfrm rot="-2700000">
              <a:off x="6021700" y="265734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3" name="Freeform: Shape 662">
              <a:extLst>
                <a:ext uri="{FF2B5EF4-FFF2-40B4-BE49-F238E27FC236}">
                  <a16:creationId xmlns:a16="http://schemas.microsoft.com/office/drawing/2014/main" id="{600F97B9-7F44-FDC6-E034-9B04AD93FC8B}"/>
                </a:ext>
              </a:extLst>
            </p:cNvPr>
            <p:cNvSpPr/>
            <p:nvPr/>
          </p:nvSpPr>
          <p:spPr>
            <a:xfrm rot="-2700000">
              <a:off x="6605650" y="207340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4" name="Freeform: Shape 663">
              <a:extLst>
                <a:ext uri="{FF2B5EF4-FFF2-40B4-BE49-F238E27FC236}">
                  <a16:creationId xmlns:a16="http://schemas.microsoft.com/office/drawing/2014/main" id="{95099A90-3EBF-21C7-B675-38A902D922FD}"/>
                </a:ext>
              </a:extLst>
            </p:cNvPr>
            <p:cNvSpPr/>
            <p:nvPr/>
          </p:nvSpPr>
          <p:spPr>
            <a:xfrm rot="-2700000">
              <a:off x="6532651" y="214639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5" name="Freeform: Shape 664">
              <a:extLst>
                <a:ext uri="{FF2B5EF4-FFF2-40B4-BE49-F238E27FC236}">
                  <a16:creationId xmlns:a16="http://schemas.microsoft.com/office/drawing/2014/main" id="{171FEBE8-4832-9883-2CD9-D9A239AB9570}"/>
                </a:ext>
              </a:extLst>
            </p:cNvPr>
            <p:cNvSpPr/>
            <p:nvPr/>
          </p:nvSpPr>
          <p:spPr>
            <a:xfrm rot="-2700000">
              <a:off x="6459661" y="221938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6" name="Freeform: Shape 665">
              <a:extLst>
                <a:ext uri="{FF2B5EF4-FFF2-40B4-BE49-F238E27FC236}">
                  <a16:creationId xmlns:a16="http://schemas.microsoft.com/office/drawing/2014/main" id="{2057CA6D-23CE-3FCB-B74C-F7FE6CDB88D1}"/>
                </a:ext>
              </a:extLst>
            </p:cNvPr>
            <p:cNvSpPr/>
            <p:nvPr/>
          </p:nvSpPr>
          <p:spPr>
            <a:xfrm rot="-2700000">
              <a:off x="6094692" y="258436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7" name="Freeform: Shape 666">
              <a:extLst>
                <a:ext uri="{FF2B5EF4-FFF2-40B4-BE49-F238E27FC236}">
                  <a16:creationId xmlns:a16="http://schemas.microsoft.com/office/drawing/2014/main" id="{1D712E64-312F-8492-F745-F680AFBA2FEC}"/>
                </a:ext>
              </a:extLst>
            </p:cNvPr>
            <p:cNvSpPr/>
            <p:nvPr/>
          </p:nvSpPr>
          <p:spPr>
            <a:xfrm rot="-2700000">
              <a:off x="6653687" y="21214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8" name="Freeform: Shape 667">
              <a:extLst>
                <a:ext uri="{FF2B5EF4-FFF2-40B4-BE49-F238E27FC236}">
                  <a16:creationId xmlns:a16="http://schemas.microsoft.com/office/drawing/2014/main" id="{7EAAEE13-FF31-A976-1C5F-1427EBF9DB9A}"/>
                </a:ext>
              </a:extLst>
            </p:cNvPr>
            <p:cNvSpPr/>
            <p:nvPr/>
          </p:nvSpPr>
          <p:spPr>
            <a:xfrm rot="-2700000">
              <a:off x="6142729" y="263238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9" name="Freeform: Shape 668">
              <a:extLst>
                <a:ext uri="{FF2B5EF4-FFF2-40B4-BE49-F238E27FC236}">
                  <a16:creationId xmlns:a16="http://schemas.microsoft.com/office/drawing/2014/main" id="{44B22F34-6D4D-4DEC-0DCD-6022142617C3}"/>
                </a:ext>
              </a:extLst>
            </p:cNvPr>
            <p:cNvSpPr/>
            <p:nvPr/>
          </p:nvSpPr>
          <p:spPr>
            <a:xfrm rot="-2700486">
              <a:off x="6361678" y="24132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0" name="Freeform: Shape 669">
              <a:extLst>
                <a:ext uri="{FF2B5EF4-FFF2-40B4-BE49-F238E27FC236}">
                  <a16:creationId xmlns:a16="http://schemas.microsoft.com/office/drawing/2014/main" id="{D920E1B5-595D-7917-782A-BF888169E56E}"/>
                </a:ext>
              </a:extLst>
            </p:cNvPr>
            <p:cNvSpPr/>
            <p:nvPr/>
          </p:nvSpPr>
          <p:spPr>
            <a:xfrm rot="-2700000">
              <a:off x="6288695" y="24863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1" name="Freeform: Shape 670">
              <a:extLst>
                <a:ext uri="{FF2B5EF4-FFF2-40B4-BE49-F238E27FC236}">
                  <a16:creationId xmlns:a16="http://schemas.microsoft.com/office/drawing/2014/main" id="{6ACC0EC3-A40F-0A53-EEFB-710015092EA9}"/>
                </a:ext>
              </a:extLst>
            </p:cNvPr>
            <p:cNvSpPr/>
            <p:nvPr/>
          </p:nvSpPr>
          <p:spPr>
            <a:xfrm rot="-2700000">
              <a:off x="6580693" y="219443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2" name="Freeform: Shape 671">
              <a:extLst>
                <a:ext uri="{FF2B5EF4-FFF2-40B4-BE49-F238E27FC236}">
                  <a16:creationId xmlns:a16="http://schemas.microsoft.com/office/drawing/2014/main" id="{57ABF8A3-ADDA-6228-9E8D-F7C83E4C78A0}"/>
                </a:ext>
              </a:extLst>
            </p:cNvPr>
            <p:cNvSpPr/>
            <p:nvPr/>
          </p:nvSpPr>
          <p:spPr>
            <a:xfrm>
              <a:off x="6076273" y="2688081"/>
              <a:ext cx="39820" cy="38181"/>
            </a:xfrm>
            <a:custGeom>
              <a:avLst/>
              <a:gdLst>
                <a:gd name="connsiteX0" fmla="*/ 35253 w 39820"/>
                <a:gd name="connsiteY0" fmla="*/ 0 h 38181"/>
                <a:gd name="connsiteX1" fmla="*/ 0 w 39820"/>
                <a:gd name="connsiteY1" fmla="*/ 35259 h 38181"/>
                <a:gd name="connsiteX2" fmla="*/ 6200 w 39820"/>
                <a:gd name="connsiteY2" fmla="*/ 38182 h 38181"/>
                <a:gd name="connsiteX3" fmla="*/ 39821 w 39820"/>
                <a:gd name="connsiteY3" fmla="*/ 4561 h 38181"/>
                <a:gd name="connsiteX4" fmla="*/ 35253 w 39820"/>
                <a:gd name="connsiteY4" fmla="*/ 0 h 3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820" h="38181">
                  <a:moveTo>
                    <a:pt x="35253" y="0"/>
                  </a:moveTo>
                  <a:lnTo>
                    <a:pt x="0" y="35259"/>
                  </a:lnTo>
                  <a:cubicBezTo>
                    <a:pt x="2065" y="36246"/>
                    <a:pt x="4142" y="37137"/>
                    <a:pt x="6200" y="38182"/>
                  </a:cubicBezTo>
                  <a:lnTo>
                    <a:pt x="39821" y="4561"/>
                  </a:lnTo>
                  <a:lnTo>
                    <a:pt x="35253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3" name="Freeform: Shape 672">
              <a:extLst>
                <a:ext uri="{FF2B5EF4-FFF2-40B4-BE49-F238E27FC236}">
                  <a16:creationId xmlns:a16="http://schemas.microsoft.com/office/drawing/2014/main" id="{F595489A-0E10-19D8-F1C4-42BFAB276915}"/>
                </a:ext>
              </a:extLst>
            </p:cNvPr>
            <p:cNvSpPr/>
            <p:nvPr/>
          </p:nvSpPr>
          <p:spPr>
            <a:xfrm rot="-2700000">
              <a:off x="6507698" y="226742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4" name="Freeform: Shape 673">
              <a:extLst>
                <a:ext uri="{FF2B5EF4-FFF2-40B4-BE49-F238E27FC236}">
                  <a16:creationId xmlns:a16="http://schemas.microsoft.com/office/drawing/2014/main" id="{D4B8477A-0640-11C2-927F-80A4C722777C}"/>
                </a:ext>
              </a:extLst>
            </p:cNvPr>
            <p:cNvSpPr/>
            <p:nvPr/>
          </p:nvSpPr>
          <p:spPr>
            <a:xfrm rot="-2700000">
              <a:off x="6215719" y="25593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5" name="Freeform: Shape 674">
              <a:extLst>
                <a:ext uri="{FF2B5EF4-FFF2-40B4-BE49-F238E27FC236}">
                  <a16:creationId xmlns:a16="http://schemas.microsoft.com/office/drawing/2014/main" id="{F6814ED3-BA65-8D65-9072-1B2409788025}"/>
                </a:ext>
              </a:extLst>
            </p:cNvPr>
            <p:cNvSpPr/>
            <p:nvPr/>
          </p:nvSpPr>
          <p:spPr>
            <a:xfrm rot="-2700000">
              <a:off x="6434675" y="23403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6" name="Freeform: Shape 675">
              <a:extLst>
                <a:ext uri="{FF2B5EF4-FFF2-40B4-BE49-F238E27FC236}">
                  <a16:creationId xmlns:a16="http://schemas.microsoft.com/office/drawing/2014/main" id="{80F2D45E-FC92-D1B5-A8EB-156CB5E699F0}"/>
                </a:ext>
              </a:extLst>
            </p:cNvPr>
            <p:cNvSpPr/>
            <p:nvPr/>
          </p:nvSpPr>
          <p:spPr>
            <a:xfrm rot="-2700486">
              <a:off x="6409712" y="24613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7" name="Freeform: Shape 676">
              <a:extLst>
                <a:ext uri="{FF2B5EF4-FFF2-40B4-BE49-F238E27FC236}">
                  <a16:creationId xmlns:a16="http://schemas.microsoft.com/office/drawing/2014/main" id="{8D1592B1-46B1-122F-B6CA-1A5E1D164238}"/>
                </a:ext>
              </a:extLst>
            </p:cNvPr>
            <p:cNvSpPr/>
            <p:nvPr/>
          </p:nvSpPr>
          <p:spPr>
            <a:xfrm>
              <a:off x="6134991" y="2736114"/>
              <a:ext cx="29136" cy="28626"/>
            </a:xfrm>
            <a:custGeom>
              <a:avLst/>
              <a:gdLst>
                <a:gd name="connsiteX0" fmla="*/ 24575 w 29136"/>
                <a:gd name="connsiteY0" fmla="*/ 0 h 28626"/>
                <a:gd name="connsiteX1" fmla="*/ 0 w 29136"/>
                <a:gd name="connsiteY1" fmla="*/ 24575 h 28626"/>
                <a:gd name="connsiteX2" fmla="*/ 5071 w 29136"/>
                <a:gd name="connsiteY2" fmla="*/ 28627 h 28626"/>
                <a:gd name="connsiteX3" fmla="*/ 29136 w 29136"/>
                <a:gd name="connsiteY3" fmla="*/ 4561 h 28626"/>
                <a:gd name="connsiteX4" fmla="*/ 24575 w 29136"/>
                <a:gd name="connsiteY4" fmla="*/ 0 h 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36" h="28626">
                  <a:moveTo>
                    <a:pt x="24575" y="0"/>
                  </a:moveTo>
                  <a:lnTo>
                    <a:pt x="0" y="24575"/>
                  </a:lnTo>
                  <a:cubicBezTo>
                    <a:pt x="1690" y="25936"/>
                    <a:pt x="3394" y="27220"/>
                    <a:pt x="5071" y="28627"/>
                  </a:cubicBezTo>
                  <a:lnTo>
                    <a:pt x="29136" y="4561"/>
                  </a:lnTo>
                  <a:lnTo>
                    <a:pt x="24575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8" name="Freeform: Shape 677">
              <a:extLst>
                <a:ext uri="{FF2B5EF4-FFF2-40B4-BE49-F238E27FC236}">
                  <a16:creationId xmlns:a16="http://schemas.microsoft.com/office/drawing/2014/main" id="{257CA22C-602F-4E74-E8EA-1E80D4FAB54F}"/>
                </a:ext>
              </a:extLst>
            </p:cNvPr>
            <p:cNvSpPr/>
            <p:nvPr/>
          </p:nvSpPr>
          <p:spPr>
            <a:xfrm rot="-2700000">
              <a:off x="6701722" y="21694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9" name="Freeform: Shape 678">
              <a:extLst>
                <a:ext uri="{FF2B5EF4-FFF2-40B4-BE49-F238E27FC236}">
                  <a16:creationId xmlns:a16="http://schemas.microsoft.com/office/drawing/2014/main" id="{E8788CF7-FE85-C93B-767F-4447C4242BFD}"/>
                </a:ext>
              </a:extLst>
            </p:cNvPr>
            <p:cNvSpPr/>
            <p:nvPr/>
          </p:nvSpPr>
          <p:spPr>
            <a:xfrm rot="-2700000">
              <a:off x="6190763" y="26804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0" name="Freeform: Shape 679">
              <a:extLst>
                <a:ext uri="{FF2B5EF4-FFF2-40B4-BE49-F238E27FC236}">
                  <a16:creationId xmlns:a16="http://schemas.microsoft.com/office/drawing/2014/main" id="{4CECFA7E-A52D-4996-9765-19270E8E52A3}"/>
                </a:ext>
              </a:extLst>
            </p:cNvPr>
            <p:cNvSpPr/>
            <p:nvPr/>
          </p:nvSpPr>
          <p:spPr>
            <a:xfrm rot="-2700000">
              <a:off x="6482710" y="23883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1" name="Freeform: Shape 680">
              <a:extLst>
                <a:ext uri="{FF2B5EF4-FFF2-40B4-BE49-F238E27FC236}">
                  <a16:creationId xmlns:a16="http://schemas.microsoft.com/office/drawing/2014/main" id="{D266B907-0BEF-3F54-87F0-5A14458765AC}"/>
                </a:ext>
              </a:extLst>
            </p:cNvPr>
            <p:cNvSpPr/>
            <p:nvPr/>
          </p:nvSpPr>
          <p:spPr>
            <a:xfrm rot="-2700000">
              <a:off x="6628727" y="224247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2" name="Freeform: Shape 681">
              <a:extLst>
                <a:ext uri="{FF2B5EF4-FFF2-40B4-BE49-F238E27FC236}">
                  <a16:creationId xmlns:a16="http://schemas.microsoft.com/office/drawing/2014/main" id="{30443977-71BB-71B3-2AE5-02B692BAC8B5}"/>
                </a:ext>
              </a:extLst>
            </p:cNvPr>
            <p:cNvSpPr/>
            <p:nvPr/>
          </p:nvSpPr>
          <p:spPr>
            <a:xfrm rot="-2700000">
              <a:off x="6263753" y="26074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3" name="Freeform: Shape 682">
              <a:extLst>
                <a:ext uri="{FF2B5EF4-FFF2-40B4-BE49-F238E27FC236}">
                  <a16:creationId xmlns:a16="http://schemas.microsoft.com/office/drawing/2014/main" id="{059FD8F3-23CD-6BE3-1627-8ED5C242149C}"/>
                </a:ext>
              </a:extLst>
            </p:cNvPr>
            <p:cNvSpPr/>
            <p:nvPr/>
          </p:nvSpPr>
          <p:spPr>
            <a:xfrm rot="-2700000">
              <a:off x="6555728" y="231546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4" name="Freeform: Shape 683">
              <a:extLst>
                <a:ext uri="{FF2B5EF4-FFF2-40B4-BE49-F238E27FC236}">
                  <a16:creationId xmlns:a16="http://schemas.microsoft.com/office/drawing/2014/main" id="{6B654F4B-BB13-4DC6-9C69-C61B9A1D5EE0}"/>
                </a:ext>
              </a:extLst>
            </p:cNvPr>
            <p:cNvSpPr/>
            <p:nvPr/>
          </p:nvSpPr>
          <p:spPr>
            <a:xfrm rot="-2700000">
              <a:off x="6336725" y="25343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5" name="Freeform: Shape 684">
              <a:extLst>
                <a:ext uri="{FF2B5EF4-FFF2-40B4-BE49-F238E27FC236}">
                  <a16:creationId xmlns:a16="http://schemas.microsoft.com/office/drawing/2014/main" id="{1A3CD5D3-126A-1D0F-1ECD-BB80CC5DD9A9}"/>
                </a:ext>
              </a:extLst>
            </p:cNvPr>
            <p:cNvSpPr/>
            <p:nvPr/>
          </p:nvSpPr>
          <p:spPr>
            <a:xfrm rot="-2700000">
              <a:off x="6530749" y="24363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6" name="Freeform: Shape 685">
              <a:extLst>
                <a:ext uri="{FF2B5EF4-FFF2-40B4-BE49-F238E27FC236}">
                  <a16:creationId xmlns:a16="http://schemas.microsoft.com/office/drawing/2014/main" id="{402621B5-3140-B565-70E0-189874688744}"/>
                </a:ext>
              </a:extLst>
            </p:cNvPr>
            <p:cNvSpPr/>
            <p:nvPr/>
          </p:nvSpPr>
          <p:spPr>
            <a:xfrm>
              <a:off x="6183844" y="2784155"/>
              <a:ext cx="28323" cy="28665"/>
            </a:xfrm>
            <a:custGeom>
              <a:avLst/>
              <a:gdLst>
                <a:gd name="connsiteX0" fmla="*/ 23762 w 28323"/>
                <a:gd name="connsiteY0" fmla="*/ 0 h 28665"/>
                <a:gd name="connsiteX1" fmla="*/ 0 w 28323"/>
                <a:gd name="connsiteY1" fmla="*/ 23762 h 28665"/>
                <a:gd name="connsiteX2" fmla="*/ 4219 w 28323"/>
                <a:gd name="connsiteY2" fmla="*/ 28665 h 28665"/>
                <a:gd name="connsiteX3" fmla="*/ 28323 w 28323"/>
                <a:gd name="connsiteY3" fmla="*/ 4561 h 28665"/>
                <a:gd name="connsiteX4" fmla="*/ 23762 w 28323"/>
                <a:gd name="connsiteY4" fmla="*/ 0 h 2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23" h="28665">
                  <a:moveTo>
                    <a:pt x="23762" y="0"/>
                  </a:moveTo>
                  <a:lnTo>
                    <a:pt x="0" y="23762"/>
                  </a:lnTo>
                  <a:cubicBezTo>
                    <a:pt x="1413" y="25375"/>
                    <a:pt x="2820" y="27014"/>
                    <a:pt x="4219" y="28665"/>
                  </a:cubicBezTo>
                  <a:lnTo>
                    <a:pt x="28323" y="4561"/>
                  </a:lnTo>
                  <a:lnTo>
                    <a:pt x="23762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7" name="Freeform: Shape 686">
              <a:extLst>
                <a:ext uri="{FF2B5EF4-FFF2-40B4-BE49-F238E27FC236}">
                  <a16:creationId xmlns:a16="http://schemas.microsoft.com/office/drawing/2014/main" id="{1C50ADDE-5FE6-0575-7510-2DCD73E74717}"/>
                </a:ext>
              </a:extLst>
            </p:cNvPr>
            <p:cNvSpPr/>
            <p:nvPr/>
          </p:nvSpPr>
          <p:spPr>
            <a:xfrm rot="-2700000">
              <a:off x="6749760" y="22175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8" name="Freeform: Shape 687">
              <a:extLst>
                <a:ext uri="{FF2B5EF4-FFF2-40B4-BE49-F238E27FC236}">
                  <a16:creationId xmlns:a16="http://schemas.microsoft.com/office/drawing/2014/main" id="{9922383C-FA33-757E-F4D5-D55D7E6F139D}"/>
                </a:ext>
              </a:extLst>
            </p:cNvPr>
            <p:cNvSpPr/>
            <p:nvPr/>
          </p:nvSpPr>
          <p:spPr>
            <a:xfrm rot="-2700000">
              <a:off x="6238802" y="272847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9" name="Freeform: Shape 688">
              <a:extLst>
                <a:ext uri="{FF2B5EF4-FFF2-40B4-BE49-F238E27FC236}">
                  <a16:creationId xmlns:a16="http://schemas.microsoft.com/office/drawing/2014/main" id="{6E7E307E-DB20-E99F-2ED2-F8246F194A5E}"/>
                </a:ext>
              </a:extLst>
            </p:cNvPr>
            <p:cNvSpPr/>
            <p:nvPr/>
          </p:nvSpPr>
          <p:spPr>
            <a:xfrm rot="-2700000">
              <a:off x="6311797" y="265547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0" name="Freeform: Shape 689">
              <a:extLst>
                <a:ext uri="{FF2B5EF4-FFF2-40B4-BE49-F238E27FC236}">
                  <a16:creationId xmlns:a16="http://schemas.microsoft.com/office/drawing/2014/main" id="{B6B04FBF-AB9A-AA79-9205-326F38B9BD89}"/>
                </a:ext>
              </a:extLst>
            </p:cNvPr>
            <p:cNvSpPr/>
            <p:nvPr/>
          </p:nvSpPr>
          <p:spPr>
            <a:xfrm rot="-2700000">
              <a:off x="6384817" y="258259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1" name="Freeform: Shape 690">
              <a:extLst>
                <a:ext uri="{FF2B5EF4-FFF2-40B4-BE49-F238E27FC236}">
                  <a16:creationId xmlns:a16="http://schemas.microsoft.com/office/drawing/2014/main" id="{11F3411E-349E-690C-60E6-7889CECCD3E4}"/>
                </a:ext>
              </a:extLst>
            </p:cNvPr>
            <p:cNvSpPr/>
            <p:nvPr/>
          </p:nvSpPr>
          <p:spPr>
            <a:xfrm rot="-2700486">
              <a:off x="6457751" y="250934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2" name="Freeform: Shape 691">
              <a:extLst>
                <a:ext uri="{FF2B5EF4-FFF2-40B4-BE49-F238E27FC236}">
                  <a16:creationId xmlns:a16="http://schemas.microsoft.com/office/drawing/2014/main" id="{7AC8B479-B632-9E9E-68CB-9F0AC094DD82}"/>
                </a:ext>
              </a:extLst>
            </p:cNvPr>
            <p:cNvSpPr/>
            <p:nvPr/>
          </p:nvSpPr>
          <p:spPr>
            <a:xfrm rot="-2700000">
              <a:off x="6603771" y="236350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3" name="Freeform: Shape 692">
              <a:extLst>
                <a:ext uri="{FF2B5EF4-FFF2-40B4-BE49-F238E27FC236}">
                  <a16:creationId xmlns:a16="http://schemas.microsoft.com/office/drawing/2014/main" id="{855BB785-38B0-F33D-AFFC-D8784FED4CFD}"/>
                </a:ext>
              </a:extLst>
            </p:cNvPr>
            <p:cNvSpPr/>
            <p:nvPr/>
          </p:nvSpPr>
          <p:spPr>
            <a:xfrm rot="-2700000">
              <a:off x="6676727" y="229039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4" name="Freeform: Shape 693">
              <a:extLst>
                <a:ext uri="{FF2B5EF4-FFF2-40B4-BE49-F238E27FC236}">
                  <a16:creationId xmlns:a16="http://schemas.microsoft.com/office/drawing/2014/main" id="{39F1B430-8A75-2F84-C96F-618140A210FB}"/>
                </a:ext>
              </a:extLst>
            </p:cNvPr>
            <p:cNvSpPr/>
            <p:nvPr/>
          </p:nvSpPr>
          <p:spPr>
            <a:xfrm rot="-2700000">
              <a:off x="6724762" y="233843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5" name="Freeform: Shape 694">
              <a:extLst>
                <a:ext uri="{FF2B5EF4-FFF2-40B4-BE49-F238E27FC236}">
                  <a16:creationId xmlns:a16="http://schemas.microsoft.com/office/drawing/2014/main" id="{FC4755F6-B9F1-6949-5163-A9C5F6368D19}"/>
                </a:ext>
              </a:extLst>
            </p:cNvPr>
            <p:cNvSpPr/>
            <p:nvPr/>
          </p:nvSpPr>
          <p:spPr>
            <a:xfrm rot="-2700000">
              <a:off x="6578788" y="24844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6" name="Freeform: Shape 695">
              <a:extLst>
                <a:ext uri="{FF2B5EF4-FFF2-40B4-BE49-F238E27FC236}">
                  <a16:creationId xmlns:a16="http://schemas.microsoft.com/office/drawing/2014/main" id="{01CBEAA7-C90A-6DFA-CC85-2F06DB8EB355}"/>
                </a:ext>
              </a:extLst>
            </p:cNvPr>
            <p:cNvSpPr/>
            <p:nvPr/>
          </p:nvSpPr>
          <p:spPr>
            <a:xfrm rot="-2700000">
              <a:off x="6651806" y="241153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7" name="Freeform: Shape 696">
              <a:extLst>
                <a:ext uri="{FF2B5EF4-FFF2-40B4-BE49-F238E27FC236}">
                  <a16:creationId xmlns:a16="http://schemas.microsoft.com/office/drawing/2014/main" id="{1BFB7F93-E6E0-B7E4-153F-E3598555198A}"/>
                </a:ext>
              </a:extLst>
            </p:cNvPr>
            <p:cNvSpPr/>
            <p:nvPr/>
          </p:nvSpPr>
          <p:spPr>
            <a:xfrm rot="-2700000">
              <a:off x="6359832" y="27035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8" name="Freeform: Shape 697">
              <a:extLst>
                <a:ext uri="{FF2B5EF4-FFF2-40B4-BE49-F238E27FC236}">
                  <a16:creationId xmlns:a16="http://schemas.microsoft.com/office/drawing/2014/main" id="{6CA3B4D8-31BF-F992-57C6-F381C6DE7D74}"/>
                </a:ext>
              </a:extLst>
            </p:cNvPr>
            <p:cNvSpPr/>
            <p:nvPr/>
          </p:nvSpPr>
          <p:spPr>
            <a:xfrm rot="-2700486">
              <a:off x="6505791" y="255738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9" name="Freeform: Shape 698">
              <a:extLst>
                <a:ext uri="{FF2B5EF4-FFF2-40B4-BE49-F238E27FC236}">
                  <a16:creationId xmlns:a16="http://schemas.microsoft.com/office/drawing/2014/main" id="{67FA765E-B8BA-CEE6-EAA0-897F1455E34B}"/>
                </a:ext>
              </a:extLst>
            </p:cNvPr>
            <p:cNvSpPr/>
            <p:nvPr/>
          </p:nvSpPr>
          <p:spPr>
            <a:xfrm>
              <a:off x="6227129" y="2832195"/>
              <a:ext cx="33072" cy="33388"/>
            </a:xfrm>
            <a:custGeom>
              <a:avLst/>
              <a:gdLst>
                <a:gd name="connsiteX0" fmla="*/ 28511 w 33072"/>
                <a:gd name="connsiteY0" fmla="*/ 0 h 33388"/>
                <a:gd name="connsiteX1" fmla="*/ 0 w 33072"/>
                <a:gd name="connsiteY1" fmla="*/ 28517 h 33388"/>
                <a:gd name="connsiteX2" fmla="*/ 4252 w 33072"/>
                <a:gd name="connsiteY2" fmla="*/ 33388 h 33388"/>
                <a:gd name="connsiteX3" fmla="*/ 33072 w 33072"/>
                <a:gd name="connsiteY3" fmla="*/ 4568 h 33388"/>
                <a:gd name="connsiteX4" fmla="*/ 28511 w 33072"/>
                <a:gd name="connsiteY4" fmla="*/ 0 h 3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72" h="33388">
                  <a:moveTo>
                    <a:pt x="28511" y="0"/>
                  </a:moveTo>
                  <a:lnTo>
                    <a:pt x="0" y="28517"/>
                  </a:lnTo>
                  <a:cubicBezTo>
                    <a:pt x="1419" y="30137"/>
                    <a:pt x="2820" y="31795"/>
                    <a:pt x="4252" y="33388"/>
                  </a:cubicBezTo>
                  <a:lnTo>
                    <a:pt x="33072" y="4568"/>
                  </a:lnTo>
                  <a:lnTo>
                    <a:pt x="28511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0" name="Freeform: Shape 699">
              <a:extLst>
                <a:ext uri="{FF2B5EF4-FFF2-40B4-BE49-F238E27FC236}">
                  <a16:creationId xmlns:a16="http://schemas.microsoft.com/office/drawing/2014/main" id="{C8B89AC6-BFB0-D109-7A03-0B2C1CBC2D21}"/>
                </a:ext>
              </a:extLst>
            </p:cNvPr>
            <p:cNvSpPr/>
            <p:nvPr/>
          </p:nvSpPr>
          <p:spPr>
            <a:xfrm rot="-2700000">
              <a:off x="6432852" y="263063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1" name="Freeform: Shape 700">
              <a:extLst>
                <a:ext uri="{FF2B5EF4-FFF2-40B4-BE49-F238E27FC236}">
                  <a16:creationId xmlns:a16="http://schemas.microsoft.com/office/drawing/2014/main" id="{E070B85D-615F-E674-154A-E022A2F7C992}"/>
                </a:ext>
              </a:extLst>
            </p:cNvPr>
            <p:cNvSpPr/>
            <p:nvPr/>
          </p:nvSpPr>
          <p:spPr>
            <a:xfrm>
              <a:off x="6803103" y="2248241"/>
              <a:ext cx="40620" cy="41059"/>
            </a:xfrm>
            <a:custGeom>
              <a:avLst/>
              <a:gdLst>
                <a:gd name="connsiteX0" fmla="*/ 0 w 40620"/>
                <a:gd name="connsiteY0" fmla="*/ 36498 h 41059"/>
                <a:gd name="connsiteX1" fmla="*/ 4561 w 40620"/>
                <a:gd name="connsiteY1" fmla="*/ 41059 h 41059"/>
                <a:gd name="connsiteX2" fmla="*/ 40621 w 40620"/>
                <a:gd name="connsiteY2" fmla="*/ 4994 h 41059"/>
                <a:gd name="connsiteX3" fmla="*/ 40169 w 40620"/>
                <a:gd name="connsiteY3" fmla="*/ 3671 h 41059"/>
                <a:gd name="connsiteX4" fmla="*/ 36498 w 40620"/>
                <a:gd name="connsiteY4" fmla="*/ 0 h 41059"/>
                <a:gd name="connsiteX5" fmla="*/ 0 w 40620"/>
                <a:gd name="connsiteY5" fmla="*/ 36498 h 4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20" h="41059">
                  <a:moveTo>
                    <a:pt x="0" y="36498"/>
                  </a:moveTo>
                  <a:lnTo>
                    <a:pt x="4561" y="41059"/>
                  </a:lnTo>
                  <a:lnTo>
                    <a:pt x="40621" y="4994"/>
                  </a:lnTo>
                  <a:cubicBezTo>
                    <a:pt x="40472" y="4548"/>
                    <a:pt x="40317" y="4110"/>
                    <a:pt x="40169" y="3671"/>
                  </a:cubicBezTo>
                  <a:lnTo>
                    <a:pt x="36498" y="0"/>
                  </a:lnTo>
                  <a:lnTo>
                    <a:pt x="0" y="36498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2" name="Freeform: Shape 701">
              <a:extLst>
                <a:ext uri="{FF2B5EF4-FFF2-40B4-BE49-F238E27FC236}">
                  <a16:creationId xmlns:a16="http://schemas.microsoft.com/office/drawing/2014/main" id="{9AD48103-9F50-7048-B8D2-CA1E276F07D5}"/>
                </a:ext>
              </a:extLst>
            </p:cNvPr>
            <p:cNvSpPr/>
            <p:nvPr/>
          </p:nvSpPr>
          <p:spPr>
            <a:xfrm rot="-2700000">
              <a:off x="6286842" y="277650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3" name="Freeform: Shape 702">
              <a:extLst>
                <a:ext uri="{FF2B5EF4-FFF2-40B4-BE49-F238E27FC236}">
                  <a16:creationId xmlns:a16="http://schemas.microsoft.com/office/drawing/2014/main" id="{E9308EC7-FE4C-97FF-B014-4D21CADDE3F4}"/>
                </a:ext>
              </a:extLst>
            </p:cNvPr>
            <p:cNvSpPr/>
            <p:nvPr/>
          </p:nvSpPr>
          <p:spPr>
            <a:xfrm rot="-2700000">
              <a:off x="6626820" y="25324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4" name="Freeform: Shape 703">
              <a:extLst>
                <a:ext uri="{FF2B5EF4-FFF2-40B4-BE49-F238E27FC236}">
                  <a16:creationId xmlns:a16="http://schemas.microsoft.com/office/drawing/2014/main" id="{A60323E3-E3BA-0C90-02F7-666A56164562}"/>
                </a:ext>
              </a:extLst>
            </p:cNvPr>
            <p:cNvSpPr/>
            <p:nvPr/>
          </p:nvSpPr>
          <p:spPr>
            <a:xfrm rot="-2700000">
              <a:off x="6699843" y="245957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5" name="Freeform: Shape 704">
              <a:extLst>
                <a:ext uri="{FF2B5EF4-FFF2-40B4-BE49-F238E27FC236}">
                  <a16:creationId xmlns:a16="http://schemas.microsoft.com/office/drawing/2014/main" id="{D6DFD9A9-B94F-EDB5-AA68-5B28A3F5EA9F}"/>
                </a:ext>
              </a:extLst>
            </p:cNvPr>
            <p:cNvSpPr/>
            <p:nvPr/>
          </p:nvSpPr>
          <p:spPr>
            <a:xfrm rot="-2700000">
              <a:off x="6772799" y="23864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6" name="Freeform: Shape 705">
              <a:extLst>
                <a:ext uri="{FF2B5EF4-FFF2-40B4-BE49-F238E27FC236}">
                  <a16:creationId xmlns:a16="http://schemas.microsoft.com/office/drawing/2014/main" id="{D8227DF3-945E-36E3-5EDC-5B3223A5750B}"/>
                </a:ext>
              </a:extLst>
            </p:cNvPr>
            <p:cNvSpPr/>
            <p:nvPr/>
          </p:nvSpPr>
          <p:spPr>
            <a:xfrm rot="-2700000">
              <a:off x="6334874" y="28245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7" name="Freeform: Shape 706">
              <a:extLst>
                <a:ext uri="{FF2B5EF4-FFF2-40B4-BE49-F238E27FC236}">
                  <a16:creationId xmlns:a16="http://schemas.microsoft.com/office/drawing/2014/main" id="{270501A0-FF5A-1006-EAF6-2C1805C916AD}"/>
                </a:ext>
              </a:extLst>
            </p:cNvPr>
            <p:cNvSpPr/>
            <p:nvPr/>
          </p:nvSpPr>
          <p:spPr>
            <a:xfrm>
              <a:off x="6275815" y="2880229"/>
              <a:ext cx="32426" cy="31994"/>
            </a:xfrm>
            <a:custGeom>
              <a:avLst/>
              <a:gdLst>
                <a:gd name="connsiteX0" fmla="*/ 27865 w 32426"/>
                <a:gd name="connsiteY0" fmla="*/ 0 h 31994"/>
                <a:gd name="connsiteX1" fmla="*/ 0 w 32426"/>
                <a:gd name="connsiteY1" fmla="*/ 27865 h 31994"/>
                <a:gd name="connsiteX2" fmla="*/ 4994 w 32426"/>
                <a:gd name="connsiteY2" fmla="*/ 31995 h 31994"/>
                <a:gd name="connsiteX3" fmla="*/ 32427 w 32426"/>
                <a:gd name="connsiteY3" fmla="*/ 4555 h 31994"/>
                <a:gd name="connsiteX4" fmla="*/ 27865 w 32426"/>
                <a:gd name="connsiteY4" fmla="*/ 0 h 3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26" h="31994">
                  <a:moveTo>
                    <a:pt x="27865" y="0"/>
                  </a:moveTo>
                  <a:lnTo>
                    <a:pt x="0" y="27865"/>
                  </a:lnTo>
                  <a:cubicBezTo>
                    <a:pt x="1665" y="29240"/>
                    <a:pt x="3310" y="30653"/>
                    <a:pt x="4994" y="31995"/>
                  </a:cubicBezTo>
                  <a:lnTo>
                    <a:pt x="32427" y="4555"/>
                  </a:lnTo>
                  <a:lnTo>
                    <a:pt x="27865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8" name="Freeform: Shape 707">
              <a:extLst>
                <a:ext uri="{FF2B5EF4-FFF2-40B4-BE49-F238E27FC236}">
                  <a16:creationId xmlns:a16="http://schemas.microsoft.com/office/drawing/2014/main" id="{20FB78B6-B3FD-65CA-3281-38234232BBBD}"/>
                </a:ext>
              </a:extLst>
            </p:cNvPr>
            <p:cNvSpPr/>
            <p:nvPr/>
          </p:nvSpPr>
          <p:spPr>
            <a:xfrm rot="-2700000">
              <a:off x="6480868" y="267855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9" name="Freeform: Shape 708">
              <a:extLst>
                <a:ext uri="{FF2B5EF4-FFF2-40B4-BE49-F238E27FC236}">
                  <a16:creationId xmlns:a16="http://schemas.microsoft.com/office/drawing/2014/main" id="{2A63DDFB-5008-497E-F4D6-2CC6DBA7C25B}"/>
                </a:ext>
              </a:extLst>
            </p:cNvPr>
            <p:cNvSpPr/>
            <p:nvPr/>
          </p:nvSpPr>
          <p:spPr>
            <a:xfrm rot="-2700000">
              <a:off x="6407864" y="275155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0" name="Freeform: Shape 709">
              <a:extLst>
                <a:ext uri="{FF2B5EF4-FFF2-40B4-BE49-F238E27FC236}">
                  <a16:creationId xmlns:a16="http://schemas.microsoft.com/office/drawing/2014/main" id="{19D47D9A-050A-7180-AE5C-BF8355F7CFEC}"/>
                </a:ext>
              </a:extLst>
            </p:cNvPr>
            <p:cNvSpPr/>
            <p:nvPr/>
          </p:nvSpPr>
          <p:spPr>
            <a:xfrm rot="-2700486">
              <a:off x="6553823" y="26054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1" name="Freeform: Shape 710">
              <a:extLst>
                <a:ext uri="{FF2B5EF4-FFF2-40B4-BE49-F238E27FC236}">
                  <a16:creationId xmlns:a16="http://schemas.microsoft.com/office/drawing/2014/main" id="{D5B50D52-DC4D-9AE5-DB01-53E7CE4F11D0}"/>
                </a:ext>
              </a:extLst>
            </p:cNvPr>
            <p:cNvSpPr/>
            <p:nvPr/>
          </p:nvSpPr>
          <p:spPr>
            <a:xfrm rot="-2700000">
              <a:off x="6382909" y="2872580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2" name="Freeform: Shape 711">
              <a:extLst>
                <a:ext uri="{FF2B5EF4-FFF2-40B4-BE49-F238E27FC236}">
                  <a16:creationId xmlns:a16="http://schemas.microsoft.com/office/drawing/2014/main" id="{5769009B-DC9F-98BD-97DB-DB2A3978779A}"/>
                </a:ext>
              </a:extLst>
            </p:cNvPr>
            <p:cNvSpPr/>
            <p:nvPr/>
          </p:nvSpPr>
          <p:spPr>
            <a:xfrm rot="-2700000">
              <a:off x="6747845" y="250749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3" name="Freeform: Shape 712">
              <a:extLst>
                <a:ext uri="{FF2B5EF4-FFF2-40B4-BE49-F238E27FC236}">
                  <a16:creationId xmlns:a16="http://schemas.microsoft.com/office/drawing/2014/main" id="{FE0FB86C-DF57-A6C7-D980-12FF3B9D977F}"/>
                </a:ext>
              </a:extLst>
            </p:cNvPr>
            <p:cNvSpPr/>
            <p:nvPr/>
          </p:nvSpPr>
          <p:spPr>
            <a:xfrm rot="-2700000">
              <a:off x="6455903" y="27995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4" name="Freeform: Shape 713">
              <a:extLst>
                <a:ext uri="{FF2B5EF4-FFF2-40B4-BE49-F238E27FC236}">
                  <a16:creationId xmlns:a16="http://schemas.microsoft.com/office/drawing/2014/main" id="{7C7023B8-A81C-95D5-95D6-EF27CF77B3E6}"/>
                </a:ext>
              </a:extLst>
            </p:cNvPr>
            <p:cNvSpPr/>
            <p:nvPr/>
          </p:nvSpPr>
          <p:spPr>
            <a:xfrm rot="-2700000">
              <a:off x="6674857" y="25804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5" name="Freeform: Shape 714">
              <a:extLst>
                <a:ext uri="{FF2B5EF4-FFF2-40B4-BE49-F238E27FC236}">
                  <a16:creationId xmlns:a16="http://schemas.microsoft.com/office/drawing/2014/main" id="{00200D2F-FB6C-5746-5FA7-192A7EFCC4FD}"/>
                </a:ext>
              </a:extLst>
            </p:cNvPr>
            <p:cNvSpPr/>
            <p:nvPr/>
          </p:nvSpPr>
          <p:spPr>
            <a:xfrm rot="-2700000">
              <a:off x="6528891" y="272658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6" name="Freeform: Shape 715">
              <a:extLst>
                <a:ext uri="{FF2B5EF4-FFF2-40B4-BE49-F238E27FC236}">
                  <a16:creationId xmlns:a16="http://schemas.microsoft.com/office/drawing/2014/main" id="{3F813D26-8566-D533-ACE8-1498E82C0F5F}"/>
                </a:ext>
              </a:extLst>
            </p:cNvPr>
            <p:cNvSpPr/>
            <p:nvPr/>
          </p:nvSpPr>
          <p:spPr>
            <a:xfrm rot="-2700000">
              <a:off x="6601897" y="265359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7" name="Freeform: Shape 716">
              <a:extLst>
                <a:ext uri="{FF2B5EF4-FFF2-40B4-BE49-F238E27FC236}">
                  <a16:creationId xmlns:a16="http://schemas.microsoft.com/office/drawing/2014/main" id="{8EF25C1B-651D-5946-4D56-D566C12AFC80}"/>
                </a:ext>
              </a:extLst>
            </p:cNvPr>
            <p:cNvSpPr/>
            <p:nvPr/>
          </p:nvSpPr>
          <p:spPr>
            <a:xfrm rot="-2700000">
              <a:off x="6820872" y="243461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8" name="Freeform: Shape 717">
              <a:extLst>
                <a:ext uri="{FF2B5EF4-FFF2-40B4-BE49-F238E27FC236}">
                  <a16:creationId xmlns:a16="http://schemas.microsoft.com/office/drawing/2014/main" id="{2896E070-3C70-81B4-AEAC-DF6CE26C1107}"/>
                </a:ext>
              </a:extLst>
            </p:cNvPr>
            <p:cNvSpPr/>
            <p:nvPr/>
          </p:nvSpPr>
          <p:spPr>
            <a:xfrm rot="-2700000">
              <a:off x="6430945" y="29206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9" name="Freeform: Shape 718">
              <a:extLst>
                <a:ext uri="{FF2B5EF4-FFF2-40B4-BE49-F238E27FC236}">
                  <a16:creationId xmlns:a16="http://schemas.microsoft.com/office/drawing/2014/main" id="{4EA9919C-C4C4-0CA8-3E53-6145BB2C846F}"/>
                </a:ext>
              </a:extLst>
            </p:cNvPr>
            <p:cNvSpPr/>
            <p:nvPr/>
          </p:nvSpPr>
          <p:spPr>
            <a:xfrm rot="-2700000">
              <a:off x="6722920" y="262864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0 w 51620"/>
                <a:gd name="connsiteY1" fmla="*/ 0 h 6451"/>
                <a:gd name="connsiteX2" fmla="*/ 51620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0" y="0"/>
                  </a:lnTo>
                  <a:lnTo>
                    <a:pt x="51620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0" name="Freeform: Shape 719">
              <a:extLst>
                <a:ext uri="{FF2B5EF4-FFF2-40B4-BE49-F238E27FC236}">
                  <a16:creationId xmlns:a16="http://schemas.microsoft.com/office/drawing/2014/main" id="{DF221117-E4D3-9FEC-1281-A524C0D14586}"/>
                </a:ext>
              </a:extLst>
            </p:cNvPr>
            <p:cNvSpPr/>
            <p:nvPr/>
          </p:nvSpPr>
          <p:spPr>
            <a:xfrm rot="-2700000">
              <a:off x="6649931" y="270163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1" name="Freeform: Shape 720">
              <a:extLst>
                <a:ext uri="{FF2B5EF4-FFF2-40B4-BE49-F238E27FC236}">
                  <a16:creationId xmlns:a16="http://schemas.microsoft.com/office/drawing/2014/main" id="{E2403B9B-6C95-7146-B1FF-F2B6CCFFF1C7}"/>
                </a:ext>
              </a:extLst>
            </p:cNvPr>
            <p:cNvSpPr/>
            <p:nvPr/>
          </p:nvSpPr>
          <p:spPr>
            <a:xfrm rot="-2700000">
              <a:off x="6503944" y="284762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2" name="Freeform: Shape 721">
              <a:extLst>
                <a:ext uri="{FF2B5EF4-FFF2-40B4-BE49-F238E27FC236}">
                  <a16:creationId xmlns:a16="http://schemas.microsoft.com/office/drawing/2014/main" id="{C962DA18-5C98-A738-2B64-F426BCC7E8DA}"/>
                </a:ext>
              </a:extLst>
            </p:cNvPr>
            <p:cNvSpPr/>
            <p:nvPr/>
          </p:nvSpPr>
          <p:spPr>
            <a:xfrm rot="-2700000">
              <a:off x="6795921" y="255565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3" name="Freeform: Shape 722">
              <a:extLst>
                <a:ext uri="{FF2B5EF4-FFF2-40B4-BE49-F238E27FC236}">
                  <a16:creationId xmlns:a16="http://schemas.microsoft.com/office/drawing/2014/main" id="{AA1B6E06-04B6-5C4A-07EE-097857B5FEBA}"/>
                </a:ext>
              </a:extLst>
            </p:cNvPr>
            <p:cNvSpPr/>
            <p:nvPr/>
          </p:nvSpPr>
          <p:spPr>
            <a:xfrm rot="-2700000">
              <a:off x="6576935" y="277463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4" name="Freeform: Shape 723">
              <a:extLst>
                <a:ext uri="{FF2B5EF4-FFF2-40B4-BE49-F238E27FC236}">
                  <a16:creationId xmlns:a16="http://schemas.microsoft.com/office/drawing/2014/main" id="{F64BAA22-FE4A-AF8F-6EC2-57A50D432B4E}"/>
                </a:ext>
              </a:extLst>
            </p:cNvPr>
            <p:cNvSpPr/>
            <p:nvPr/>
          </p:nvSpPr>
          <p:spPr>
            <a:xfrm>
              <a:off x="6485615" y="2951347"/>
              <a:ext cx="39736" cy="35175"/>
            </a:xfrm>
            <a:custGeom>
              <a:avLst/>
              <a:gdLst>
                <a:gd name="connsiteX0" fmla="*/ 35175 w 39736"/>
                <a:gd name="connsiteY0" fmla="*/ 0 h 35175"/>
                <a:gd name="connsiteX1" fmla="*/ 0 w 39736"/>
                <a:gd name="connsiteY1" fmla="*/ 35175 h 35175"/>
                <a:gd name="connsiteX2" fmla="*/ 9439 w 39736"/>
                <a:gd name="connsiteY2" fmla="*/ 34859 h 35175"/>
                <a:gd name="connsiteX3" fmla="*/ 39737 w 39736"/>
                <a:gd name="connsiteY3" fmla="*/ 4561 h 35175"/>
                <a:gd name="connsiteX4" fmla="*/ 35175 w 39736"/>
                <a:gd name="connsiteY4" fmla="*/ 0 h 3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6" h="35175">
                  <a:moveTo>
                    <a:pt x="35175" y="0"/>
                  </a:moveTo>
                  <a:lnTo>
                    <a:pt x="0" y="35175"/>
                  </a:lnTo>
                  <a:cubicBezTo>
                    <a:pt x="3161" y="35150"/>
                    <a:pt x="6297" y="34982"/>
                    <a:pt x="9439" y="34859"/>
                  </a:cubicBezTo>
                  <a:lnTo>
                    <a:pt x="39737" y="4561"/>
                  </a:lnTo>
                  <a:lnTo>
                    <a:pt x="35175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5" name="Freeform: Shape 724">
              <a:extLst>
                <a:ext uri="{FF2B5EF4-FFF2-40B4-BE49-F238E27FC236}">
                  <a16:creationId xmlns:a16="http://schemas.microsoft.com/office/drawing/2014/main" id="{2F7AF0F7-132E-A6CA-69B5-B05F1740AFC3}"/>
                </a:ext>
              </a:extLst>
            </p:cNvPr>
            <p:cNvSpPr/>
            <p:nvPr/>
          </p:nvSpPr>
          <p:spPr>
            <a:xfrm rot="-2700000">
              <a:off x="6551977" y="289565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6" name="Freeform: Shape 725">
              <a:extLst>
                <a:ext uri="{FF2B5EF4-FFF2-40B4-BE49-F238E27FC236}">
                  <a16:creationId xmlns:a16="http://schemas.microsoft.com/office/drawing/2014/main" id="{10905F78-BB1B-1BDF-CB7B-DAA679A8FD2A}"/>
                </a:ext>
              </a:extLst>
            </p:cNvPr>
            <p:cNvSpPr/>
            <p:nvPr/>
          </p:nvSpPr>
          <p:spPr>
            <a:xfrm rot="-2700000">
              <a:off x="6624974" y="282266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0 w 51620"/>
                <a:gd name="connsiteY1" fmla="*/ 0 h 6451"/>
                <a:gd name="connsiteX2" fmla="*/ 51620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0" y="0"/>
                  </a:lnTo>
                  <a:lnTo>
                    <a:pt x="51620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7" name="Freeform: Shape 726">
              <a:extLst>
                <a:ext uri="{FF2B5EF4-FFF2-40B4-BE49-F238E27FC236}">
                  <a16:creationId xmlns:a16="http://schemas.microsoft.com/office/drawing/2014/main" id="{1364F9BF-7A96-A137-6497-EC390A4AD8AE}"/>
                </a:ext>
              </a:extLst>
            </p:cNvPr>
            <p:cNvSpPr/>
            <p:nvPr/>
          </p:nvSpPr>
          <p:spPr>
            <a:xfrm rot="-2700000">
              <a:off x="6770963" y="2676681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8" name="Freeform: Shape 727">
              <a:extLst>
                <a:ext uri="{FF2B5EF4-FFF2-40B4-BE49-F238E27FC236}">
                  <a16:creationId xmlns:a16="http://schemas.microsoft.com/office/drawing/2014/main" id="{A70D2288-2094-B24B-22C5-CBBA34CFCBDE}"/>
                </a:ext>
              </a:extLst>
            </p:cNvPr>
            <p:cNvSpPr/>
            <p:nvPr/>
          </p:nvSpPr>
          <p:spPr>
            <a:xfrm rot="-2700000">
              <a:off x="6697970" y="274967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9" name="Freeform: Shape 728">
              <a:extLst>
                <a:ext uri="{FF2B5EF4-FFF2-40B4-BE49-F238E27FC236}">
                  <a16:creationId xmlns:a16="http://schemas.microsoft.com/office/drawing/2014/main" id="{9D8234C0-2EC1-2570-EB85-D55A46A8A15A}"/>
                </a:ext>
              </a:extLst>
            </p:cNvPr>
            <p:cNvSpPr/>
            <p:nvPr/>
          </p:nvSpPr>
          <p:spPr>
            <a:xfrm rot="-2700000">
              <a:off x="6673006" y="28707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0" name="Freeform: Shape 729">
              <a:extLst>
                <a:ext uri="{FF2B5EF4-FFF2-40B4-BE49-F238E27FC236}">
                  <a16:creationId xmlns:a16="http://schemas.microsoft.com/office/drawing/2014/main" id="{F0214DAD-87A7-8EB0-E79B-9E29E1344943}"/>
                </a:ext>
              </a:extLst>
            </p:cNvPr>
            <p:cNvSpPr/>
            <p:nvPr/>
          </p:nvSpPr>
          <p:spPr>
            <a:xfrm rot="-2700000">
              <a:off x="6746001" y="279770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560818CE-A92B-7115-8119-66CCA1F99911}"/>
              </a:ext>
            </a:extLst>
          </p:cNvPr>
          <p:cNvSpPr/>
          <p:nvPr/>
        </p:nvSpPr>
        <p:spPr>
          <a:xfrm>
            <a:off x="5408025" y="327126"/>
            <a:ext cx="1208430" cy="1147498"/>
          </a:xfrm>
          <a:custGeom>
            <a:avLst/>
            <a:gdLst>
              <a:gd name="connsiteX0" fmla="*/ 1445778 w 2891556"/>
              <a:gd name="connsiteY0" fmla="*/ 0 h 2745756"/>
              <a:gd name="connsiteX1" fmla="*/ 2891556 w 2891556"/>
              <a:gd name="connsiteY1" fmla="*/ 1445778 h 2745756"/>
              <a:gd name="connsiteX2" fmla="*/ 2195467 w 2891556"/>
              <a:gd name="connsiteY2" fmla="*/ 2682246 h 2745756"/>
              <a:gd name="connsiteX3" fmla="*/ 2124286 w 2891556"/>
              <a:gd name="connsiteY3" fmla="*/ 2718686 h 2745756"/>
              <a:gd name="connsiteX4" fmla="*/ 2111066 w 2891556"/>
              <a:gd name="connsiteY4" fmla="*/ 2698496 h 2745756"/>
              <a:gd name="connsiteX5" fmla="*/ 1892743 w 2891556"/>
              <a:gd name="connsiteY5" fmla="*/ 2546191 h 2745756"/>
              <a:gd name="connsiteX6" fmla="*/ 1860959 w 2891556"/>
              <a:gd name="connsiteY6" fmla="*/ 2567606 h 2745756"/>
              <a:gd name="connsiteX7" fmla="*/ 1852911 w 2891556"/>
              <a:gd name="connsiteY7" fmla="*/ 2580993 h 2745756"/>
              <a:gd name="connsiteX8" fmla="*/ 1804558 w 2891556"/>
              <a:gd name="connsiteY8" fmla="*/ 2550557 h 2745756"/>
              <a:gd name="connsiteX9" fmla="*/ 1470112 w 2891556"/>
              <a:gd name="connsiteY9" fmla="*/ 2481689 h 2745756"/>
              <a:gd name="connsiteX10" fmla="*/ 1076194 w 2891556"/>
              <a:gd name="connsiteY10" fmla="*/ 2591696 h 2745756"/>
              <a:gd name="connsiteX11" fmla="*/ 1055251 w 2891556"/>
              <a:gd name="connsiteY11" fmla="*/ 2609861 h 2745756"/>
              <a:gd name="connsiteX12" fmla="*/ 1039453 w 2891556"/>
              <a:gd name="connsiteY12" fmla="*/ 2583613 h 2745756"/>
              <a:gd name="connsiteX13" fmla="*/ 986469 w 2891556"/>
              <a:gd name="connsiteY13" fmla="*/ 2559306 h 2745756"/>
              <a:gd name="connsiteX14" fmla="*/ 823373 w 2891556"/>
              <a:gd name="connsiteY14" fmla="*/ 2738755 h 2745756"/>
              <a:gd name="connsiteX15" fmla="*/ 820149 w 2891556"/>
              <a:gd name="connsiteY15" fmla="*/ 2745756 h 2745756"/>
              <a:gd name="connsiteX16" fmla="*/ 696090 w 2891556"/>
              <a:gd name="connsiteY16" fmla="*/ 2682246 h 2745756"/>
              <a:gd name="connsiteX17" fmla="*/ 0 w 2891556"/>
              <a:gd name="connsiteY17" fmla="*/ 1445778 h 2745756"/>
              <a:gd name="connsiteX18" fmla="*/ 1445778 w 2891556"/>
              <a:gd name="connsiteY18" fmla="*/ 0 h 274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91556" h="2745756">
                <a:moveTo>
                  <a:pt x="1445778" y="0"/>
                </a:moveTo>
                <a:cubicBezTo>
                  <a:pt x="2244259" y="0"/>
                  <a:pt x="2891556" y="647297"/>
                  <a:pt x="2891556" y="1445778"/>
                </a:cubicBezTo>
                <a:cubicBezTo>
                  <a:pt x="2891556" y="1969782"/>
                  <a:pt x="2612789" y="2428675"/>
                  <a:pt x="2195467" y="2682246"/>
                </a:cubicBezTo>
                <a:lnTo>
                  <a:pt x="2124286" y="2718686"/>
                </a:lnTo>
                <a:lnTo>
                  <a:pt x="2111066" y="2698496"/>
                </a:lnTo>
                <a:cubicBezTo>
                  <a:pt x="2036614" y="2594877"/>
                  <a:pt x="1956781" y="2525376"/>
                  <a:pt x="1892743" y="2546191"/>
                </a:cubicBezTo>
                <a:cubicBezTo>
                  <a:pt x="1880364" y="2550856"/>
                  <a:pt x="1869680" y="2558242"/>
                  <a:pt x="1860959" y="2567606"/>
                </a:cubicBezTo>
                <a:lnTo>
                  <a:pt x="1852911" y="2580993"/>
                </a:lnTo>
                <a:lnTo>
                  <a:pt x="1804558" y="2550557"/>
                </a:lnTo>
                <a:cubicBezTo>
                  <a:pt x="1719217" y="2505491"/>
                  <a:pt x="1609304" y="2480359"/>
                  <a:pt x="1470112" y="2481689"/>
                </a:cubicBezTo>
                <a:cubicBezTo>
                  <a:pt x="1296122" y="2483352"/>
                  <a:pt x="1167880" y="2523763"/>
                  <a:pt x="1076194" y="2591696"/>
                </a:cubicBezTo>
                <a:lnTo>
                  <a:pt x="1055251" y="2609861"/>
                </a:lnTo>
                <a:lnTo>
                  <a:pt x="1039453" y="2583613"/>
                </a:lnTo>
                <a:cubicBezTo>
                  <a:pt x="1025462" y="2570278"/>
                  <a:pt x="1008030" y="2561848"/>
                  <a:pt x="986469" y="2559306"/>
                </a:cubicBezTo>
                <a:cubicBezTo>
                  <a:pt x="958200" y="2555974"/>
                  <a:pt x="885304" y="2623939"/>
                  <a:pt x="823373" y="2738755"/>
                </a:cubicBezTo>
                <a:lnTo>
                  <a:pt x="820149" y="2745756"/>
                </a:lnTo>
                <a:lnTo>
                  <a:pt x="696090" y="2682246"/>
                </a:lnTo>
                <a:cubicBezTo>
                  <a:pt x="278768" y="2428675"/>
                  <a:pt x="0" y="1969782"/>
                  <a:pt x="0" y="1445778"/>
                </a:cubicBezTo>
                <a:cubicBezTo>
                  <a:pt x="0" y="647297"/>
                  <a:pt x="647297" y="0"/>
                  <a:pt x="1445778" y="0"/>
                </a:cubicBezTo>
                <a:close/>
              </a:path>
            </a:pathLst>
          </a:custGeom>
          <a:gradFill>
            <a:gsLst>
              <a:gs pos="0">
                <a:srgbClr val="FFDA6E"/>
              </a:gs>
              <a:gs pos="98000">
                <a:srgbClr val="D5709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0646579-4C38-255A-7EC3-5067DC1A45AD}"/>
              </a:ext>
            </a:extLst>
          </p:cNvPr>
          <p:cNvGrpSpPr/>
          <p:nvPr/>
        </p:nvGrpSpPr>
        <p:grpSpPr>
          <a:xfrm>
            <a:off x="5532391" y="408892"/>
            <a:ext cx="975534" cy="1126664"/>
            <a:chOff x="5532391" y="791376"/>
            <a:chExt cx="975534" cy="112666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7E76EEE8-AC0C-B62A-059D-FEE25E66EF5E}"/>
                </a:ext>
              </a:extLst>
            </p:cNvPr>
            <p:cNvSpPr/>
            <p:nvPr/>
          </p:nvSpPr>
          <p:spPr>
            <a:xfrm>
              <a:off x="5795590" y="1746728"/>
              <a:ext cx="451298" cy="171312"/>
            </a:xfrm>
            <a:custGeom>
              <a:avLst/>
              <a:gdLst>
                <a:gd name="connsiteX0" fmla="*/ 542739 w 1079874"/>
                <a:gd name="connsiteY0" fmla="*/ 51 h 409918"/>
                <a:gd name="connsiteX1" fmla="*/ 1064195 w 1079874"/>
                <a:gd name="connsiteY1" fmla="*/ 257389 h 409918"/>
                <a:gd name="connsiteX2" fmla="*/ 1079874 w 1079874"/>
                <a:gd name="connsiteY2" fmla="*/ 296775 h 409918"/>
                <a:gd name="connsiteX3" fmla="*/ 948335 w 1079874"/>
                <a:gd name="connsiteY3" fmla="*/ 344919 h 409918"/>
                <a:gd name="connsiteX4" fmla="*/ 518405 w 1079874"/>
                <a:gd name="connsiteY4" fmla="*/ 409918 h 409918"/>
                <a:gd name="connsiteX5" fmla="*/ 88475 w 1079874"/>
                <a:gd name="connsiteY5" fmla="*/ 344919 h 409918"/>
                <a:gd name="connsiteX6" fmla="*/ 0 w 1079874"/>
                <a:gd name="connsiteY6" fmla="*/ 312537 h 409918"/>
                <a:gd name="connsiteX7" fmla="*/ 21282 w 1079874"/>
                <a:gd name="connsiteY7" fmla="*/ 259633 h 409918"/>
                <a:gd name="connsiteX8" fmla="*/ 542739 w 1079874"/>
                <a:gd name="connsiteY8" fmla="*/ 51 h 409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9874" h="409918">
                  <a:moveTo>
                    <a:pt x="542739" y="51"/>
                  </a:moveTo>
                  <a:cubicBezTo>
                    <a:pt x="821123" y="-2609"/>
                    <a:pt x="982391" y="100580"/>
                    <a:pt x="1064195" y="257389"/>
                  </a:cubicBezTo>
                  <a:lnTo>
                    <a:pt x="1079874" y="296775"/>
                  </a:lnTo>
                  <a:lnTo>
                    <a:pt x="948335" y="344919"/>
                  </a:lnTo>
                  <a:cubicBezTo>
                    <a:pt x="812520" y="387162"/>
                    <a:pt x="668120" y="409918"/>
                    <a:pt x="518405" y="409918"/>
                  </a:cubicBezTo>
                  <a:cubicBezTo>
                    <a:pt x="368690" y="409918"/>
                    <a:pt x="224290" y="387162"/>
                    <a:pt x="88475" y="344919"/>
                  </a:cubicBezTo>
                  <a:lnTo>
                    <a:pt x="0" y="312537"/>
                  </a:lnTo>
                  <a:lnTo>
                    <a:pt x="21282" y="259633"/>
                  </a:lnTo>
                  <a:cubicBezTo>
                    <a:pt x="103086" y="104569"/>
                    <a:pt x="264355" y="2711"/>
                    <a:pt x="54273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0CD04397-D0FD-CFB0-51A4-25ECD9852C51}"/>
                </a:ext>
              </a:extLst>
            </p:cNvPr>
            <p:cNvSpPr/>
            <p:nvPr/>
          </p:nvSpPr>
          <p:spPr>
            <a:xfrm>
              <a:off x="5750779" y="1779138"/>
              <a:ext cx="98253" cy="98205"/>
            </a:xfrm>
            <a:custGeom>
              <a:avLst/>
              <a:gdLst>
                <a:gd name="connsiteX0" fmla="*/ 166320 w 235102"/>
                <a:gd name="connsiteY0" fmla="*/ 118 h 234987"/>
                <a:gd name="connsiteX1" fmla="*/ 219304 w 235102"/>
                <a:gd name="connsiteY1" fmla="*/ 24425 h 234987"/>
                <a:gd name="connsiteX2" fmla="*/ 235102 w 235102"/>
                <a:gd name="connsiteY2" fmla="*/ 50673 h 234987"/>
                <a:gd name="connsiteX3" fmla="*/ 205347 w 235102"/>
                <a:gd name="connsiteY3" fmla="*/ 76480 h 234987"/>
                <a:gd name="connsiteX4" fmla="*/ 128506 w 235102"/>
                <a:gd name="connsiteY4" fmla="*/ 182083 h 234987"/>
                <a:gd name="connsiteX5" fmla="*/ 107224 w 235102"/>
                <a:gd name="connsiteY5" fmla="*/ 234987 h 234987"/>
                <a:gd name="connsiteX6" fmla="*/ 62867 w 235102"/>
                <a:gd name="connsiteY6" fmla="*/ 218752 h 234987"/>
                <a:gd name="connsiteX7" fmla="*/ 0 w 235102"/>
                <a:gd name="connsiteY7" fmla="*/ 186568 h 234987"/>
                <a:gd name="connsiteX8" fmla="*/ 3224 w 235102"/>
                <a:gd name="connsiteY8" fmla="*/ 179567 h 234987"/>
                <a:gd name="connsiteX9" fmla="*/ 166320 w 235102"/>
                <a:gd name="connsiteY9" fmla="*/ 118 h 234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5102" h="234987">
                  <a:moveTo>
                    <a:pt x="166320" y="118"/>
                  </a:moveTo>
                  <a:cubicBezTo>
                    <a:pt x="187881" y="2660"/>
                    <a:pt x="205313" y="11090"/>
                    <a:pt x="219304" y="24425"/>
                  </a:cubicBezTo>
                  <a:lnTo>
                    <a:pt x="235102" y="50673"/>
                  </a:lnTo>
                  <a:lnTo>
                    <a:pt x="205347" y="76480"/>
                  </a:lnTo>
                  <a:cubicBezTo>
                    <a:pt x="174375" y="107877"/>
                    <a:pt x="148957" y="143317"/>
                    <a:pt x="128506" y="182083"/>
                  </a:cubicBezTo>
                  <a:lnTo>
                    <a:pt x="107224" y="234987"/>
                  </a:lnTo>
                  <a:lnTo>
                    <a:pt x="62867" y="218752"/>
                  </a:lnTo>
                  <a:lnTo>
                    <a:pt x="0" y="186568"/>
                  </a:lnTo>
                  <a:lnTo>
                    <a:pt x="3224" y="179567"/>
                  </a:lnTo>
                  <a:cubicBezTo>
                    <a:pt x="65155" y="64751"/>
                    <a:pt x="138051" y="-3214"/>
                    <a:pt x="166320" y="11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C8309F12-416A-7A88-1828-5EC302ADBD67}"/>
                </a:ext>
              </a:extLst>
            </p:cNvPr>
            <p:cNvSpPr/>
            <p:nvPr/>
          </p:nvSpPr>
          <p:spPr>
            <a:xfrm>
              <a:off x="6182388" y="1772164"/>
              <a:ext cx="113412" cy="98592"/>
            </a:xfrm>
            <a:custGeom>
              <a:avLst/>
              <a:gdLst>
                <a:gd name="connsiteX0" fmla="*/ 64545 w 271375"/>
                <a:gd name="connsiteY0" fmla="*/ 8 h 235912"/>
                <a:gd name="connsiteX1" fmla="*/ 258155 w 271375"/>
                <a:gd name="connsiteY1" fmla="*/ 155995 h 235912"/>
                <a:gd name="connsiteX2" fmla="*/ 271375 w 271375"/>
                <a:gd name="connsiteY2" fmla="*/ 176185 h 235912"/>
                <a:gd name="connsiteX3" fmla="*/ 155629 w 271375"/>
                <a:gd name="connsiteY3" fmla="*/ 235439 h 235912"/>
                <a:gd name="connsiteX4" fmla="*/ 154336 w 271375"/>
                <a:gd name="connsiteY4" fmla="*/ 235912 h 235912"/>
                <a:gd name="connsiteX5" fmla="*/ 138657 w 271375"/>
                <a:gd name="connsiteY5" fmla="*/ 196526 h 235912"/>
                <a:gd name="connsiteX6" fmla="*/ 11118 w 271375"/>
                <a:gd name="connsiteY6" fmla="*/ 45491 h 235912"/>
                <a:gd name="connsiteX7" fmla="*/ 0 w 271375"/>
                <a:gd name="connsiteY7" fmla="*/ 38492 h 235912"/>
                <a:gd name="connsiteX8" fmla="*/ 8048 w 271375"/>
                <a:gd name="connsiteY8" fmla="*/ 25105 h 235912"/>
                <a:gd name="connsiteX9" fmla="*/ 39832 w 271375"/>
                <a:gd name="connsiteY9" fmla="*/ 3690 h 235912"/>
                <a:gd name="connsiteX10" fmla="*/ 64545 w 271375"/>
                <a:gd name="connsiteY10" fmla="*/ 8 h 235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1375" h="235912">
                  <a:moveTo>
                    <a:pt x="64545" y="8"/>
                  </a:moveTo>
                  <a:cubicBezTo>
                    <a:pt x="123744" y="783"/>
                    <a:pt x="193010" y="65329"/>
                    <a:pt x="258155" y="155995"/>
                  </a:cubicBezTo>
                  <a:lnTo>
                    <a:pt x="271375" y="176185"/>
                  </a:lnTo>
                  <a:lnTo>
                    <a:pt x="155629" y="235439"/>
                  </a:lnTo>
                  <a:lnTo>
                    <a:pt x="154336" y="235912"/>
                  </a:lnTo>
                  <a:lnTo>
                    <a:pt x="138657" y="196526"/>
                  </a:lnTo>
                  <a:cubicBezTo>
                    <a:pt x="107981" y="137723"/>
                    <a:pt x="66130" y="86460"/>
                    <a:pt x="11118" y="45491"/>
                  </a:cubicBezTo>
                  <a:lnTo>
                    <a:pt x="0" y="38492"/>
                  </a:lnTo>
                  <a:lnTo>
                    <a:pt x="8048" y="25105"/>
                  </a:lnTo>
                  <a:cubicBezTo>
                    <a:pt x="16769" y="15741"/>
                    <a:pt x="27453" y="8355"/>
                    <a:pt x="39832" y="3690"/>
                  </a:cubicBezTo>
                  <a:cubicBezTo>
                    <a:pt x="47837" y="1088"/>
                    <a:pt x="56088" y="-103"/>
                    <a:pt x="64545" y="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0" name="Face">
              <a:extLst>
                <a:ext uri="{FF2B5EF4-FFF2-40B4-BE49-F238E27FC236}">
                  <a16:creationId xmlns:a16="http://schemas.microsoft.com/office/drawing/2014/main" id="{FA78D34A-00AA-32FB-B459-A12228DAA47A}"/>
                </a:ext>
              </a:extLst>
            </p:cNvPr>
            <p:cNvSpPr/>
            <p:nvPr/>
          </p:nvSpPr>
          <p:spPr>
            <a:xfrm>
              <a:off x="5532391" y="994356"/>
              <a:ext cx="975534" cy="731154"/>
            </a:xfrm>
            <a:custGeom>
              <a:avLst/>
              <a:gdLst>
                <a:gd name="connsiteX0" fmla="*/ 0 w 2333625"/>
                <a:gd name="connsiteY0" fmla="*/ 874713 h 1749425"/>
                <a:gd name="connsiteX1" fmla="*/ 1166813 w 2333625"/>
                <a:gd name="connsiteY1" fmla="*/ 0 h 1749425"/>
                <a:gd name="connsiteX2" fmla="*/ 2333626 w 2333625"/>
                <a:gd name="connsiteY2" fmla="*/ 874713 h 1749425"/>
                <a:gd name="connsiteX3" fmla="*/ 1166813 w 2333625"/>
                <a:gd name="connsiteY3" fmla="*/ 1749426 h 1749425"/>
                <a:gd name="connsiteX4" fmla="*/ 0 w 2333625"/>
                <a:gd name="connsiteY4" fmla="*/ 874713 h 1749425"/>
                <a:gd name="connsiteX0" fmla="*/ 326 w 2334278"/>
                <a:gd name="connsiteY0" fmla="*/ 874713 h 1749445"/>
                <a:gd name="connsiteX1" fmla="*/ 1167139 w 2334278"/>
                <a:gd name="connsiteY1" fmla="*/ 0 h 1749445"/>
                <a:gd name="connsiteX2" fmla="*/ 2333952 w 2334278"/>
                <a:gd name="connsiteY2" fmla="*/ 874713 h 1749445"/>
                <a:gd name="connsiteX3" fmla="*/ 1167139 w 2334278"/>
                <a:gd name="connsiteY3" fmla="*/ 1749426 h 1749445"/>
                <a:gd name="connsiteX4" fmla="*/ 326 w 2334278"/>
                <a:gd name="connsiteY4" fmla="*/ 874713 h 1749445"/>
                <a:gd name="connsiteX0" fmla="*/ 326 w 2334278"/>
                <a:gd name="connsiteY0" fmla="*/ 874787 h 1749519"/>
                <a:gd name="connsiteX1" fmla="*/ 1167139 w 2334278"/>
                <a:gd name="connsiteY1" fmla="*/ 74 h 1749519"/>
                <a:gd name="connsiteX2" fmla="*/ 2333952 w 2334278"/>
                <a:gd name="connsiteY2" fmla="*/ 874787 h 1749519"/>
                <a:gd name="connsiteX3" fmla="*/ 1167139 w 2334278"/>
                <a:gd name="connsiteY3" fmla="*/ 1749500 h 1749519"/>
                <a:gd name="connsiteX4" fmla="*/ 326 w 2334278"/>
                <a:gd name="connsiteY4" fmla="*/ 874787 h 174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4278" h="1749519">
                  <a:moveTo>
                    <a:pt x="326" y="874787"/>
                  </a:moveTo>
                  <a:cubicBezTo>
                    <a:pt x="326" y="391696"/>
                    <a:pt x="287776" y="6424"/>
                    <a:pt x="1167139" y="74"/>
                  </a:cubicBezTo>
                  <a:cubicBezTo>
                    <a:pt x="2046502" y="-6276"/>
                    <a:pt x="2333952" y="391696"/>
                    <a:pt x="2333952" y="874787"/>
                  </a:cubicBezTo>
                  <a:cubicBezTo>
                    <a:pt x="2333952" y="1357878"/>
                    <a:pt x="2386227" y="1746325"/>
                    <a:pt x="1167139" y="1749500"/>
                  </a:cubicBezTo>
                  <a:cubicBezTo>
                    <a:pt x="-51949" y="1752675"/>
                    <a:pt x="326" y="1357878"/>
                    <a:pt x="326" y="8747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431" name="Mask">
              <a:extLst>
                <a:ext uri="{FF2B5EF4-FFF2-40B4-BE49-F238E27FC236}">
                  <a16:creationId xmlns:a16="http://schemas.microsoft.com/office/drawing/2014/main" id="{FF2E44E2-69C6-2E06-1620-BE19F1753119}"/>
                </a:ext>
              </a:extLst>
            </p:cNvPr>
            <p:cNvSpPr/>
            <p:nvPr/>
          </p:nvSpPr>
          <p:spPr>
            <a:xfrm>
              <a:off x="5661998" y="1212169"/>
              <a:ext cx="731421" cy="259625"/>
            </a:xfrm>
            <a:custGeom>
              <a:avLst/>
              <a:gdLst>
                <a:gd name="connsiteX0" fmla="*/ 0 w 1933575"/>
                <a:gd name="connsiteY0" fmla="*/ 323850 h 647700"/>
                <a:gd name="connsiteX1" fmla="*/ 966788 w 1933575"/>
                <a:gd name="connsiteY1" fmla="*/ 0 h 647700"/>
                <a:gd name="connsiteX2" fmla="*/ 1933576 w 1933575"/>
                <a:gd name="connsiteY2" fmla="*/ 323850 h 647700"/>
                <a:gd name="connsiteX3" fmla="*/ 966788 w 1933575"/>
                <a:gd name="connsiteY3" fmla="*/ 647700 h 647700"/>
                <a:gd name="connsiteX4" fmla="*/ 0 w 1933575"/>
                <a:gd name="connsiteY4" fmla="*/ 323850 h 647700"/>
                <a:gd name="connsiteX0" fmla="*/ 0 w 1933576"/>
                <a:gd name="connsiteY0" fmla="*/ 325628 h 651256"/>
                <a:gd name="connsiteX1" fmla="*/ 966788 w 1933576"/>
                <a:gd name="connsiteY1" fmla="*/ 1778 h 651256"/>
                <a:gd name="connsiteX2" fmla="*/ 1933576 w 1933576"/>
                <a:gd name="connsiteY2" fmla="*/ 325628 h 651256"/>
                <a:gd name="connsiteX3" fmla="*/ 966788 w 1933576"/>
                <a:gd name="connsiteY3" fmla="*/ 649478 h 651256"/>
                <a:gd name="connsiteX4" fmla="*/ 0 w 1933576"/>
                <a:gd name="connsiteY4" fmla="*/ 325628 h 651256"/>
                <a:gd name="connsiteX0" fmla="*/ 0 w 1933984"/>
                <a:gd name="connsiteY0" fmla="*/ 327868 h 655736"/>
                <a:gd name="connsiteX1" fmla="*/ 966788 w 1933984"/>
                <a:gd name="connsiteY1" fmla="*/ 4018 h 655736"/>
                <a:gd name="connsiteX2" fmla="*/ 1933576 w 1933984"/>
                <a:gd name="connsiteY2" fmla="*/ 327868 h 655736"/>
                <a:gd name="connsiteX3" fmla="*/ 966788 w 1933984"/>
                <a:gd name="connsiteY3" fmla="*/ 651718 h 655736"/>
                <a:gd name="connsiteX4" fmla="*/ 0 w 1933984"/>
                <a:gd name="connsiteY4" fmla="*/ 327868 h 655736"/>
                <a:gd name="connsiteX0" fmla="*/ 0 w 1933576"/>
                <a:gd name="connsiteY0" fmla="*/ 282575 h 606425"/>
                <a:gd name="connsiteX1" fmla="*/ 966788 w 1933576"/>
                <a:gd name="connsiteY1" fmla="*/ 0 h 606425"/>
                <a:gd name="connsiteX2" fmla="*/ 1933576 w 1933576"/>
                <a:gd name="connsiteY2" fmla="*/ 282575 h 606425"/>
                <a:gd name="connsiteX3" fmla="*/ 966788 w 1933576"/>
                <a:gd name="connsiteY3" fmla="*/ 606425 h 606425"/>
                <a:gd name="connsiteX4" fmla="*/ 0 w 1933576"/>
                <a:gd name="connsiteY4" fmla="*/ 282575 h 606425"/>
                <a:gd name="connsiteX0" fmla="*/ 17 w 1933593"/>
                <a:gd name="connsiteY0" fmla="*/ 307343 h 643070"/>
                <a:gd name="connsiteX1" fmla="*/ 966805 w 1933593"/>
                <a:gd name="connsiteY1" fmla="*/ 24768 h 643070"/>
                <a:gd name="connsiteX2" fmla="*/ 1933593 w 1933593"/>
                <a:gd name="connsiteY2" fmla="*/ 307343 h 643070"/>
                <a:gd name="connsiteX3" fmla="*/ 966805 w 1933593"/>
                <a:gd name="connsiteY3" fmla="*/ 631193 h 643070"/>
                <a:gd name="connsiteX4" fmla="*/ 17 w 1933593"/>
                <a:gd name="connsiteY4" fmla="*/ 307343 h 643070"/>
                <a:gd name="connsiteX0" fmla="*/ 17 w 1933610"/>
                <a:gd name="connsiteY0" fmla="*/ 312160 h 651588"/>
                <a:gd name="connsiteX1" fmla="*/ 966805 w 1933610"/>
                <a:gd name="connsiteY1" fmla="*/ 29585 h 651588"/>
                <a:gd name="connsiteX2" fmla="*/ 1933593 w 1933610"/>
                <a:gd name="connsiteY2" fmla="*/ 312160 h 651588"/>
                <a:gd name="connsiteX3" fmla="*/ 966805 w 1933610"/>
                <a:gd name="connsiteY3" fmla="*/ 636010 h 651588"/>
                <a:gd name="connsiteX4" fmla="*/ 17 w 1933610"/>
                <a:gd name="connsiteY4" fmla="*/ 312160 h 651588"/>
                <a:gd name="connsiteX0" fmla="*/ 1 w 1933579"/>
                <a:gd name="connsiteY0" fmla="*/ 370465 h 694315"/>
                <a:gd name="connsiteX1" fmla="*/ 972064 w 1933579"/>
                <a:gd name="connsiteY1" fmla="*/ 0 h 694315"/>
                <a:gd name="connsiteX2" fmla="*/ 1933577 w 1933579"/>
                <a:gd name="connsiteY2" fmla="*/ 370465 h 694315"/>
                <a:gd name="connsiteX3" fmla="*/ 966789 w 1933579"/>
                <a:gd name="connsiteY3" fmla="*/ 694315 h 694315"/>
                <a:gd name="connsiteX4" fmla="*/ 1 w 1933579"/>
                <a:gd name="connsiteY4" fmla="*/ 370465 h 694315"/>
                <a:gd name="connsiteX0" fmla="*/ 1 w 1933598"/>
                <a:gd name="connsiteY0" fmla="*/ 370465 h 694315"/>
                <a:gd name="connsiteX1" fmla="*/ 972064 w 1933598"/>
                <a:gd name="connsiteY1" fmla="*/ 0 h 694315"/>
                <a:gd name="connsiteX2" fmla="*/ 1933577 w 1933598"/>
                <a:gd name="connsiteY2" fmla="*/ 370465 h 694315"/>
                <a:gd name="connsiteX3" fmla="*/ 966789 w 1933598"/>
                <a:gd name="connsiteY3" fmla="*/ 694315 h 694315"/>
                <a:gd name="connsiteX4" fmla="*/ 1 w 1933598"/>
                <a:gd name="connsiteY4" fmla="*/ 370465 h 694315"/>
                <a:gd name="connsiteX0" fmla="*/ 32 w 1933629"/>
                <a:gd name="connsiteY0" fmla="*/ 370465 h 694315"/>
                <a:gd name="connsiteX1" fmla="*/ 972095 w 1933629"/>
                <a:gd name="connsiteY1" fmla="*/ 0 h 694315"/>
                <a:gd name="connsiteX2" fmla="*/ 1933608 w 1933629"/>
                <a:gd name="connsiteY2" fmla="*/ 370465 h 694315"/>
                <a:gd name="connsiteX3" fmla="*/ 966820 w 1933629"/>
                <a:gd name="connsiteY3" fmla="*/ 694315 h 694315"/>
                <a:gd name="connsiteX4" fmla="*/ 32 w 1933629"/>
                <a:gd name="connsiteY4" fmla="*/ 370465 h 694315"/>
                <a:gd name="connsiteX0" fmla="*/ 82 w 1933679"/>
                <a:gd name="connsiteY0" fmla="*/ 370465 h 694315"/>
                <a:gd name="connsiteX1" fmla="*/ 972145 w 1933679"/>
                <a:gd name="connsiteY1" fmla="*/ 0 h 694315"/>
                <a:gd name="connsiteX2" fmla="*/ 1933658 w 1933679"/>
                <a:gd name="connsiteY2" fmla="*/ 370465 h 694315"/>
                <a:gd name="connsiteX3" fmla="*/ 966870 w 1933679"/>
                <a:gd name="connsiteY3" fmla="*/ 694315 h 694315"/>
                <a:gd name="connsiteX4" fmla="*/ 82 w 1933679"/>
                <a:gd name="connsiteY4" fmla="*/ 370465 h 694315"/>
                <a:gd name="connsiteX0" fmla="*/ 33 w 1933630"/>
                <a:gd name="connsiteY0" fmla="*/ 370465 h 694315"/>
                <a:gd name="connsiteX1" fmla="*/ 972096 w 1933630"/>
                <a:gd name="connsiteY1" fmla="*/ 0 h 694315"/>
                <a:gd name="connsiteX2" fmla="*/ 1933609 w 1933630"/>
                <a:gd name="connsiteY2" fmla="*/ 370465 h 694315"/>
                <a:gd name="connsiteX3" fmla="*/ 966821 w 1933630"/>
                <a:gd name="connsiteY3" fmla="*/ 694315 h 694315"/>
                <a:gd name="connsiteX4" fmla="*/ 33 w 1933630"/>
                <a:gd name="connsiteY4" fmla="*/ 370465 h 694315"/>
                <a:gd name="connsiteX0" fmla="*/ 1141 w 1936143"/>
                <a:gd name="connsiteY0" fmla="*/ 370465 h 694818"/>
                <a:gd name="connsiteX1" fmla="*/ 973204 w 1936143"/>
                <a:gd name="connsiteY1" fmla="*/ 0 h 694818"/>
                <a:gd name="connsiteX2" fmla="*/ 1934717 w 1936143"/>
                <a:gd name="connsiteY2" fmla="*/ 370465 h 694818"/>
                <a:gd name="connsiteX3" fmla="*/ 967929 w 1936143"/>
                <a:gd name="connsiteY3" fmla="*/ 694315 h 694818"/>
                <a:gd name="connsiteX4" fmla="*/ 1141 w 1936143"/>
                <a:gd name="connsiteY4" fmla="*/ 370465 h 694818"/>
                <a:gd name="connsiteX0" fmla="*/ 1141 w 1935462"/>
                <a:gd name="connsiteY0" fmla="*/ 370465 h 694818"/>
                <a:gd name="connsiteX1" fmla="*/ 973204 w 1935462"/>
                <a:gd name="connsiteY1" fmla="*/ 0 h 694818"/>
                <a:gd name="connsiteX2" fmla="*/ 1934717 w 1935462"/>
                <a:gd name="connsiteY2" fmla="*/ 370465 h 694818"/>
                <a:gd name="connsiteX3" fmla="*/ 967929 w 1935462"/>
                <a:gd name="connsiteY3" fmla="*/ 694315 h 694818"/>
                <a:gd name="connsiteX4" fmla="*/ 1141 w 1935462"/>
                <a:gd name="connsiteY4" fmla="*/ 370465 h 694818"/>
                <a:gd name="connsiteX0" fmla="*/ 33 w 1934354"/>
                <a:gd name="connsiteY0" fmla="*/ 370465 h 694818"/>
                <a:gd name="connsiteX1" fmla="*/ 972096 w 1934354"/>
                <a:gd name="connsiteY1" fmla="*/ 0 h 694818"/>
                <a:gd name="connsiteX2" fmla="*/ 1933609 w 1934354"/>
                <a:gd name="connsiteY2" fmla="*/ 370465 h 694818"/>
                <a:gd name="connsiteX3" fmla="*/ 966821 w 1934354"/>
                <a:gd name="connsiteY3" fmla="*/ 694315 h 694818"/>
                <a:gd name="connsiteX4" fmla="*/ 33 w 1934354"/>
                <a:gd name="connsiteY4" fmla="*/ 370465 h 694818"/>
                <a:gd name="connsiteX0" fmla="*/ 3476 w 1937797"/>
                <a:gd name="connsiteY0" fmla="*/ 370465 h 694818"/>
                <a:gd name="connsiteX1" fmla="*/ 975539 w 1937797"/>
                <a:gd name="connsiteY1" fmla="*/ 0 h 694818"/>
                <a:gd name="connsiteX2" fmla="*/ 1937052 w 1937797"/>
                <a:gd name="connsiteY2" fmla="*/ 370465 h 694818"/>
                <a:gd name="connsiteX3" fmla="*/ 970264 w 1937797"/>
                <a:gd name="connsiteY3" fmla="*/ 694315 h 694818"/>
                <a:gd name="connsiteX4" fmla="*/ 3476 w 1937797"/>
                <a:gd name="connsiteY4" fmla="*/ 370465 h 694818"/>
                <a:gd name="connsiteX0" fmla="*/ 3476 w 1943153"/>
                <a:gd name="connsiteY0" fmla="*/ 370465 h 694817"/>
                <a:gd name="connsiteX1" fmla="*/ 975539 w 1943153"/>
                <a:gd name="connsiteY1" fmla="*/ 0 h 694817"/>
                <a:gd name="connsiteX2" fmla="*/ 1937052 w 1943153"/>
                <a:gd name="connsiteY2" fmla="*/ 370465 h 694817"/>
                <a:gd name="connsiteX3" fmla="*/ 970264 w 1943153"/>
                <a:gd name="connsiteY3" fmla="*/ 694315 h 694817"/>
                <a:gd name="connsiteX4" fmla="*/ 3476 w 1943153"/>
                <a:gd name="connsiteY4" fmla="*/ 370465 h 694817"/>
                <a:gd name="connsiteX0" fmla="*/ 3476 w 1943450"/>
                <a:gd name="connsiteY0" fmla="*/ 370465 h 694817"/>
                <a:gd name="connsiteX1" fmla="*/ 975539 w 1943450"/>
                <a:gd name="connsiteY1" fmla="*/ 0 h 694817"/>
                <a:gd name="connsiteX2" fmla="*/ 1937052 w 1943450"/>
                <a:gd name="connsiteY2" fmla="*/ 370465 h 694817"/>
                <a:gd name="connsiteX3" fmla="*/ 970264 w 1943450"/>
                <a:gd name="connsiteY3" fmla="*/ 694315 h 694817"/>
                <a:gd name="connsiteX4" fmla="*/ 3476 w 1943450"/>
                <a:gd name="connsiteY4" fmla="*/ 370465 h 694817"/>
                <a:gd name="connsiteX0" fmla="*/ 3476 w 1941139"/>
                <a:gd name="connsiteY0" fmla="*/ 370465 h 694818"/>
                <a:gd name="connsiteX1" fmla="*/ 975539 w 1941139"/>
                <a:gd name="connsiteY1" fmla="*/ 0 h 694818"/>
                <a:gd name="connsiteX2" fmla="*/ 1937052 w 1941139"/>
                <a:gd name="connsiteY2" fmla="*/ 370465 h 694818"/>
                <a:gd name="connsiteX3" fmla="*/ 970264 w 1941139"/>
                <a:gd name="connsiteY3" fmla="*/ 694315 h 694818"/>
                <a:gd name="connsiteX4" fmla="*/ 3476 w 1941139"/>
                <a:gd name="connsiteY4" fmla="*/ 370465 h 694818"/>
                <a:gd name="connsiteX0" fmla="*/ 3476 w 1938378"/>
                <a:gd name="connsiteY0" fmla="*/ 370465 h 694818"/>
                <a:gd name="connsiteX1" fmla="*/ 975539 w 1938378"/>
                <a:gd name="connsiteY1" fmla="*/ 0 h 694818"/>
                <a:gd name="connsiteX2" fmla="*/ 1937052 w 1938378"/>
                <a:gd name="connsiteY2" fmla="*/ 370465 h 694818"/>
                <a:gd name="connsiteX3" fmla="*/ 970264 w 1938378"/>
                <a:gd name="connsiteY3" fmla="*/ 694315 h 694818"/>
                <a:gd name="connsiteX4" fmla="*/ 3476 w 1938378"/>
                <a:gd name="connsiteY4" fmla="*/ 370465 h 69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8378" h="694818">
                  <a:moveTo>
                    <a:pt x="3476" y="370465"/>
                  </a:moveTo>
                  <a:cubicBezTo>
                    <a:pt x="6112" y="95835"/>
                    <a:pt x="441597" y="0"/>
                    <a:pt x="975539" y="0"/>
                  </a:cubicBezTo>
                  <a:cubicBezTo>
                    <a:pt x="1509481" y="0"/>
                    <a:pt x="1940568" y="126908"/>
                    <a:pt x="1937052" y="370465"/>
                  </a:cubicBezTo>
                  <a:cubicBezTo>
                    <a:pt x="1933228" y="635325"/>
                    <a:pt x="2038707" y="701417"/>
                    <a:pt x="970264" y="694315"/>
                  </a:cubicBezTo>
                  <a:cubicBezTo>
                    <a:pt x="-98179" y="687213"/>
                    <a:pt x="908" y="638017"/>
                    <a:pt x="3476" y="37046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2" name="Left Eye">
              <a:extLst>
                <a:ext uri="{FF2B5EF4-FFF2-40B4-BE49-F238E27FC236}">
                  <a16:creationId xmlns:a16="http://schemas.microsoft.com/office/drawing/2014/main" id="{FA938549-D4FF-0FAD-AB12-5C41D1BB1B9D}"/>
                </a:ext>
              </a:extLst>
            </p:cNvPr>
            <p:cNvGrpSpPr/>
            <p:nvPr/>
          </p:nvGrpSpPr>
          <p:grpSpPr>
            <a:xfrm>
              <a:off x="5776673" y="1269053"/>
              <a:ext cx="161880" cy="161880"/>
              <a:chOff x="2290761" y="2540001"/>
              <a:chExt cx="387350" cy="387350"/>
            </a:xfrm>
          </p:grpSpPr>
          <p:sp>
            <p:nvSpPr>
              <p:cNvPr id="456" name="Iris">
                <a:extLst>
                  <a:ext uri="{FF2B5EF4-FFF2-40B4-BE49-F238E27FC236}">
                    <a16:creationId xmlns:a16="http://schemas.microsoft.com/office/drawing/2014/main" id="{440D02F4-5D48-B815-BAE9-2E6C03CB2742}"/>
                  </a:ext>
                </a:extLst>
              </p:cNvPr>
              <p:cNvSpPr/>
              <p:nvPr/>
            </p:nvSpPr>
            <p:spPr>
              <a:xfrm>
                <a:off x="2290761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rgbClr val="CC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7" name="pupil">
                <a:extLst>
                  <a:ext uri="{FF2B5EF4-FFF2-40B4-BE49-F238E27FC236}">
                    <a16:creationId xmlns:a16="http://schemas.microsoft.com/office/drawing/2014/main" id="{11F94FA2-7D8A-6A84-090D-E1B22CAC5001}"/>
                  </a:ext>
                </a:extLst>
              </p:cNvPr>
              <p:cNvSpPr/>
              <p:nvPr/>
            </p:nvSpPr>
            <p:spPr>
              <a:xfrm>
                <a:off x="2320925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8" name="Upper bounce light">
                <a:extLst>
                  <a:ext uri="{FF2B5EF4-FFF2-40B4-BE49-F238E27FC236}">
                    <a16:creationId xmlns:a16="http://schemas.microsoft.com/office/drawing/2014/main" id="{95DD4527-80C8-B5C8-9EED-93F67A531606}"/>
                  </a:ext>
                </a:extLst>
              </p:cNvPr>
              <p:cNvSpPr/>
              <p:nvPr/>
            </p:nvSpPr>
            <p:spPr>
              <a:xfrm>
                <a:off x="2481258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9" name="Lower bounce light">
                <a:extLst>
                  <a:ext uri="{FF2B5EF4-FFF2-40B4-BE49-F238E27FC236}">
                    <a16:creationId xmlns:a16="http://schemas.microsoft.com/office/drawing/2014/main" id="{DB9989B6-B04B-84FF-D188-8B8C815A6E45}"/>
                  </a:ext>
                </a:extLst>
              </p:cNvPr>
              <p:cNvSpPr/>
              <p:nvPr/>
            </p:nvSpPr>
            <p:spPr>
              <a:xfrm>
                <a:off x="2386008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3" name="Group 432">
              <a:extLst>
                <a:ext uri="{FF2B5EF4-FFF2-40B4-BE49-F238E27FC236}">
                  <a16:creationId xmlns:a16="http://schemas.microsoft.com/office/drawing/2014/main" id="{68003CBF-8D7F-018F-4E91-4E466AAE4197}"/>
                </a:ext>
              </a:extLst>
            </p:cNvPr>
            <p:cNvGrpSpPr/>
            <p:nvPr/>
          </p:nvGrpSpPr>
          <p:grpSpPr>
            <a:xfrm>
              <a:off x="6107593" y="1269053"/>
              <a:ext cx="161880" cy="161880"/>
              <a:chOff x="3084180" y="2540001"/>
              <a:chExt cx="387350" cy="387350"/>
            </a:xfrm>
          </p:grpSpPr>
          <p:sp>
            <p:nvSpPr>
              <p:cNvPr id="452" name="Partial Circle 451">
                <a:extLst>
                  <a:ext uri="{FF2B5EF4-FFF2-40B4-BE49-F238E27FC236}">
                    <a16:creationId xmlns:a16="http://schemas.microsoft.com/office/drawing/2014/main" id="{5C07A79F-540D-2DF7-1CD3-57FD7CC09550}"/>
                  </a:ext>
                </a:extLst>
              </p:cNvPr>
              <p:cNvSpPr/>
              <p:nvPr/>
            </p:nvSpPr>
            <p:spPr>
              <a:xfrm>
                <a:off x="3084180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rgbClr val="CC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3" name="Oval 452">
                <a:extLst>
                  <a:ext uri="{FF2B5EF4-FFF2-40B4-BE49-F238E27FC236}">
                    <a16:creationId xmlns:a16="http://schemas.microsoft.com/office/drawing/2014/main" id="{65530B0D-55AA-E8D1-DECC-015DD5DA3D4F}"/>
                  </a:ext>
                </a:extLst>
              </p:cNvPr>
              <p:cNvSpPr/>
              <p:nvPr/>
            </p:nvSpPr>
            <p:spPr>
              <a:xfrm>
                <a:off x="3115932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4" name="Oval 453">
                <a:extLst>
                  <a:ext uri="{FF2B5EF4-FFF2-40B4-BE49-F238E27FC236}">
                    <a16:creationId xmlns:a16="http://schemas.microsoft.com/office/drawing/2014/main" id="{46C89497-FBC2-4873-1B1B-B00BE6B59112}"/>
                  </a:ext>
                </a:extLst>
              </p:cNvPr>
              <p:cNvSpPr/>
              <p:nvPr/>
            </p:nvSpPr>
            <p:spPr>
              <a:xfrm>
                <a:off x="3276265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5" name="Oval 454">
                <a:extLst>
                  <a:ext uri="{FF2B5EF4-FFF2-40B4-BE49-F238E27FC236}">
                    <a16:creationId xmlns:a16="http://schemas.microsoft.com/office/drawing/2014/main" id="{0B89FA55-4771-232A-21F8-74CDD3A0CBE8}"/>
                  </a:ext>
                </a:extLst>
              </p:cNvPr>
              <p:cNvSpPr/>
              <p:nvPr/>
            </p:nvSpPr>
            <p:spPr>
              <a:xfrm>
                <a:off x="3181015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E7403D42-044A-1E73-0CE4-C81DF64DBD26}"/>
                </a:ext>
              </a:extLst>
            </p:cNvPr>
            <p:cNvSpPr/>
            <p:nvPr/>
          </p:nvSpPr>
          <p:spPr>
            <a:xfrm>
              <a:off x="5540839" y="1505588"/>
              <a:ext cx="962707" cy="219921"/>
            </a:xfrm>
            <a:custGeom>
              <a:avLst/>
              <a:gdLst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1165974 w 2303584"/>
                <a:gd name="connsiteY2" fmla="*/ 323014 h 526232"/>
                <a:gd name="connsiteX3" fmla="*/ 2197581 w 2303584"/>
                <a:gd name="connsiteY3" fmla="*/ 89135 h 526232"/>
                <a:gd name="connsiteX4" fmla="*/ 2303584 w 2303584"/>
                <a:gd name="connsiteY4" fmla="*/ 18816 h 526232"/>
                <a:gd name="connsiteX5" fmla="*/ 2302911 w 2303584"/>
                <a:gd name="connsiteY5" fmla="*/ 28413 h 526232"/>
                <a:gd name="connsiteX6" fmla="*/ 1152477 w 2303584"/>
                <a:gd name="connsiteY6" fmla="*/ 526215 h 526232"/>
                <a:gd name="connsiteX7" fmla="*/ 2042 w 2303584"/>
                <a:gd name="connsiteY7" fmla="*/ 29244 h 526232"/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2197581 w 2303584"/>
                <a:gd name="connsiteY2" fmla="*/ 89135 h 526232"/>
                <a:gd name="connsiteX3" fmla="*/ 2303584 w 2303584"/>
                <a:gd name="connsiteY3" fmla="*/ 18816 h 526232"/>
                <a:gd name="connsiteX4" fmla="*/ 2302911 w 2303584"/>
                <a:gd name="connsiteY4" fmla="*/ 28413 h 526232"/>
                <a:gd name="connsiteX5" fmla="*/ 1152477 w 2303584"/>
                <a:gd name="connsiteY5" fmla="*/ 526215 h 526232"/>
                <a:gd name="connsiteX6" fmla="*/ 2042 w 2303584"/>
                <a:gd name="connsiteY6" fmla="*/ 29244 h 526232"/>
                <a:gd name="connsiteX7" fmla="*/ 0 w 2303584"/>
                <a:gd name="connsiteY7" fmla="*/ 0 h 526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3584" h="526232">
                  <a:moveTo>
                    <a:pt x="0" y="0"/>
                  </a:moveTo>
                  <a:lnTo>
                    <a:pt x="134367" y="89135"/>
                  </a:lnTo>
                  <a:cubicBezTo>
                    <a:pt x="500630" y="103991"/>
                    <a:pt x="1836045" y="100855"/>
                    <a:pt x="2197581" y="89135"/>
                  </a:cubicBezTo>
                  <a:lnTo>
                    <a:pt x="2303584" y="18816"/>
                  </a:lnTo>
                  <a:cubicBezTo>
                    <a:pt x="2303360" y="22015"/>
                    <a:pt x="2303135" y="25214"/>
                    <a:pt x="2302911" y="28413"/>
                  </a:cubicBezTo>
                  <a:cubicBezTo>
                    <a:pt x="2260671" y="320013"/>
                    <a:pt x="2062444" y="523998"/>
                    <a:pt x="1152477" y="526215"/>
                  </a:cubicBezTo>
                  <a:cubicBezTo>
                    <a:pt x="242510" y="528433"/>
                    <a:pt x="44283" y="322231"/>
                    <a:pt x="2042" y="292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aseline="-25000" dirty="0"/>
            </a:p>
          </p:txBody>
        </p:sp>
        <p:sp>
          <p:nvSpPr>
            <p:cNvPr id="435" name="antenna connection">
              <a:extLst>
                <a:ext uri="{FF2B5EF4-FFF2-40B4-BE49-F238E27FC236}">
                  <a16:creationId xmlns:a16="http://schemas.microsoft.com/office/drawing/2014/main" id="{7D533CB8-C6A6-EA20-66E0-A510213ADD3D}"/>
                </a:ext>
              </a:extLst>
            </p:cNvPr>
            <p:cNvSpPr/>
            <p:nvPr/>
          </p:nvSpPr>
          <p:spPr>
            <a:xfrm>
              <a:off x="5988038" y="995910"/>
              <a:ext cx="67614" cy="3447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6" name="Antenna">
              <a:extLst>
                <a:ext uri="{FF2B5EF4-FFF2-40B4-BE49-F238E27FC236}">
                  <a16:creationId xmlns:a16="http://schemas.microsoft.com/office/drawing/2014/main" id="{5DC376F5-6549-60AA-B32D-4264B7F4A827}"/>
                </a:ext>
              </a:extLst>
            </p:cNvPr>
            <p:cNvGrpSpPr/>
            <p:nvPr/>
          </p:nvGrpSpPr>
          <p:grpSpPr>
            <a:xfrm>
              <a:off x="5947568" y="791376"/>
              <a:ext cx="87849" cy="219978"/>
              <a:chOff x="2701269" y="1325574"/>
              <a:chExt cx="210207" cy="526368"/>
            </a:xfrm>
          </p:grpSpPr>
          <p:sp>
            <p:nvSpPr>
              <p:cNvPr id="447" name="Antenna Ball">
                <a:extLst>
                  <a:ext uri="{FF2B5EF4-FFF2-40B4-BE49-F238E27FC236}">
                    <a16:creationId xmlns:a16="http://schemas.microsoft.com/office/drawing/2014/main" id="{68C2AC41-18F3-90ED-EEBF-4EE3FFB6E0B8}"/>
                  </a:ext>
                </a:extLst>
              </p:cNvPr>
              <p:cNvSpPr/>
              <p:nvPr/>
            </p:nvSpPr>
            <p:spPr>
              <a:xfrm>
                <a:off x="2701269" y="1325574"/>
                <a:ext cx="200025" cy="200025"/>
              </a:xfrm>
              <a:prstGeom prst="ellipse">
                <a:avLst/>
              </a:prstGeom>
              <a:solidFill>
                <a:srgbClr val="CCFF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8" name="Antenna Segment">
                <a:extLst>
                  <a:ext uri="{FF2B5EF4-FFF2-40B4-BE49-F238E27FC236}">
                    <a16:creationId xmlns:a16="http://schemas.microsoft.com/office/drawing/2014/main" id="{73662E66-0632-6E33-A4E1-E2FAEB3E89EE}"/>
                  </a:ext>
                </a:extLst>
              </p:cNvPr>
              <p:cNvSpPr/>
              <p:nvPr/>
            </p:nvSpPr>
            <p:spPr>
              <a:xfrm rot="20721774">
                <a:off x="2800597" y="1523218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9" name="Antenna Segment">
                <a:extLst>
                  <a:ext uri="{FF2B5EF4-FFF2-40B4-BE49-F238E27FC236}">
                    <a16:creationId xmlns:a16="http://schemas.microsoft.com/office/drawing/2014/main" id="{8FBAD624-E6B3-A179-16D0-E04D43748038}"/>
                  </a:ext>
                </a:extLst>
              </p:cNvPr>
              <p:cNvSpPr/>
              <p:nvPr/>
            </p:nvSpPr>
            <p:spPr>
              <a:xfrm rot="21001410">
                <a:off x="2819506" y="1602670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0" name="Antenna Segment">
                <a:extLst>
                  <a:ext uri="{FF2B5EF4-FFF2-40B4-BE49-F238E27FC236}">
                    <a16:creationId xmlns:a16="http://schemas.microsoft.com/office/drawing/2014/main" id="{FEF2AD6F-CF25-27D2-9F0A-71B6554307C2}"/>
                  </a:ext>
                </a:extLst>
              </p:cNvPr>
              <p:cNvSpPr/>
              <p:nvPr/>
            </p:nvSpPr>
            <p:spPr>
              <a:xfrm rot="21307819">
                <a:off x="2836059" y="1689949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1" name="Antenna Segment">
                <a:extLst>
                  <a:ext uri="{FF2B5EF4-FFF2-40B4-BE49-F238E27FC236}">
                    <a16:creationId xmlns:a16="http://schemas.microsoft.com/office/drawing/2014/main" id="{0D19A27D-BCC5-1B85-D30A-37E05D89CE88}"/>
                  </a:ext>
                </a:extLst>
              </p:cNvPr>
              <p:cNvSpPr/>
              <p:nvPr/>
            </p:nvSpPr>
            <p:spPr>
              <a:xfrm>
                <a:off x="2838451" y="1767804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942E7CAC-3DF8-C3BC-CAAA-DF64465F9AED}"/>
                </a:ext>
              </a:extLst>
            </p:cNvPr>
            <p:cNvSpPr/>
            <p:nvPr/>
          </p:nvSpPr>
          <p:spPr>
            <a:xfrm>
              <a:off x="5941040" y="1591249"/>
              <a:ext cx="160818" cy="51749"/>
            </a:xfrm>
            <a:custGeom>
              <a:avLst/>
              <a:gdLst>
                <a:gd name="connsiteX0" fmla="*/ 365760 w 384809"/>
                <a:gd name="connsiteY0" fmla="*/ 0 h 123825"/>
                <a:gd name="connsiteX1" fmla="*/ 350520 w 384809"/>
                <a:gd name="connsiteY1" fmla="*/ 7620 h 123825"/>
                <a:gd name="connsiteX2" fmla="*/ 192405 w 384809"/>
                <a:gd name="connsiteY2" fmla="*/ 84773 h 123825"/>
                <a:gd name="connsiteX3" fmla="*/ 34290 w 384809"/>
                <a:gd name="connsiteY3" fmla="*/ 7620 h 123825"/>
                <a:gd name="connsiteX4" fmla="*/ 19050 w 384809"/>
                <a:gd name="connsiteY4" fmla="*/ 0 h 123825"/>
                <a:gd name="connsiteX5" fmla="*/ 0 w 384809"/>
                <a:gd name="connsiteY5" fmla="*/ 19050 h 123825"/>
                <a:gd name="connsiteX6" fmla="*/ 3810 w 384809"/>
                <a:gd name="connsiteY6" fmla="*/ 30480 h 123825"/>
                <a:gd name="connsiteX7" fmla="*/ 192405 w 384809"/>
                <a:gd name="connsiteY7" fmla="*/ 123825 h 123825"/>
                <a:gd name="connsiteX8" fmla="*/ 381000 w 384809"/>
                <a:gd name="connsiteY8" fmla="*/ 30480 h 123825"/>
                <a:gd name="connsiteX9" fmla="*/ 384810 w 384809"/>
                <a:gd name="connsiteY9" fmla="*/ 19050 h 123825"/>
                <a:gd name="connsiteX10" fmla="*/ 365760 w 384809"/>
                <a:gd name="connsiteY10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4809" h="123825">
                  <a:moveTo>
                    <a:pt x="365760" y="0"/>
                  </a:moveTo>
                  <a:cubicBezTo>
                    <a:pt x="359093" y="0"/>
                    <a:pt x="353378" y="2857"/>
                    <a:pt x="350520" y="7620"/>
                  </a:cubicBezTo>
                  <a:cubicBezTo>
                    <a:pt x="314325" y="55245"/>
                    <a:pt x="257175" y="84773"/>
                    <a:pt x="192405" y="84773"/>
                  </a:cubicBezTo>
                  <a:cubicBezTo>
                    <a:pt x="127635" y="84773"/>
                    <a:pt x="71438" y="55245"/>
                    <a:pt x="34290" y="7620"/>
                  </a:cubicBezTo>
                  <a:cubicBezTo>
                    <a:pt x="30480" y="2857"/>
                    <a:pt x="24765" y="0"/>
                    <a:pt x="19050" y="0"/>
                  </a:cubicBezTo>
                  <a:cubicBezTo>
                    <a:pt x="8573" y="0"/>
                    <a:pt x="0" y="8573"/>
                    <a:pt x="0" y="19050"/>
                  </a:cubicBezTo>
                  <a:cubicBezTo>
                    <a:pt x="0" y="22860"/>
                    <a:pt x="953" y="26670"/>
                    <a:pt x="3810" y="30480"/>
                  </a:cubicBezTo>
                  <a:cubicBezTo>
                    <a:pt x="47625" y="87630"/>
                    <a:pt x="115253" y="123825"/>
                    <a:pt x="192405" y="123825"/>
                  </a:cubicBezTo>
                  <a:cubicBezTo>
                    <a:pt x="269558" y="123825"/>
                    <a:pt x="337185" y="87630"/>
                    <a:pt x="381000" y="30480"/>
                  </a:cubicBezTo>
                  <a:cubicBezTo>
                    <a:pt x="382905" y="27623"/>
                    <a:pt x="384810" y="23813"/>
                    <a:pt x="384810" y="19050"/>
                  </a:cubicBezTo>
                  <a:cubicBezTo>
                    <a:pt x="384810" y="8573"/>
                    <a:pt x="376238" y="0"/>
                    <a:pt x="365760" y="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8" name="Group 437">
              <a:extLst>
                <a:ext uri="{FF2B5EF4-FFF2-40B4-BE49-F238E27FC236}">
                  <a16:creationId xmlns:a16="http://schemas.microsoft.com/office/drawing/2014/main" id="{DE9238EA-39D1-463A-8F26-299F51A44AFA}"/>
                </a:ext>
              </a:extLst>
            </p:cNvPr>
            <p:cNvGrpSpPr/>
            <p:nvPr/>
          </p:nvGrpSpPr>
          <p:grpSpPr>
            <a:xfrm>
              <a:off x="5559572" y="1156361"/>
              <a:ext cx="933294" cy="378039"/>
              <a:chOff x="1832252" y="-909916"/>
              <a:chExt cx="2845337" cy="1152528"/>
            </a:xfrm>
          </p:grpSpPr>
          <p:sp>
            <p:nvSpPr>
              <p:cNvPr id="442" name="Freeform: Shape 441">
                <a:extLst>
                  <a:ext uri="{FF2B5EF4-FFF2-40B4-BE49-F238E27FC236}">
                    <a16:creationId xmlns:a16="http://schemas.microsoft.com/office/drawing/2014/main" id="{2709324D-24C7-8413-9FF3-01F91A6C4B7E}"/>
                  </a:ext>
                </a:extLst>
              </p:cNvPr>
              <p:cNvSpPr/>
              <p:nvPr/>
            </p:nvSpPr>
            <p:spPr>
              <a:xfrm>
                <a:off x="2017380" y="-862290"/>
                <a:ext cx="1066800" cy="1066800"/>
              </a:xfrm>
              <a:custGeom>
                <a:avLst/>
                <a:gdLst>
                  <a:gd name="connsiteX0" fmla="*/ 1066800 w 1066800"/>
                  <a:gd name="connsiteY0" fmla="*/ 533400 h 1066800"/>
                  <a:gd name="connsiteX1" fmla="*/ 533400 w 1066800"/>
                  <a:gd name="connsiteY1" fmla="*/ 1066800 h 1066800"/>
                  <a:gd name="connsiteX2" fmla="*/ 0 w 1066800"/>
                  <a:gd name="connsiteY2" fmla="*/ 533400 h 1066800"/>
                  <a:gd name="connsiteX3" fmla="*/ 533400 w 1066800"/>
                  <a:gd name="connsiteY3" fmla="*/ 0 h 1066800"/>
                  <a:gd name="connsiteX4" fmla="*/ 1066800 w 1066800"/>
                  <a:gd name="connsiteY4" fmla="*/ 533400 h 106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6800" h="1066800">
                    <a:moveTo>
                      <a:pt x="1066800" y="533400"/>
                    </a:moveTo>
                    <a:cubicBezTo>
                      <a:pt x="1066800" y="827989"/>
                      <a:pt x="827989" y="1066800"/>
                      <a:pt x="533400" y="1066800"/>
                    </a:cubicBezTo>
                    <a:cubicBezTo>
                      <a:pt x="238811" y="1066800"/>
                      <a:pt x="0" y="827989"/>
                      <a:pt x="0" y="533400"/>
                    </a:cubicBezTo>
                    <a:cubicBezTo>
                      <a:pt x="0" y="238811"/>
                      <a:pt x="238811" y="0"/>
                      <a:pt x="533400" y="0"/>
                    </a:cubicBezTo>
                    <a:cubicBezTo>
                      <a:pt x="827989" y="0"/>
                      <a:pt x="1066800" y="238811"/>
                      <a:pt x="1066800" y="533400"/>
                    </a:cubicBezTo>
                    <a:close/>
                  </a:path>
                </a:pathLst>
              </a:custGeom>
              <a:solidFill>
                <a:srgbClr val="2F2F2F">
                  <a:alpha val="22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3" name="Freeform: Shape 442">
                <a:extLst>
                  <a:ext uri="{FF2B5EF4-FFF2-40B4-BE49-F238E27FC236}">
                    <a16:creationId xmlns:a16="http://schemas.microsoft.com/office/drawing/2014/main" id="{F71DA01E-5028-2A1D-B7BC-33DBE04959F0}"/>
                  </a:ext>
                </a:extLst>
              </p:cNvPr>
              <p:cNvSpPr/>
              <p:nvPr/>
            </p:nvSpPr>
            <p:spPr>
              <a:xfrm>
                <a:off x="3425651" y="-862290"/>
                <a:ext cx="1066800" cy="1066800"/>
              </a:xfrm>
              <a:custGeom>
                <a:avLst/>
                <a:gdLst>
                  <a:gd name="connsiteX0" fmla="*/ 1066800 w 1066800"/>
                  <a:gd name="connsiteY0" fmla="*/ 533400 h 1066800"/>
                  <a:gd name="connsiteX1" fmla="*/ 533400 w 1066800"/>
                  <a:gd name="connsiteY1" fmla="*/ 1066800 h 1066800"/>
                  <a:gd name="connsiteX2" fmla="*/ 0 w 1066800"/>
                  <a:gd name="connsiteY2" fmla="*/ 533400 h 1066800"/>
                  <a:gd name="connsiteX3" fmla="*/ 533400 w 1066800"/>
                  <a:gd name="connsiteY3" fmla="*/ 0 h 1066800"/>
                  <a:gd name="connsiteX4" fmla="*/ 1066800 w 1066800"/>
                  <a:gd name="connsiteY4" fmla="*/ 533400 h 106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6800" h="1066800">
                    <a:moveTo>
                      <a:pt x="1066800" y="533400"/>
                    </a:moveTo>
                    <a:cubicBezTo>
                      <a:pt x="1066800" y="827989"/>
                      <a:pt x="827989" y="1066800"/>
                      <a:pt x="533400" y="1066800"/>
                    </a:cubicBezTo>
                    <a:cubicBezTo>
                      <a:pt x="238811" y="1066800"/>
                      <a:pt x="0" y="827989"/>
                      <a:pt x="0" y="533400"/>
                    </a:cubicBezTo>
                    <a:cubicBezTo>
                      <a:pt x="0" y="238811"/>
                      <a:pt x="238811" y="0"/>
                      <a:pt x="533400" y="0"/>
                    </a:cubicBezTo>
                    <a:cubicBezTo>
                      <a:pt x="827989" y="0"/>
                      <a:pt x="1066800" y="238811"/>
                      <a:pt x="1066800" y="533400"/>
                    </a:cubicBezTo>
                    <a:close/>
                  </a:path>
                </a:pathLst>
              </a:custGeom>
              <a:solidFill>
                <a:srgbClr val="2F2F2F">
                  <a:alpha val="22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444" name="Freeform: Shape 443">
                <a:extLst>
                  <a:ext uri="{FF2B5EF4-FFF2-40B4-BE49-F238E27FC236}">
                    <a16:creationId xmlns:a16="http://schemas.microsoft.com/office/drawing/2014/main" id="{CD5ED920-0B1F-24CD-7A2D-7443B4189D9E}"/>
                  </a:ext>
                </a:extLst>
              </p:cNvPr>
              <p:cNvSpPr/>
              <p:nvPr/>
            </p:nvSpPr>
            <p:spPr>
              <a:xfrm>
                <a:off x="1832252" y="-909916"/>
                <a:ext cx="2845337" cy="1152528"/>
              </a:xfrm>
              <a:custGeom>
                <a:avLst/>
                <a:gdLst>
                  <a:gd name="connsiteX0" fmla="*/ 2838353 w 2871192"/>
                  <a:gd name="connsiteY0" fmla="*/ 1132722 h 1314454"/>
                  <a:gd name="connsiteX1" fmla="*/ 2745970 w 2871192"/>
                  <a:gd name="connsiteY1" fmla="*/ 1040339 h 1314454"/>
                  <a:gd name="connsiteX2" fmla="*/ 2715586 w 2871192"/>
                  <a:gd name="connsiteY2" fmla="*/ 1009945 h 1314454"/>
                  <a:gd name="connsiteX3" fmla="*/ 2610439 w 2871192"/>
                  <a:gd name="connsiteY3" fmla="*/ 904808 h 1314454"/>
                  <a:gd name="connsiteX4" fmla="*/ 2710966 w 2871192"/>
                  <a:gd name="connsiteY4" fmla="*/ 571500 h 1314454"/>
                  <a:gd name="connsiteX5" fmla="*/ 2711433 w 2871192"/>
                  <a:gd name="connsiteY5" fmla="*/ 571500 h 1314454"/>
                  <a:gd name="connsiteX6" fmla="*/ 2711433 w 2871192"/>
                  <a:gd name="connsiteY6" fmla="*/ 285750 h 1314454"/>
                  <a:gd name="connsiteX7" fmla="*/ 2858261 w 2871192"/>
                  <a:gd name="connsiteY7" fmla="*/ 138922 h 1314454"/>
                  <a:gd name="connsiteX8" fmla="*/ 2858261 w 2871192"/>
                  <a:gd name="connsiteY8" fmla="*/ 0 h 1314454"/>
                  <a:gd name="connsiteX9" fmla="*/ 2144495 w 2871192"/>
                  <a:gd name="connsiteY9" fmla="*/ 0 h 1314454"/>
                  <a:gd name="connsiteX10" fmla="*/ 1728072 w 2871192"/>
                  <a:gd name="connsiteY10" fmla="*/ 180308 h 1314454"/>
                  <a:gd name="connsiteX11" fmla="*/ 1435597 w 2871192"/>
                  <a:gd name="connsiteY11" fmla="*/ 285398 h 1314454"/>
                  <a:gd name="connsiteX12" fmla="*/ 1143122 w 2871192"/>
                  <a:gd name="connsiteY12" fmla="*/ 180308 h 1314454"/>
                  <a:gd name="connsiteX13" fmla="*/ 726689 w 2871192"/>
                  <a:gd name="connsiteY13" fmla="*/ 0 h 1314454"/>
                  <a:gd name="connsiteX14" fmla="*/ 12924 w 2871192"/>
                  <a:gd name="connsiteY14" fmla="*/ 0 h 1314454"/>
                  <a:gd name="connsiteX15" fmla="*/ 12924 w 2871192"/>
                  <a:gd name="connsiteY15" fmla="*/ 138922 h 1314454"/>
                  <a:gd name="connsiteX16" fmla="*/ 159752 w 2871192"/>
                  <a:gd name="connsiteY16" fmla="*/ 285750 h 1314454"/>
                  <a:gd name="connsiteX17" fmla="*/ 159752 w 2871192"/>
                  <a:gd name="connsiteY17" fmla="*/ 571500 h 1314454"/>
                  <a:gd name="connsiteX18" fmla="*/ 160219 w 2871192"/>
                  <a:gd name="connsiteY18" fmla="*/ 571500 h 1314454"/>
                  <a:gd name="connsiteX19" fmla="*/ 260745 w 2871192"/>
                  <a:gd name="connsiteY19" fmla="*/ 904808 h 1314454"/>
                  <a:gd name="connsiteX20" fmla="*/ 155608 w 2871192"/>
                  <a:gd name="connsiteY20" fmla="*/ 1009945 h 1314454"/>
                  <a:gd name="connsiteX21" fmla="*/ 125214 w 2871192"/>
                  <a:gd name="connsiteY21" fmla="*/ 1040339 h 1314454"/>
                  <a:gd name="connsiteX22" fmla="*/ 32841 w 2871192"/>
                  <a:gd name="connsiteY22" fmla="*/ 1132722 h 1314454"/>
                  <a:gd name="connsiteX23" fmla="*/ 35727 w 2871192"/>
                  <a:gd name="connsiteY23" fmla="*/ 1294086 h 1314454"/>
                  <a:gd name="connsiteX24" fmla="*/ 143674 w 2871192"/>
                  <a:gd name="connsiteY24" fmla="*/ 1291295 h 1314454"/>
                  <a:gd name="connsiteX25" fmla="*/ 155608 w 2871192"/>
                  <a:gd name="connsiteY25" fmla="*/ 1279360 h 1314454"/>
                  <a:gd name="connsiteX26" fmla="*/ 203805 w 2871192"/>
                  <a:gd name="connsiteY26" fmla="*/ 1197921 h 1314454"/>
                  <a:gd name="connsiteX27" fmla="*/ 328268 w 2871192"/>
                  <a:gd name="connsiteY27" fmla="*/ 985885 h 1314454"/>
                  <a:gd name="connsiteX28" fmla="*/ 746549 w 2871192"/>
                  <a:gd name="connsiteY28" fmla="*/ 1152335 h 1314454"/>
                  <a:gd name="connsiteX29" fmla="*/ 1302371 w 2871192"/>
                  <a:gd name="connsiteY29" fmla="*/ 607581 h 1314454"/>
                  <a:gd name="connsiteX30" fmla="*/ 1300666 w 2871192"/>
                  <a:gd name="connsiteY30" fmla="*/ 529428 h 1314454"/>
                  <a:gd name="connsiteX31" fmla="*/ 1426091 w 2871192"/>
                  <a:gd name="connsiteY31" fmla="*/ 390525 h 1314454"/>
                  <a:gd name="connsiteX32" fmla="*/ 1445084 w 2871192"/>
                  <a:gd name="connsiteY32" fmla="*/ 390525 h 1314454"/>
                  <a:gd name="connsiteX33" fmla="*/ 1570538 w 2871192"/>
                  <a:gd name="connsiteY33" fmla="*/ 529428 h 1314454"/>
                  <a:gd name="connsiteX34" fmla="*/ 1568833 w 2871192"/>
                  <a:gd name="connsiteY34" fmla="*/ 607581 h 1314454"/>
                  <a:gd name="connsiteX35" fmla="*/ 2124655 w 2871192"/>
                  <a:gd name="connsiteY35" fmla="*/ 1152335 h 1314454"/>
                  <a:gd name="connsiteX36" fmla="*/ 2542935 w 2871192"/>
                  <a:gd name="connsiteY36" fmla="*/ 985885 h 1314454"/>
                  <a:gd name="connsiteX37" fmla="*/ 2667389 w 2871192"/>
                  <a:gd name="connsiteY37" fmla="*/ 1197921 h 1314454"/>
                  <a:gd name="connsiteX38" fmla="*/ 2715586 w 2871192"/>
                  <a:gd name="connsiteY38" fmla="*/ 1279360 h 1314454"/>
                  <a:gd name="connsiteX39" fmla="*/ 2727511 w 2871192"/>
                  <a:gd name="connsiteY39" fmla="*/ 1291295 h 1314454"/>
                  <a:gd name="connsiteX40" fmla="*/ 2835458 w 2871192"/>
                  <a:gd name="connsiteY40" fmla="*/ 1294086 h 1314454"/>
                  <a:gd name="connsiteX41" fmla="*/ 2838353 w 2871192"/>
                  <a:gd name="connsiteY41" fmla="*/ 1132722 h 1314454"/>
                  <a:gd name="connsiteX42" fmla="*/ 731452 w 2871192"/>
                  <a:gd name="connsiteY42" fmla="*/ 1095375 h 1314454"/>
                  <a:gd name="connsiteX43" fmla="*/ 217102 w 2871192"/>
                  <a:gd name="connsiteY43" fmla="*/ 581025 h 1314454"/>
                  <a:gd name="connsiteX44" fmla="*/ 731452 w 2871192"/>
                  <a:gd name="connsiteY44" fmla="*/ 66675 h 1314454"/>
                  <a:gd name="connsiteX45" fmla="*/ 1245802 w 2871192"/>
                  <a:gd name="connsiteY45" fmla="*/ 581025 h 1314454"/>
                  <a:gd name="connsiteX46" fmla="*/ 731452 w 2871192"/>
                  <a:gd name="connsiteY46" fmla="*/ 1095375 h 1314454"/>
                  <a:gd name="connsiteX47" fmla="*/ 2139723 w 2871192"/>
                  <a:gd name="connsiteY47" fmla="*/ 1095375 h 1314454"/>
                  <a:gd name="connsiteX48" fmla="*/ 1625373 w 2871192"/>
                  <a:gd name="connsiteY48" fmla="*/ 581025 h 1314454"/>
                  <a:gd name="connsiteX49" fmla="*/ 2139723 w 2871192"/>
                  <a:gd name="connsiteY49" fmla="*/ 66675 h 1314454"/>
                  <a:gd name="connsiteX50" fmla="*/ 2654073 w 2871192"/>
                  <a:gd name="connsiteY50" fmla="*/ 581025 h 1314454"/>
                  <a:gd name="connsiteX51" fmla="*/ 2139723 w 2871192"/>
                  <a:gd name="connsiteY51" fmla="*/ 1095375 h 1314454"/>
                  <a:gd name="connsiteX0" fmla="*/ 2838353 w 2871193"/>
                  <a:gd name="connsiteY0" fmla="*/ 1132722 h 1314454"/>
                  <a:gd name="connsiteX1" fmla="*/ 2745970 w 2871193"/>
                  <a:gd name="connsiteY1" fmla="*/ 1040339 h 1314454"/>
                  <a:gd name="connsiteX2" fmla="*/ 2715586 w 2871193"/>
                  <a:gd name="connsiteY2" fmla="*/ 1009945 h 1314454"/>
                  <a:gd name="connsiteX3" fmla="*/ 2610439 w 2871193"/>
                  <a:gd name="connsiteY3" fmla="*/ 904808 h 1314454"/>
                  <a:gd name="connsiteX4" fmla="*/ 2710966 w 2871193"/>
                  <a:gd name="connsiteY4" fmla="*/ 571500 h 1314454"/>
                  <a:gd name="connsiteX5" fmla="*/ 2711433 w 2871193"/>
                  <a:gd name="connsiteY5" fmla="*/ 571500 h 1314454"/>
                  <a:gd name="connsiteX6" fmla="*/ 2711433 w 2871193"/>
                  <a:gd name="connsiteY6" fmla="*/ 285750 h 1314454"/>
                  <a:gd name="connsiteX7" fmla="*/ 2858261 w 2871193"/>
                  <a:gd name="connsiteY7" fmla="*/ 138922 h 1314454"/>
                  <a:gd name="connsiteX8" fmla="*/ 2858261 w 2871193"/>
                  <a:gd name="connsiteY8" fmla="*/ 0 h 1314454"/>
                  <a:gd name="connsiteX9" fmla="*/ 2144495 w 2871193"/>
                  <a:gd name="connsiteY9" fmla="*/ 0 h 1314454"/>
                  <a:gd name="connsiteX10" fmla="*/ 1728072 w 2871193"/>
                  <a:gd name="connsiteY10" fmla="*/ 180308 h 1314454"/>
                  <a:gd name="connsiteX11" fmla="*/ 1435597 w 2871193"/>
                  <a:gd name="connsiteY11" fmla="*/ 285398 h 1314454"/>
                  <a:gd name="connsiteX12" fmla="*/ 1143122 w 2871193"/>
                  <a:gd name="connsiteY12" fmla="*/ 180308 h 1314454"/>
                  <a:gd name="connsiteX13" fmla="*/ 726689 w 2871193"/>
                  <a:gd name="connsiteY13" fmla="*/ 0 h 1314454"/>
                  <a:gd name="connsiteX14" fmla="*/ 12924 w 2871193"/>
                  <a:gd name="connsiteY14" fmla="*/ 0 h 1314454"/>
                  <a:gd name="connsiteX15" fmla="*/ 12924 w 2871193"/>
                  <a:gd name="connsiteY15" fmla="*/ 138922 h 1314454"/>
                  <a:gd name="connsiteX16" fmla="*/ 159752 w 2871193"/>
                  <a:gd name="connsiteY16" fmla="*/ 285750 h 1314454"/>
                  <a:gd name="connsiteX17" fmla="*/ 159752 w 2871193"/>
                  <a:gd name="connsiteY17" fmla="*/ 571500 h 1314454"/>
                  <a:gd name="connsiteX18" fmla="*/ 160219 w 2871193"/>
                  <a:gd name="connsiteY18" fmla="*/ 571500 h 1314454"/>
                  <a:gd name="connsiteX19" fmla="*/ 260745 w 2871193"/>
                  <a:gd name="connsiteY19" fmla="*/ 904808 h 1314454"/>
                  <a:gd name="connsiteX20" fmla="*/ 155608 w 2871193"/>
                  <a:gd name="connsiteY20" fmla="*/ 1009945 h 1314454"/>
                  <a:gd name="connsiteX21" fmla="*/ 125214 w 2871193"/>
                  <a:gd name="connsiteY21" fmla="*/ 1040339 h 1314454"/>
                  <a:gd name="connsiteX22" fmla="*/ 32841 w 2871193"/>
                  <a:gd name="connsiteY22" fmla="*/ 1132722 h 1314454"/>
                  <a:gd name="connsiteX23" fmla="*/ 35727 w 2871193"/>
                  <a:gd name="connsiteY23" fmla="*/ 1294086 h 1314454"/>
                  <a:gd name="connsiteX24" fmla="*/ 143674 w 2871193"/>
                  <a:gd name="connsiteY24" fmla="*/ 1291295 h 1314454"/>
                  <a:gd name="connsiteX25" fmla="*/ 155608 w 2871193"/>
                  <a:gd name="connsiteY25" fmla="*/ 1279360 h 1314454"/>
                  <a:gd name="connsiteX26" fmla="*/ 203805 w 2871193"/>
                  <a:gd name="connsiteY26" fmla="*/ 1197921 h 1314454"/>
                  <a:gd name="connsiteX27" fmla="*/ 328268 w 2871193"/>
                  <a:gd name="connsiteY27" fmla="*/ 985885 h 1314454"/>
                  <a:gd name="connsiteX28" fmla="*/ 746549 w 2871193"/>
                  <a:gd name="connsiteY28" fmla="*/ 1152335 h 1314454"/>
                  <a:gd name="connsiteX29" fmla="*/ 1302371 w 2871193"/>
                  <a:gd name="connsiteY29" fmla="*/ 607581 h 1314454"/>
                  <a:gd name="connsiteX30" fmla="*/ 1300666 w 2871193"/>
                  <a:gd name="connsiteY30" fmla="*/ 529428 h 1314454"/>
                  <a:gd name="connsiteX31" fmla="*/ 1426091 w 2871193"/>
                  <a:gd name="connsiteY31" fmla="*/ 390525 h 1314454"/>
                  <a:gd name="connsiteX32" fmla="*/ 1445084 w 2871193"/>
                  <a:gd name="connsiteY32" fmla="*/ 390525 h 1314454"/>
                  <a:gd name="connsiteX33" fmla="*/ 1570538 w 2871193"/>
                  <a:gd name="connsiteY33" fmla="*/ 529428 h 1314454"/>
                  <a:gd name="connsiteX34" fmla="*/ 1568833 w 2871193"/>
                  <a:gd name="connsiteY34" fmla="*/ 607581 h 1314454"/>
                  <a:gd name="connsiteX35" fmla="*/ 2124655 w 2871193"/>
                  <a:gd name="connsiteY35" fmla="*/ 1152335 h 1314454"/>
                  <a:gd name="connsiteX36" fmla="*/ 2542935 w 2871193"/>
                  <a:gd name="connsiteY36" fmla="*/ 985885 h 1314454"/>
                  <a:gd name="connsiteX37" fmla="*/ 2715586 w 2871193"/>
                  <a:gd name="connsiteY37" fmla="*/ 1279360 h 1314454"/>
                  <a:gd name="connsiteX38" fmla="*/ 2727511 w 2871193"/>
                  <a:gd name="connsiteY38" fmla="*/ 1291295 h 1314454"/>
                  <a:gd name="connsiteX39" fmla="*/ 2835458 w 2871193"/>
                  <a:gd name="connsiteY39" fmla="*/ 1294086 h 1314454"/>
                  <a:gd name="connsiteX40" fmla="*/ 2838353 w 2871193"/>
                  <a:gd name="connsiteY40" fmla="*/ 1132722 h 1314454"/>
                  <a:gd name="connsiteX41" fmla="*/ 731452 w 2871193"/>
                  <a:gd name="connsiteY41" fmla="*/ 1095375 h 1314454"/>
                  <a:gd name="connsiteX42" fmla="*/ 217102 w 2871193"/>
                  <a:gd name="connsiteY42" fmla="*/ 581025 h 1314454"/>
                  <a:gd name="connsiteX43" fmla="*/ 731452 w 2871193"/>
                  <a:gd name="connsiteY43" fmla="*/ 66675 h 1314454"/>
                  <a:gd name="connsiteX44" fmla="*/ 1245802 w 2871193"/>
                  <a:gd name="connsiteY44" fmla="*/ 581025 h 1314454"/>
                  <a:gd name="connsiteX45" fmla="*/ 731452 w 2871193"/>
                  <a:gd name="connsiteY45" fmla="*/ 1095375 h 1314454"/>
                  <a:gd name="connsiteX46" fmla="*/ 2139723 w 2871193"/>
                  <a:gd name="connsiteY46" fmla="*/ 1095375 h 1314454"/>
                  <a:gd name="connsiteX47" fmla="*/ 1625373 w 2871193"/>
                  <a:gd name="connsiteY47" fmla="*/ 581025 h 1314454"/>
                  <a:gd name="connsiteX48" fmla="*/ 2139723 w 2871193"/>
                  <a:gd name="connsiteY48" fmla="*/ 66675 h 1314454"/>
                  <a:gd name="connsiteX49" fmla="*/ 2654073 w 2871193"/>
                  <a:gd name="connsiteY49" fmla="*/ 581025 h 1314454"/>
                  <a:gd name="connsiteX50" fmla="*/ 2139723 w 2871193"/>
                  <a:gd name="connsiteY50" fmla="*/ 1095375 h 1314454"/>
                  <a:gd name="connsiteX0" fmla="*/ 2838353 w 2871193"/>
                  <a:gd name="connsiteY0" fmla="*/ 1132722 h 1314454"/>
                  <a:gd name="connsiteX1" fmla="*/ 2745970 w 2871193"/>
                  <a:gd name="connsiteY1" fmla="*/ 1040339 h 1314454"/>
                  <a:gd name="connsiteX2" fmla="*/ 2610439 w 2871193"/>
                  <a:gd name="connsiteY2" fmla="*/ 904808 h 1314454"/>
                  <a:gd name="connsiteX3" fmla="*/ 2710966 w 2871193"/>
                  <a:gd name="connsiteY3" fmla="*/ 571500 h 1314454"/>
                  <a:gd name="connsiteX4" fmla="*/ 2711433 w 2871193"/>
                  <a:gd name="connsiteY4" fmla="*/ 571500 h 1314454"/>
                  <a:gd name="connsiteX5" fmla="*/ 2711433 w 2871193"/>
                  <a:gd name="connsiteY5" fmla="*/ 285750 h 1314454"/>
                  <a:gd name="connsiteX6" fmla="*/ 2858261 w 2871193"/>
                  <a:gd name="connsiteY6" fmla="*/ 138922 h 1314454"/>
                  <a:gd name="connsiteX7" fmla="*/ 2858261 w 2871193"/>
                  <a:gd name="connsiteY7" fmla="*/ 0 h 1314454"/>
                  <a:gd name="connsiteX8" fmla="*/ 2144495 w 2871193"/>
                  <a:gd name="connsiteY8" fmla="*/ 0 h 1314454"/>
                  <a:gd name="connsiteX9" fmla="*/ 1728072 w 2871193"/>
                  <a:gd name="connsiteY9" fmla="*/ 180308 h 1314454"/>
                  <a:gd name="connsiteX10" fmla="*/ 1435597 w 2871193"/>
                  <a:gd name="connsiteY10" fmla="*/ 285398 h 1314454"/>
                  <a:gd name="connsiteX11" fmla="*/ 1143122 w 2871193"/>
                  <a:gd name="connsiteY11" fmla="*/ 180308 h 1314454"/>
                  <a:gd name="connsiteX12" fmla="*/ 726689 w 2871193"/>
                  <a:gd name="connsiteY12" fmla="*/ 0 h 1314454"/>
                  <a:gd name="connsiteX13" fmla="*/ 12924 w 2871193"/>
                  <a:gd name="connsiteY13" fmla="*/ 0 h 1314454"/>
                  <a:gd name="connsiteX14" fmla="*/ 12924 w 2871193"/>
                  <a:gd name="connsiteY14" fmla="*/ 138922 h 1314454"/>
                  <a:gd name="connsiteX15" fmla="*/ 159752 w 2871193"/>
                  <a:gd name="connsiteY15" fmla="*/ 285750 h 1314454"/>
                  <a:gd name="connsiteX16" fmla="*/ 159752 w 2871193"/>
                  <a:gd name="connsiteY16" fmla="*/ 571500 h 1314454"/>
                  <a:gd name="connsiteX17" fmla="*/ 160219 w 2871193"/>
                  <a:gd name="connsiteY17" fmla="*/ 571500 h 1314454"/>
                  <a:gd name="connsiteX18" fmla="*/ 260745 w 2871193"/>
                  <a:gd name="connsiteY18" fmla="*/ 904808 h 1314454"/>
                  <a:gd name="connsiteX19" fmla="*/ 155608 w 2871193"/>
                  <a:gd name="connsiteY19" fmla="*/ 1009945 h 1314454"/>
                  <a:gd name="connsiteX20" fmla="*/ 125214 w 2871193"/>
                  <a:gd name="connsiteY20" fmla="*/ 1040339 h 1314454"/>
                  <a:gd name="connsiteX21" fmla="*/ 32841 w 2871193"/>
                  <a:gd name="connsiteY21" fmla="*/ 1132722 h 1314454"/>
                  <a:gd name="connsiteX22" fmla="*/ 35727 w 2871193"/>
                  <a:gd name="connsiteY22" fmla="*/ 1294086 h 1314454"/>
                  <a:gd name="connsiteX23" fmla="*/ 143674 w 2871193"/>
                  <a:gd name="connsiteY23" fmla="*/ 1291295 h 1314454"/>
                  <a:gd name="connsiteX24" fmla="*/ 155608 w 2871193"/>
                  <a:gd name="connsiteY24" fmla="*/ 1279360 h 1314454"/>
                  <a:gd name="connsiteX25" fmla="*/ 203805 w 2871193"/>
                  <a:gd name="connsiteY25" fmla="*/ 1197921 h 1314454"/>
                  <a:gd name="connsiteX26" fmla="*/ 328268 w 2871193"/>
                  <a:gd name="connsiteY26" fmla="*/ 985885 h 1314454"/>
                  <a:gd name="connsiteX27" fmla="*/ 746549 w 2871193"/>
                  <a:gd name="connsiteY27" fmla="*/ 1152335 h 1314454"/>
                  <a:gd name="connsiteX28" fmla="*/ 1302371 w 2871193"/>
                  <a:gd name="connsiteY28" fmla="*/ 607581 h 1314454"/>
                  <a:gd name="connsiteX29" fmla="*/ 1300666 w 2871193"/>
                  <a:gd name="connsiteY29" fmla="*/ 529428 h 1314454"/>
                  <a:gd name="connsiteX30" fmla="*/ 1426091 w 2871193"/>
                  <a:gd name="connsiteY30" fmla="*/ 390525 h 1314454"/>
                  <a:gd name="connsiteX31" fmla="*/ 1445084 w 2871193"/>
                  <a:gd name="connsiteY31" fmla="*/ 390525 h 1314454"/>
                  <a:gd name="connsiteX32" fmla="*/ 1570538 w 2871193"/>
                  <a:gd name="connsiteY32" fmla="*/ 529428 h 1314454"/>
                  <a:gd name="connsiteX33" fmla="*/ 1568833 w 2871193"/>
                  <a:gd name="connsiteY33" fmla="*/ 607581 h 1314454"/>
                  <a:gd name="connsiteX34" fmla="*/ 2124655 w 2871193"/>
                  <a:gd name="connsiteY34" fmla="*/ 1152335 h 1314454"/>
                  <a:gd name="connsiteX35" fmla="*/ 2542935 w 2871193"/>
                  <a:gd name="connsiteY35" fmla="*/ 985885 h 1314454"/>
                  <a:gd name="connsiteX36" fmla="*/ 2715586 w 2871193"/>
                  <a:gd name="connsiteY36" fmla="*/ 1279360 h 1314454"/>
                  <a:gd name="connsiteX37" fmla="*/ 2727511 w 2871193"/>
                  <a:gd name="connsiteY37" fmla="*/ 1291295 h 1314454"/>
                  <a:gd name="connsiteX38" fmla="*/ 2835458 w 2871193"/>
                  <a:gd name="connsiteY38" fmla="*/ 1294086 h 1314454"/>
                  <a:gd name="connsiteX39" fmla="*/ 2838353 w 2871193"/>
                  <a:gd name="connsiteY39" fmla="*/ 1132722 h 1314454"/>
                  <a:gd name="connsiteX40" fmla="*/ 731452 w 2871193"/>
                  <a:gd name="connsiteY40" fmla="*/ 1095375 h 1314454"/>
                  <a:gd name="connsiteX41" fmla="*/ 217102 w 2871193"/>
                  <a:gd name="connsiteY41" fmla="*/ 581025 h 1314454"/>
                  <a:gd name="connsiteX42" fmla="*/ 731452 w 2871193"/>
                  <a:gd name="connsiteY42" fmla="*/ 66675 h 1314454"/>
                  <a:gd name="connsiteX43" fmla="*/ 1245802 w 2871193"/>
                  <a:gd name="connsiteY43" fmla="*/ 581025 h 1314454"/>
                  <a:gd name="connsiteX44" fmla="*/ 731452 w 2871193"/>
                  <a:gd name="connsiteY44" fmla="*/ 1095375 h 1314454"/>
                  <a:gd name="connsiteX45" fmla="*/ 2139723 w 2871193"/>
                  <a:gd name="connsiteY45" fmla="*/ 1095375 h 1314454"/>
                  <a:gd name="connsiteX46" fmla="*/ 1625373 w 2871193"/>
                  <a:gd name="connsiteY46" fmla="*/ 581025 h 1314454"/>
                  <a:gd name="connsiteX47" fmla="*/ 2139723 w 2871193"/>
                  <a:gd name="connsiteY47" fmla="*/ 66675 h 1314454"/>
                  <a:gd name="connsiteX48" fmla="*/ 2654073 w 2871193"/>
                  <a:gd name="connsiteY48" fmla="*/ 581025 h 1314454"/>
                  <a:gd name="connsiteX49" fmla="*/ 2139723 w 2871193"/>
                  <a:gd name="connsiteY49" fmla="*/ 1095375 h 1314454"/>
                  <a:gd name="connsiteX0" fmla="*/ 2838353 w 2858261"/>
                  <a:gd name="connsiteY0" fmla="*/ 1132722 h 1314451"/>
                  <a:gd name="connsiteX1" fmla="*/ 2745970 w 2858261"/>
                  <a:gd name="connsiteY1" fmla="*/ 1040339 h 1314451"/>
                  <a:gd name="connsiteX2" fmla="*/ 2610439 w 2858261"/>
                  <a:gd name="connsiteY2" fmla="*/ 904808 h 1314451"/>
                  <a:gd name="connsiteX3" fmla="*/ 2710966 w 2858261"/>
                  <a:gd name="connsiteY3" fmla="*/ 571500 h 1314451"/>
                  <a:gd name="connsiteX4" fmla="*/ 2711433 w 2858261"/>
                  <a:gd name="connsiteY4" fmla="*/ 571500 h 1314451"/>
                  <a:gd name="connsiteX5" fmla="*/ 2711433 w 2858261"/>
                  <a:gd name="connsiteY5" fmla="*/ 285750 h 1314451"/>
                  <a:gd name="connsiteX6" fmla="*/ 2858261 w 2858261"/>
                  <a:gd name="connsiteY6" fmla="*/ 138922 h 1314451"/>
                  <a:gd name="connsiteX7" fmla="*/ 2858261 w 2858261"/>
                  <a:gd name="connsiteY7" fmla="*/ 0 h 1314451"/>
                  <a:gd name="connsiteX8" fmla="*/ 2144495 w 2858261"/>
                  <a:gd name="connsiteY8" fmla="*/ 0 h 1314451"/>
                  <a:gd name="connsiteX9" fmla="*/ 1728072 w 2858261"/>
                  <a:gd name="connsiteY9" fmla="*/ 180308 h 1314451"/>
                  <a:gd name="connsiteX10" fmla="*/ 1435597 w 2858261"/>
                  <a:gd name="connsiteY10" fmla="*/ 285398 h 1314451"/>
                  <a:gd name="connsiteX11" fmla="*/ 1143122 w 2858261"/>
                  <a:gd name="connsiteY11" fmla="*/ 180308 h 1314451"/>
                  <a:gd name="connsiteX12" fmla="*/ 726689 w 2858261"/>
                  <a:gd name="connsiteY12" fmla="*/ 0 h 1314451"/>
                  <a:gd name="connsiteX13" fmla="*/ 12924 w 2858261"/>
                  <a:gd name="connsiteY13" fmla="*/ 0 h 1314451"/>
                  <a:gd name="connsiteX14" fmla="*/ 12924 w 2858261"/>
                  <a:gd name="connsiteY14" fmla="*/ 138922 h 1314451"/>
                  <a:gd name="connsiteX15" fmla="*/ 159752 w 2858261"/>
                  <a:gd name="connsiteY15" fmla="*/ 285750 h 1314451"/>
                  <a:gd name="connsiteX16" fmla="*/ 159752 w 2858261"/>
                  <a:gd name="connsiteY16" fmla="*/ 571500 h 1314451"/>
                  <a:gd name="connsiteX17" fmla="*/ 160219 w 2858261"/>
                  <a:gd name="connsiteY17" fmla="*/ 571500 h 1314451"/>
                  <a:gd name="connsiteX18" fmla="*/ 260745 w 2858261"/>
                  <a:gd name="connsiteY18" fmla="*/ 904808 h 1314451"/>
                  <a:gd name="connsiteX19" fmla="*/ 155608 w 2858261"/>
                  <a:gd name="connsiteY19" fmla="*/ 1009945 h 1314451"/>
                  <a:gd name="connsiteX20" fmla="*/ 125214 w 2858261"/>
                  <a:gd name="connsiteY20" fmla="*/ 1040339 h 1314451"/>
                  <a:gd name="connsiteX21" fmla="*/ 32841 w 2858261"/>
                  <a:gd name="connsiteY21" fmla="*/ 1132722 h 1314451"/>
                  <a:gd name="connsiteX22" fmla="*/ 35727 w 2858261"/>
                  <a:gd name="connsiteY22" fmla="*/ 1294086 h 1314451"/>
                  <a:gd name="connsiteX23" fmla="*/ 143674 w 2858261"/>
                  <a:gd name="connsiteY23" fmla="*/ 1291295 h 1314451"/>
                  <a:gd name="connsiteX24" fmla="*/ 155608 w 2858261"/>
                  <a:gd name="connsiteY24" fmla="*/ 1279360 h 1314451"/>
                  <a:gd name="connsiteX25" fmla="*/ 203805 w 2858261"/>
                  <a:gd name="connsiteY25" fmla="*/ 1197921 h 1314451"/>
                  <a:gd name="connsiteX26" fmla="*/ 328268 w 2858261"/>
                  <a:gd name="connsiteY26" fmla="*/ 985885 h 1314451"/>
                  <a:gd name="connsiteX27" fmla="*/ 746549 w 2858261"/>
                  <a:gd name="connsiteY27" fmla="*/ 1152335 h 1314451"/>
                  <a:gd name="connsiteX28" fmla="*/ 1302371 w 2858261"/>
                  <a:gd name="connsiteY28" fmla="*/ 607581 h 1314451"/>
                  <a:gd name="connsiteX29" fmla="*/ 1300666 w 2858261"/>
                  <a:gd name="connsiteY29" fmla="*/ 529428 h 1314451"/>
                  <a:gd name="connsiteX30" fmla="*/ 1426091 w 2858261"/>
                  <a:gd name="connsiteY30" fmla="*/ 390525 h 1314451"/>
                  <a:gd name="connsiteX31" fmla="*/ 1445084 w 2858261"/>
                  <a:gd name="connsiteY31" fmla="*/ 390525 h 1314451"/>
                  <a:gd name="connsiteX32" fmla="*/ 1570538 w 2858261"/>
                  <a:gd name="connsiteY32" fmla="*/ 529428 h 1314451"/>
                  <a:gd name="connsiteX33" fmla="*/ 1568833 w 2858261"/>
                  <a:gd name="connsiteY33" fmla="*/ 607581 h 1314451"/>
                  <a:gd name="connsiteX34" fmla="*/ 2124655 w 2858261"/>
                  <a:gd name="connsiteY34" fmla="*/ 1152335 h 1314451"/>
                  <a:gd name="connsiteX35" fmla="*/ 2542935 w 2858261"/>
                  <a:gd name="connsiteY35" fmla="*/ 985885 h 1314451"/>
                  <a:gd name="connsiteX36" fmla="*/ 2715586 w 2858261"/>
                  <a:gd name="connsiteY36" fmla="*/ 1279360 h 1314451"/>
                  <a:gd name="connsiteX37" fmla="*/ 2727511 w 2858261"/>
                  <a:gd name="connsiteY37" fmla="*/ 1291295 h 1314451"/>
                  <a:gd name="connsiteX38" fmla="*/ 2838353 w 2858261"/>
                  <a:gd name="connsiteY38" fmla="*/ 1132722 h 1314451"/>
                  <a:gd name="connsiteX39" fmla="*/ 731452 w 2858261"/>
                  <a:gd name="connsiteY39" fmla="*/ 1095375 h 1314451"/>
                  <a:gd name="connsiteX40" fmla="*/ 217102 w 2858261"/>
                  <a:gd name="connsiteY40" fmla="*/ 581025 h 1314451"/>
                  <a:gd name="connsiteX41" fmla="*/ 731452 w 2858261"/>
                  <a:gd name="connsiteY41" fmla="*/ 66675 h 1314451"/>
                  <a:gd name="connsiteX42" fmla="*/ 1245802 w 2858261"/>
                  <a:gd name="connsiteY42" fmla="*/ 581025 h 1314451"/>
                  <a:gd name="connsiteX43" fmla="*/ 731452 w 2858261"/>
                  <a:gd name="connsiteY43" fmla="*/ 1095375 h 1314451"/>
                  <a:gd name="connsiteX44" fmla="*/ 2139723 w 2858261"/>
                  <a:gd name="connsiteY44" fmla="*/ 1095375 h 1314451"/>
                  <a:gd name="connsiteX45" fmla="*/ 1625373 w 2858261"/>
                  <a:gd name="connsiteY45" fmla="*/ 581025 h 1314451"/>
                  <a:gd name="connsiteX46" fmla="*/ 2139723 w 2858261"/>
                  <a:gd name="connsiteY46" fmla="*/ 66675 h 1314451"/>
                  <a:gd name="connsiteX47" fmla="*/ 2654073 w 2858261"/>
                  <a:gd name="connsiteY47" fmla="*/ 581025 h 1314451"/>
                  <a:gd name="connsiteX48" fmla="*/ 2139723 w 2858261"/>
                  <a:gd name="connsiteY48" fmla="*/ 1095375 h 1314451"/>
                  <a:gd name="connsiteX0" fmla="*/ 2838353 w 2858261"/>
                  <a:gd name="connsiteY0" fmla="*/ 1132722 h 1314451"/>
                  <a:gd name="connsiteX1" fmla="*/ 2745970 w 2858261"/>
                  <a:gd name="connsiteY1" fmla="*/ 1040339 h 1314451"/>
                  <a:gd name="connsiteX2" fmla="*/ 2610439 w 2858261"/>
                  <a:gd name="connsiteY2" fmla="*/ 904808 h 1314451"/>
                  <a:gd name="connsiteX3" fmla="*/ 2710966 w 2858261"/>
                  <a:gd name="connsiteY3" fmla="*/ 571500 h 1314451"/>
                  <a:gd name="connsiteX4" fmla="*/ 2711433 w 2858261"/>
                  <a:gd name="connsiteY4" fmla="*/ 571500 h 1314451"/>
                  <a:gd name="connsiteX5" fmla="*/ 2711433 w 2858261"/>
                  <a:gd name="connsiteY5" fmla="*/ 285750 h 1314451"/>
                  <a:gd name="connsiteX6" fmla="*/ 2858261 w 2858261"/>
                  <a:gd name="connsiteY6" fmla="*/ 138922 h 1314451"/>
                  <a:gd name="connsiteX7" fmla="*/ 2858261 w 2858261"/>
                  <a:gd name="connsiteY7" fmla="*/ 0 h 1314451"/>
                  <a:gd name="connsiteX8" fmla="*/ 2144495 w 2858261"/>
                  <a:gd name="connsiteY8" fmla="*/ 0 h 1314451"/>
                  <a:gd name="connsiteX9" fmla="*/ 1728072 w 2858261"/>
                  <a:gd name="connsiteY9" fmla="*/ 180308 h 1314451"/>
                  <a:gd name="connsiteX10" fmla="*/ 1435597 w 2858261"/>
                  <a:gd name="connsiteY10" fmla="*/ 285398 h 1314451"/>
                  <a:gd name="connsiteX11" fmla="*/ 1143122 w 2858261"/>
                  <a:gd name="connsiteY11" fmla="*/ 180308 h 1314451"/>
                  <a:gd name="connsiteX12" fmla="*/ 726689 w 2858261"/>
                  <a:gd name="connsiteY12" fmla="*/ 0 h 1314451"/>
                  <a:gd name="connsiteX13" fmla="*/ 12924 w 2858261"/>
                  <a:gd name="connsiteY13" fmla="*/ 0 h 1314451"/>
                  <a:gd name="connsiteX14" fmla="*/ 12924 w 2858261"/>
                  <a:gd name="connsiteY14" fmla="*/ 138922 h 1314451"/>
                  <a:gd name="connsiteX15" fmla="*/ 159752 w 2858261"/>
                  <a:gd name="connsiteY15" fmla="*/ 285750 h 1314451"/>
                  <a:gd name="connsiteX16" fmla="*/ 159752 w 2858261"/>
                  <a:gd name="connsiteY16" fmla="*/ 571500 h 1314451"/>
                  <a:gd name="connsiteX17" fmla="*/ 160219 w 2858261"/>
                  <a:gd name="connsiteY17" fmla="*/ 571500 h 1314451"/>
                  <a:gd name="connsiteX18" fmla="*/ 260745 w 2858261"/>
                  <a:gd name="connsiteY18" fmla="*/ 904808 h 1314451"/>
                  <a:gd name="connsiteX19" fmla="*/ 155608 w 2858261"/>
                  <a:gd name="connsiteY19" fmla="*/ 1009945 h 1314451"/>
                  <a:gd name="connsiteX20" fmla="*/ 125214 w 2858261"/>
                  <a:gd name="connsiteY20" fmla="*/ 1040339 h 1314451"/>
                  <a:gd name="connsiteX21" fmla="*/ 32841 w 2858261"/>
                  <a:gd name="connsiteY21" fmla="*/ 1132722 h 1314451"/>
                  <a:gd name="connsiteX22" fmla="*/ 35727 w 2858261"/>
                  <a:gd name="connsiteY22" fmla="*/ 1294086 h 1314451"/>
                  <a:gd name="connsiteX23" fmla="*/ 143674 w 2858261"/>
                  <a:gd name="connsiteY23" fmla="*/ 1291295 h 1314451"/>
                  <a:gd name="connsiteX24" fmla="*/ 155608 w 2858261"/>
                  <a:gd name="connsiteY24" fmla="*/ 1279360 h 1314451"/>
                  <a:gd name="connsiteX25" fmla="*/ 203805 w 2858261"/>
                  <a:gd name="connsiteY25" fmla="*/ 1197921 h 1314451"/>
                  <a:gd name="connsiteX26" fmla="*/ 328268 w 2858261"/>
                  <a:gd name="connsiteY26" fmla="*/ 985885 h 1314451"/>
                  <a:gd name="connsiteX27" fmla="*/ 746549 w 2858261"/>
                  <a:gd name="connsiteY27" fmla="*/ 1152335 h 1314451"/>
                  <a:gd name="connsiteX28" fmla="*/ 1302371 w 2858261"/>
                  <a:gd name="connsiteY28" fmla="*/ 607581 h 1314451"/>
                  <a:gd name="connsiteX29" fmla="*/ 1300666 w 2858261"/>
                  <a:gd name="connsiteY29" fmla="*/ 529428 h 1314451"/>
                  <a:gd name="connsiteX30" fmla="*/ 1426091 w 2858261"/>
                  <a:gd name="connsiteY30" fmla="*/ 390525 h 1314451"/>
                  <a:gd name="connsiteX31" fmla="*/ 1445084 w 2858261"/>
                  <a:gd name="connsiteY31" fmla="*/ 390525 h 1314451"/>
                  <a:gd name="connsiteX32" fmla="*/ 1570538 w 2858261"/>
                  <a:gd name="connsiteY32" fmla="*/ 529428 h 1314451"/>
                  <a:gd name="connsiteX33" fmla="*/ 1568833 w 2858261"/>
                  <a:gd name="connsiteY33" fmla="*/ 607581 h 1314451"/>
                  <a:gd name="connsiteX34" fmla="*/ 2124655 w 2858261"/>
                  <a:gd name="connsiteY34" fmla="*/ 1152335 h 1314451"/>
                  <a:gd name="connsiteX35" fmla="*/ 2542935 w 2858261"/>
                  <a:gd name="connsiteY35" fmla="*/ 985885 h 1314451"/>
                  <a:gd name="connsiteX36" fmla="*/ 2715586 w 2858261"/>
                  <a:gd name="connsiteY36" fmla="*/ 1279360 h 1314451"/>
                  <a:gd name="connsiteX37" fmla="*/ 2838353 w 2858261"/>
                  <a:gd name="connsiteY37" fmla="*/ 1132722 h 1314451"/>
                  <a:gd name="connsiteX38" fmla="*/ 731452 w 2858261"/>
                  <a:gd name="connsiteY38" fmla="*/ 1095375 h 1314451"/>
                  <a:gd name="connsiteX39" fmla="*/ 217102 w 2858261"/>
                  <a:gd name="connsiteY39" fmla="*/ 581025 h 1314451"/>
                  <a:gd name="connsiteX40" fmla="*/ 731452 w 2858261"/>
                  <a:gd name="connsiteY40" fmla="*/ 66675 h 1314451"/>
                  <a:gd name="connsiteX41" fmla="*/ 1245802 w 2858261"/>
                  <a:gd name="connsiteY41" fmla="*/ 581025 h 1314451"/>
                  <a:gd name="connsiteX42" fmla="*/ 731452 w 2858261"/>
                  <a:gd name="connsiteY42" fmla="*/ 1095375 h 1314451"/>
                  <a:gd name="connsiteX43" fmla="*/ 2139723 w 2858261"/>
                  <a:gd name="connsiteY43" fmla="*/ 1095375 h 1314451"/>
                  <a:gd name="connsiteX44" fmla="*/ 1625373 w 2858261"/>
                  <a:gd name="connsiteY44" fmla="*/ 581025 h 1314451"/>
                  <a:gd name="connsiteX45" fmla="*/ 2139723 w 2858261"/>
                  <a:gd name="connsiteY45" fmla="*/ 66675 h 1314451"/>
                  <a:gd name="connsiteX46" fmla="*/ 2654073 w 2858261"/>
                  <a:gd name="connsiteY46" fmla="*/ 581025 h 1314451"/>
                  <a:gd name="connsiteX47" fmla="*/ 2139723 w 2858261"/>
                  <a:gd name="connsiteY47" fmla="*/ 1095375 h 1314451"/>
                  <a:gd name="connsiteX0" fmla="*/ 2715586 w 2858261"/>
                  <a:gd name="connsiteY0" fmla="*/ 1279360 h 1314451"/>
                  <a:gd name="connsiteX1" fmla="*/ 2745970 w 2858261"/>
                  <a:gd name="connsiteY1" fmla="*/ 1040339 h 1314451"/>
                  <a:gd name="connsiteX2" fmla="*/ 2610439 w 2858261"/>
                  <a:gd name="connsiteY2" fmla="*/ 904808 h 1314451"/>
                  <a:gd name="connsiteX3" fmla="*/ 2710966 w 2858261"/>
                  <a:gd name="connsiteY3" fmla="*/ 571500 h 1314451"/>
                  <a:gd name="connsiteX4" fmla="*/ 2711433 w 2858261"/>
                  <a:gd name="connsiteY4" fmla="*/ 571500 h 1314451"/>
                  <a:gd name="connsiteX5" fmla="*/ 2711433 w 2858261"/>
                  <a:gd name="connsiteY5" fmla="*/ 285750 h 1314451"/>
                  <a:gd name="connsiteX6" fmla="*/ 2858261 w 2858261"/>
                  <a:gd name="connsiteY6" fmla="*/ 138922 h 1314451"/>
                  <a:gd name="connsiteX7" fmla="*/ 2858261 w 2858261"/>
                  <a:gd name="connsiteY7" fmla="*/ 0 h 1314451"/>
                  <a:gd name="connsiteX8" fmla="*/ 2144495 w 2858261"/>
                  <a:gd name="connsiteY8" fmla="*/ 0 h 1314451"/>
                  <a:gd name="connsiteX9" fmla="*/ 1728072 w 2858261"/>
                  <a:gd name="connsiteY9" fmla="*/ 180308 h 1314451"/>
                  <a:gd name="connsiteX10" fmla="*/ 1435597 w 2858261"/>
                  <a:gd name="connsiteY10" fmla="*/ 285398 h 1314451"/>
                  <a:gd name="connsiteX11" fmla="*/ 1143122 w 2858261"/>
                  <a:gd name="connsiteY11" fmla="*/ 180308 h 1314451"/>
                  <a:gd name="connsiteX12" fmla="*/ 726689 w 2858261"/>
                  <a:gd name="connsiteY12" fmla="*/ 0 h 1314451"/>
                  <a:gd name="connsiteX13" fmla="*/ 12924 w 2858261"/>
                  <a:gd name="connsiteY13" fmla="*/ 0 h 1314451"/>
                  <a:gd name="connsiteX14" fmla="*/ 12924 w 2858261"/>
                  <a:gd name="connsiteY14" fmla="*/ 138922 h 1314451"/>
                  <a:gd name="connsiteX15" fmla="*/ 159752 w 2858261"/>
                  <a:gd name="connsiteY15" fmla="*/ 285750 h 1314451"/>
                  <a:gd name="connsiteX16" fmla="*/ 159752 w 2858261"/>
                  <a:gd name="connsiteY16" fmla="*/ 571500 h 1314451"/>
                  <a:gd name="connsiteX17" fmla="*/ 160219 w 2858261"/>
                  <a:gd name="connsiteY17" fmla="*/ 571500 h 1314451"/>
                  <a:gd name="connsiteX18" fmla="*/ 260745 w 2858261"/>
                  <a:gd name="connsiteY18" fmla="*/ 904808 h 1314451"/>
                  <a:gd name="connsiteX19" fmla="*/ 155608 w 2858261"/>
                  <a:gd name="connsiteY19" fmla="*/ 1009945 h 1314451"/>
                  <a:gd name="connsiteX20" fmla="*/ 125214 w 2858261"/>
                  <a:gd name="connsiteY20" fmla="*/ 1040339 h 1314451"/>
                  <a:gd name="connsiteX21" fmla="*/ 32841 w 2858261"/>
                  <a:gd name="connsiteY21" fmla="*/ 1132722 h 1314451"/>
                  <a:gd name="connsiteX22" fmla="*/ 35727 w 2858261"/>
                  <a:gd name="connsiteY22" fmla="*/ 1294086 h 1314451"/>
                  <a:gd name="connsiteX23" fmla="*/ 143674 w 2858261"/>
                  <a:gd name="connsiteY23" fmla="*/ 1291295 h 1314451"/>
                  <a:gd name="connsiteX24" fmla="*/ 155608 w 2858261"/>
                  <a:gd name="connsiteY24" fmla="*/ 1279360 h 1314451"/>
                  <a:gd name="connsiteX25" fmla="*/ 203805 w 2858261"/>
                  <a:gd name="connsiteY25" fmla="*/ 1197921 h 1314451"/>
                  <a:gd name="connsiteX26" fmla="*/ 328268 w 2858261"/>
                  <a:gd name="connsiteY26" fmla="*/ 985885 h 1314451"/>
                  <a:gd name="connsiteX27" fmla="*/ 746549 w 2858261"/>
                  <a:gd name="connsiteY27" fmla="*/ 1152335 h 1314451"/>
                  <a:gd name="connsiteX28" fmla="*/ 1302371 w 2858261"/>
                  <a:gd name="connsiteY28" fmla="*/ 607581 h 1314451"/>
                  <a:gd name="connsiteX29" fmla="*/ 1300666 w 2858261"/>
                  <a:gd name="connsiteY29" fmla="*/ 529428 h 1314451"/>
                  <a:gd name="connsiteX30" fmla="*/ 1426091 w 2858261"/>
                  <a:gd name="connsiteY30" fmla="*/ 390525 h 1314451"/>
                  <a:gd name="connsiteX31" fmla="*/ 1445084 w 2858261"/>
                  <a:gd name="connsiteY31" fmla="*/ 390525 h 1314451"/>
                  <a:gd name="connsiteX32" fmla="*/ 1570538 w 2858261"/>
                  <a:gd name="connsiteY32" fmla="*/ 529428 h 1314451"/>
                  <a:gd name="connsiteX33" fmla="*/ 1568833 w 2858261"/>
                  <a:gd name="connsiteY33" fmla="*/ 607581 h 1314451"/>
                  <a:gd name="connsiteX34" fmla="*/ 2124655 w 2858261"/>
                  <a:gd name="connsiteY34" fmla="*/ 1152335 h 1314451"/>
                  <a:gd name="connsiteX35" fmla="*/ 2542935 w 2858261"/>
                  <a:gd name="connsiteY35" fmla="*/ 985885 h 1314451"/>
                  <a:gd name="connsiteX36" fmla="*/ 2715586 w 2858261"/>
                  <a:gd name="connsiteY36" fmla="*/ 1279360 h 1314451"/>
                  <a:gd name="connsiteX37" fmla="*/ 731452 w 2858261"/>
                  <a:gd name="connsiteY37" fmla="*/ 1095375 h 1314451"/>
                  <a:gd name="connsiteX38" fmla="*/ 217102 w 2858261"/>
                  <a:gd name="connsiteY38" fmla="*/ 581025 h 1314451"/>
                  <a:gd name="connsiteX39" fmla="*/ 731452 w 2858261"/>
                  <a:gd name="connsiteY39" fmla="*/ 66675 h 1314451"/>
                  <a:gd name="connsiteX40" fmla="*/ 1245802 w 2858261"/>
                  <a:gd name="connsiteY40" fmla="*/ 581025 h 1314451"/>
                  <a:gd name="connsiteX41" fmla="*/ 731452 w 2858261"/>
                  <a:gd name="connsiteY41" fmla="*/ 1095375 h 1314451"/>
                  <a:gd name="connsiteX42" fmla="*/ 2139723 w 2858261"/>
                  <a:gd name="connsiteY42" fmla="*/ 1095375 h 1314451"/>
                  <a:gd name="connsiteX43" fmla="*/ 1625373 w 2858261"/>
                  <a:gd name="connsiteY43" fmla="*/ 581025 h 1314451"/>
                  <a:gd name="connsiteX44" fmla="*/ 2139723 w 2858261"/>
                  <a:gd name="connsiteY44" fmla="*/ 66675 h 1314451"/>
                  <a:gd name="connsiteX45" fmla="*/ 2654073 w 2858261"/>
                  <a:gd name="connsiteY45" fmla="*/ 581025 h 1314451"/>
                  <a:gd name="connsiteX46" fmla="*/ 2139723 w 2858261"/>
                  <a:gd name="connsiteY46" fmla="*/ 1095375 h 1314451"/>
                  <a:gd name="connsiteX0" fmla="*/ 2542935 w 2858261"/>
                  <a:gd name="connsiteY0" fmla="*/ 985885 h 1314451"/>
                  <a:gd name="connsiteX1" fmla="*/ 2745970 w 2858261"/>
                  <a:gd name="connsiteY1" fmla="*/ 1040339 h 1314451"/>
                  <a:gd name="connsiteX2" fmla="*/ 2610439 w 2858261"/>
                  <a:gd name="connsiteY2" fmla="*/ 904808 h 1314451"/>
                  <a:gd name="connsiteX3" fmla="*/ 2710966 w 2858261"/>
                  <a:gd name="connsiteY3" fmla="*/ 571500 h 1314451"/>
                  <a:gd name="connsiteX4" fmla="*/ 2711433 w 2858261"/>
                  <a:gd name="connsiteY4" fmla="*/ 571500 h 1314451"/>
                  <a:gd name="connsiteX5" fmla="*/ 2711433 w 2858261"/>
                  <a:gd name="connsiteY5" fmla="*/ 285750 h 1314451"/>
                  <a:gd name="connsiteX6" fmla="*/ 2858261 w 2858261"/>
                  <a:gd name="connsiteY6" fmla="*/ 138922 h 1314451"/>
                  <a:gd name="connsiteX7" fmla="*/ 2858261 w 2858261"/>
                  <a:gd name="connsiteY7" fmla="*/ 0 h 1314451"/>
                  <a:gd name="connsiteX8" fmla="*/ 2144495 w 2858261"/>
                  <a:gd name="connsiteY8" fmla="*/ 0 h 1314451"/>
                  <a:gd name="connsiteX9" fmla="*/ 1728072 w 2858261"/>
                  <a:gd name="connsiteY9" fmla="*/ 180308 h 1314451"/>
                  <a:gd name="connsiteX10" fmla="*/ 1435597 w 2858261"/>
                  <a:gd name="connsiteY10" fmla="*/ 285398 h 1314451"/>
                  <a:gd name="connsiteX11" fmla="*/ 1143122 w 2858261"/>
                  <a:gd name="connsiteY11" fmla="*/ 180308 h 1314451"/>
                  <a:gd name="connsiteX12" fmla="*/ 726689 w 2858261"/>
                  <a:gd name="connsiteY12" fmla="*/ 0 h 1314451"/>
                  <a:gd name="connsiteX13" fmla="*/ 12924 w 2858261"/>
                  <a:gd name="connsiteY13" fmla="*/ 0 h 1314451"/>
                  <a:gd name="connsiteX14" fmla="*/ 12924 w 2858261"/>
                  <a:gd name="connsiteY14" fmla="*/ 138922 h 1314451"/>
                  <a:gd name="connsiteX15" fmla="*/ 159752 w 2858261"/>
                  <a:gd name="connsiteY15" fmla="*/ 285750 h 1314451"/>
                  <a:gd name="connsiteX16" fmla="*/ 159752 w 2858261"/>
                  <a:gd name="connsiteY16" fmla="*/ 571500 h 1314451"/>
                  <a:gd name="connsiteX17" fmla="*/ 160219 w 2858261"/>
                  <a:gd name="connsiteY17" fmla="*/ 571500 h 1314451"/>
                  <a:gd name="connsiteX18" fmla="*/ 260745 w 2858261"/>
                  <a:gd name="connsiteY18" fmla="*/ 904808 h 1314451"/>
                  <a:gd name="connsiteX19" fmla="*/ 155608 w 2858261"/>
                  <a:gd name="connsiteY19" fmla="*/ 1009945 h 1314451"/>
                  <a:gd name="connsiteX20" fmla="*/ 125214 w 2858261"/>
                  <a:gd name="connsiteY20" fmla="*/ 1040339 h 1314451"/>
                  <a:gd name="connsiteX21" fmla="*/ 32841 w 2858261"/>
                  <a:gd name="connsiteY21" fmla="*/ 1132722 h 1314451"/>
                  <a:gd name="connsiteX22" fmla="*/ 35727 w 2858261"/>
                  <a:gd name="connsiteY22" fmla="*/ 1294086 h 1314451"/>
                  <a:gd name="connsiteX23" fmla="*/ 143674 w 2858261"/>
                  <a:gd name="connsiteY23" fmla="*/ 1291295 h 1314451"/>
                  <a:gd name="connsiteX24" fmla="*/ 155608 w 2858261"/>
                  <a:gd name="connsiteY24" fmla="*/ 1279360 h 1314451"/>
                  <a:gd name="connsiteX25" fmla="*/ 203805 w 2858261"/>
                  <a:gd name="connsiteY25" fmla="*/ 1197921 h 1314451"/>
                  <a:gd name="connsiteX26" fmla="*/ 328268 w 2858261"/>
                  <a:gd name="connsiteY26" fmla="*/ 985885 h 1314451"/>
                  <a:gd name="connsiteX27" fmla="*/ 746549 w 2858261"/>
                  <a:gd name="connsiteY27" fmla="*/ 1152335 h 1314451"/>
                  <a:gd name="connsiteX28" fmla="*/ 1302371 w 2858261"/>
                  <a:gd name="connsiteY28" fmla="*/ 607581 h 1314451"/>
                  <a:gd name="connsiteX29" fmla="*/ 1300666 w 2858261"/>
                  <a:gd name="connsiteY29" fmla="*/ 529428 h 1314451"/>
                  <a:gd name="connsiteX30" fmla="*/ 1426091 w 2858261"/>
                  <a:gd name="connsiteY30" fmla="*/ 390525 h 1314451"/>
                  <a:gd name="connsiteX31" fmla="*/ 1445084 w 2858261"/>
                  <a:gd name="connsiteY31" fmla="*/ 390525 h 1314451"/>
                  <a:gd name="connsiteX32" fmla="*/ 1570538 w 2858261"/>
                  <a:gd name="connsiteY32" fmla="*/ 529428 h 1314451"/>
                  <a:gd name="connsiteX33" fmla="*/ 1568833 w 2858261"/>
                  <a:gd name="connsiteY33" fmla="*/ 607581 h 1314451"/>
                  <a:gd name="connsiteX34" fmla="*/ 2124655 w 2858261"/>
                  <a:gd name="connsiteY34" fmla="*/ 1152335 h 1314451"/>
                  <a:gd name="connsiteX35" fmla="*/ 2542935 w 2858261"/>
                  <a:gd name="connsiteY35" fmla="*/ 985885 h 1314451"/>
                  <a:gd name="connsiteX36" fmla="*/ 731452 w 2858261"/>
                  <a:gd name="connsiteY36" fmla="*/ 1095375 h 1314451"/>
                  <a:gd name="connsiteX37" fmla="*/ 217102 w 2858261"/>
                  <a:gd name="connsiteY37" fmla="*/ 581025 h 1314451"/>
                  <a:gd name="connsiteX38" fmla="*/ 731452 w 2858261"/>
                  <a:gd name="connsiteY38" fmla="*/ 66675 h 1314451"/>
                  <a:gd name="connsiteX39" fmla="*/ 1245802 w 2858261"/>
                  <a:gd name="connsiteY39" fmla="*/ 581025 h 1314451"/>
                  <a:gd name="connsiteX40" fmla="*/ 731452 w 2858261"/>
                  <a:gd name="connsiteY40" fmla="*/ 1095375 h 1314451"/>
                  <a:gd name="connsiteX41" fmla="*/ 2139723 w 2858261"/>
                  <a:gd name="connsiteY41" fmla="*/ 1095375 h 1314451"/>
                  <a:gd name="connsiteX42" fmla="*/ 1625373 w 2858261"/>
                  <a:gd name="connsiteY42" fmla="*/ 581025 h 1314451"/>
                  <a:gd name="connsiteX43" fmla="*/ 2139723 w 2858261"/>
                  <a:gd name="connsiteY43" fmla="*/ 66675 h 1314451"/>
                  <a:gd name="connsiteX44" fmla="*/ 2654073 w 2858261"/>
                  <a:gd name="connsiteY44" fmla="*/ 581025 h 1314451"/>
                  <a:gd name="connsiteX45" fmla="*/ 2139723 w 2858261"/>
                  <a:gd name="connsiteY45" fmla="*/ 1095375 h 1314451"/>
                  <a:gd name="connsiteX0" fmla="*/ 2542935 w 2858261"/>
                  <a:gd name="connsiteY0" fmla="*/ 985885 h 1314451"/>
                  <a:gd name="connsiteX1" fmla="*/ 2610439 w 2858261"/>
                  <a:gd name="connsiteY1" fmla="*/ 904808 h 1314451"/>
                  <a:gd name="connsiteX2" fmla="*/ 2710966 w 2858261"/>
                  <a:gd name="connsiteY2" fmla="*/ 571500 h 1314451"/>
                  <a:gd name="connsiteX3" fmla="*/ 2711433 w 2858261"/>
                  <a:gd name="connsiteY3" fmla="*/ 571500 h 1314451"/>
                  <a:gd name="connsiteX4" fmla="*/ 2711433 w 2858261"/>
                  <a:gd name="connsiteY4" fmla="*/ 285750 h 1314451"/>
                  <a:gd name="connsiteX5" fmla="*/ 2858261 w 2858261"/>
                  <a:gd name="connsiteY5" fmla="*/ 138922 h 1314451"/>
                  <a:gd name="connsiteX6" fmla="*/ 2858261 w 2858261"/>
                  <a:gd name="connsiteY6" fmla="*/ 0 h 1314451"/>
                  <a:gd name="connsiteX7" fmla="*/ 2144495 w 2858261"/>
                  <a:gd name="connsiteY7" fmla="*/ 0 h 1314451"/>
                  <a:gd name="connsiteX8" fmla="*/ 1728072 w 2858261"/>
                  <a:gd name="connsiteY8" fmla="*/ 180308 h 1314451"/>
                  <a:gd name="connsiteX9" fmla="*/ 1435597 w 2858261"/>
                  <a:gd name="connsiteY9" fmla="*/ 285398 h 1314451"/>
                  <a:gd name="connsiteX10" fmla="*/ 1143122 w 2858261"/>
                  <a:gd name="connsiteY10" fmla="*/ 180308 h 1314451"/>
                  <a:gd name="connsiteX11" fmla="*/ 726689 w 2858261"/>
                  <a:gd name="connsiteY11" fmla="*/ 0 h 1314451"/>
                  <a:gd name="connsiteX12" fmla="*/ 12924 w 2858261"/>
                  <a:gd name="connsiteY12" fmla="*/ 0 h 1314451"/>
                  <a:gd name="connsiteX13" fmla="*/ 12924 w 2858261"/>
                  <a:gd name="connsiteY13" fmla="*/ 138922 h 1314451"/>
                  <a:gd name="connsiteX14" fmla="*/ 159752 w 2858261"/>
                  <a:gd name="connsiteY14" fmla="*/ 285750 h 1314451"/>
                  <a:gd name="connsiteX15" fmla="*/ 159752 w 2858261"/>
                  <a:gd name="connsiteY15" fmla="*/ 571500 h 1314451"/>
                  <a:gd name="connsiteX16" fmla="*/ 160219 w 2858261"/>
                  <a:gd name="connsiteY16" fmla="*/ 571500 h 1314451"/>
                  <a:gd name="connsiteX17" fmla="*/ 260745 w 2858261"/>
                  <a:gd name="connsiteY17" fmla="*/ 904808 h 1314451"/>
                  <a:gd name="connsiteX18" fmla="*/ 155608 w 2858261"/>
                  <a:gd name="connsiteY18" fmla="*/ 1009945 h 1314451"/>
                  <a:gd name="connsiteX19" fmla="*/ 125214 w 2858261"/>
                  <a:gd name="connsiteY19" fmla="*/ 1040339 h 1314451"/>
                  <a:gd name="connsiteX20" fmla="*/ 32841 w 2858261"/>
                  <a:gd name="connsiteY20" fmla="*/ 1132722 h 1314451"/>
                  <a:gd name="connsiteX21" fmla="*/ 35727 w 2858261"/>
                  <a:gd name="connsiteY21" fmla="*/ 1294086 h 1314451"/>
                  <a:gd name="connsiteX22" fmla="*/ 143674 w 2858261"/>
                  <a:gd name="connsiteY22" fmla="*/ 1291295 h 1314451"/>
                  <a:gd name="connsiteX23" fmla="*/ 155608 w 2858261"/>
                  <a:gd name="connsiteY23" fmla="*/ 1279360 h 1314451"/>
                  <a:gd name="connsiteX24" fmla="*/ 203805 w 2858261"/>
                  <a:gd name="connsiteY24" fmla="*/ 1197921 h 1314451"/>
                  <a:gd name="connsiteX25" fmla="*/ 328268 w 2858261"/>
                  <a:gd name="connsiteY25" fmla="*/ 985885 h 1314451"/>
                  <a:gd name="connsiteX26" fmla="*/ 746549 w 2858261"/>
                  <a:gd name="connsiteY26" fmla="*/ 1152335 h 1314451"/>
                  <a:gd name="connsiteX27" fmla="*/ 1302371 w 2858261"/>
                  <a:gd name="connsiteY27" fmla="*/ 607581 h 1314451"/>
                  <a:gd name="connsiteX28" fmla="*/ 1300666 w 2858261"/>
                  <a:gd name="connsiteY28" fmla="*/ 529428 h 1314451"/>
                  <a:gd name="connsiteX29" fmla="*/ 1426091 w 2858261"/>
                  <a:gd name="connsiteY29" fmla="*/ 390525 h 1314451"/>
                  <a:gd name="connsiteX30" fmla="*/ 1445084 w 2858261"/>
                  <a:gd name="connsiteY30" fmla="*/ 390525 h 1314451"/>
                  <a:gd name="connsiteX31" fmla="*/ 1570538 w 2858261"/>
                  <a:gd name="connsiteY31" fmla="*/ 529428 h 1314451"/>
                  <a:gd name="connsiteX32" fmla="*/ 1568833 w 2858261"/>
                  <a:gd name="connsiteY32" fmla="*/ 607581 h 1314451"/>
                  <a:gd name="connsiteX33" fmla="*/ 2124655 w 2858261"/>
                  <a:gd name="connsiteY33" fmla="*/ 1152335 h 1314451"/>
                  <a:gd name="connsiteX34" fmla="*/ 2542935 w 2858261"/>
                  <a:gd name="connsiteY34" fmla="*/ 985885 h 1314451"/>
                  <a:gd name="connsiteX35" fmla="*/ 731452 w 2858261"/>
                  <a:gd name="connsiteY35" fmla="*/ 1095375 h 1314451"/>
                  <a:gd name="connsiteX36" fmla="*/ 217102 w 2858261"/>
                  <a:gd name="connsiteY36" fmla="*/ 581025 h 1314451"/>
                  <a:gd name="connsiteX37" fmla="*/ 731452 w 2858261"/>
                  <a:gd name="connsiteY37" fmla="*/ 66675 h 1314451"/>
                  <a:gd name="connsiteX38" fmla="*/ 1245802 w 2858261"/>
                  <a:gd name="connsiteY38" fmla="*/ 581025 h 1314451"/>
                  <a:gd name="connsiteX39" fmla="*/ 731452 w 2858261"/>
                  <a:gd name="connsiteY39" fmla="*/ 1095375 h 1314451"/>
                  <a:gd name="connsiteX40" fmla="*/ 2139723 w 2858261"/>
                  <a:gd name="connsiteY40" fmla="*/ 1095375 h 1314451"/>
                  <a:gd name="connsiteX41" fmla="*/ 1625373 w 2858261"/>
                  <a:gd name="connsiteY41" fmla="*/ 581025 h 1314451"/>
                  <a:gd name="connsiteX42" fmla="*/ 2139723 w 2858261"/>
                  <a:gd name="connsiteY42" fmla="*/ 66675 h 1314451"/>
                  <a:gd name="connsiteX43" fmla="*/ 2654073 w 2858261"/>
                  <a:gd name="connsiteY43" fmla="*/ 581025 h 1314451"/>
                  <a:gd name="connsiteX44" fmla="*/ 2139723 w 2858261"/>
                  <a:gd name="connsiteY44" fmla="*/ 1095375 h 1314451"/>
                  <a:gd name="connsiteX0" fmla="*/ 2542935 w 2858261"/>
                  <a:gd name="connsiteY0" fmla="*/ 985885 h 1314451"/>
                  <a:gd name="connsiteX1" fmla="*/ 2610439 w 2858261"/>
                  <a:gd name="connsiteY1" fmla="*/ 904808 h 1314451"/>
                  <a:gd name="connsiteX2" fmla="*/ 2710966 w 2858261"/>
                  <a:gd name="connsiteY2" fmla="*/ 571500 h 1314451"/>
                  <a:gd name="connsiteX3" fmla="*/ 2711433 w 2858261"/>
                  <a:gd name="connsiteY3" fmla="*/ 571500 h 1314451"/>
                  <a:gd name="connsiteX4" fmla="*/ 2711433 w 2858261"/>
                  <a:gd name="connsiteY4" fmla="*/ 285750 h 1314451"/>
                  <a:gd name="connsiteX5" fmla="*/ 2858261 w 2858261"/>
                  <a:gd name="connsiteY5" fmla="*/ 138922 h 1314451"/>
                  <a:gd name="connsiteX6" fmla="*/ 2858261 w 2858261"/>
                  <a:gd name="connsiteY6" fmla="*/ 0 h 1314451"/>
                  <a:gd name="connsiteX7" fmla="*/ 2144495 w 2858261"/>
                  <a:gd name="connsiteY7" fmla="*/ 0 h 1314451"/>
                  <a:gd name="connsiteX8" fmla="*/ 1728072 w 2858261"/>
                  <a:gd name="connsiteY8" fmla="*/ 180308 h 1314451"/>
                  <a:gd name="connsiteX9" fmla="*/ 1435597 w 2858261"/>
                  <a:gd name="connsiteY9" fmla="*/ 285398 h 1314451"/>
                  <a:gd name="connsiteX10" fmla="*/ 1143122 w 2858261"/>
                  <a:gd name="connsiteY10" fmla="*/ 180308 h 1314451"/>
                  <a:gd name="connsiteX11" fmla="*/ 726689 w 2858261"/>
                  <a:gd name="connsiteY11" fmla="*/ 0 h 1314451"/>
                  <a:gd name="connsiteX12" fmla="*/ 12924 w 2858261"/>
                  <a:gd name="connsiteY12" fmla="*/ 0 h 1314451"/>
                  <a:gd name="connsiteX13" fmla="*/ 12924 w 2858261"/>
                  <a:gd name="connsiteY13" fmla="*/ 138922 h 1314451"/>
                  <a:gd name="connsiteX14" fmla="*/ 159752 w 2858261"/>
                  <a:gd name="connsiteY14" fmla="*/ 285750 h 1314451"/>
                  <a:gd name="connsiteX15" fmla="*/ 159752 w 2858261"/>
                  <a:gd name="connsiteY15" fmla="*/ 571500 h 1314451"/>
                  <a:gd name="connsiteX16" fmla="*/ 160219 w 2858261"/>
                  <a:gd name="connsiteY16" fmla="*/ 571500 h 1314451"/>
                  <a:gd name="connsiteX17" fmla="*/ 260745 w 2858261"/>
                  <a:gd name="connsiteY17" fmla="*/ 904808 h 1314451"/>
                  <a:gd name="connsiteX18" fmla="*/ 155608 w 2858261"/>
                  <a:gd name="connsiteY18" fmla="*/ 1009945 h 1314451"/>
                  <a:gd name="connsiteX19" fmla="*/ 125214 w 2858261"/>
                  <a:gd name="connsiteY19" fmla="*/ 1040339 h 1314451"/>
                  <a:gd name="connsiteX20" fmla="*/ 32841 w 2858261"/>
                  <a:gd name="connsiteY20" fmla="*/ 1132722 h 1314451"/>
                  <a:gd name="connsiteX21" fmla="*/ 35727 w 2858261"/>
                  <a:gd name="connsiteY21" fmla="*/ 1294086 h 1314451"/>
                  <a:gd name="connsiteX22" fmla="*/ 143674 w 2858261"/>
                  <a:gd name="connsiteY22" fmla="*/ 1291295 h 1314451"/>
                  <a:gd name="connsiteX23" fmla="*/ 155608 w 2858261"/>
                  <a:gd name="connsiteY23" fmla="*/ 1279360 h 1314451"/>
                  <a:gd name="connsiteX24" fmla="*/ 203805 w 2858261"/>
                  <a:gd name="connsiteY24" fmla="*/ 1197921 h 1314451"/>
                  <a:gd name="connsiteX25" fmla="*/ 328268 w 2858261"/>
                  <a:gd name="connsiteY25" fmla="*/ 985885 h 1314451"/>
                  <a:gd name="connsiteX26" fmla="*/ 746549 w 2858261"/>
                  <a:gd name="connsiteY26" fmla="*/ 1152335 h 1314451"/>
                  <a:gd name="connsiteX27" fmla="*/ 1302371 w 2858261"/>
                  <a:gd name="connsiteY27" fmla="*/ 607581 h 1314451"/>
                  <a:gd name="connsiteX28" fmla="*/ 1300666 w 2858261"/>
                  <a:gd name="connsiteY28" fmla="*/ 529428 h 1314451"/>
                  <a:gd name="connsiteX29" fmla="*/ 1426091 w 2858261"/>
                  <a:gd name="connsiteY29" fmla="*/ 390525 h 1314451"/>
                  <a:gd name="connsiteX30" fmla="*/ 1445084 w 2858261"/>
                  <a:gd name="connsiteY30" fmla="*/ 390525 h 1314451"/>
                  <a:gd name="connsiteX31" fmla="*/ 1570538 w 2858261"/>
                  <a:gd name="connsiteY31" fmla="*/ 529428 h 1314451"/>
                  <a:gd name="connsiteX32" fmla="*/ 1568833 w 2858261"/>
                  <a:gd name="connsiteY32" fmla="*/ 607581 h 1314451"/>
                  <a:gd name="connsiteX33" fmla="*/ 2124655 w 2858261"/>
                  <a:gd name="connsiteY33" fmla="*/ 1152335 h 1314451"/>
                  <a:gd name="connsiteX34" fmla="*/ 2542935 w 2858261"/>
                  <a:gd name="connsiteY34" fmla="*/ 985885 h 1314451"/>
                  <a:gd name="connsiteX35" fmla="*/ 731452 w 2858261"/>
                  <a:gd name="connsiteY35" fmla="*/ 1095375 h 1314451"/>
                  <a:gd name="connsiteX36" fmla="*/ 217102 w 2858261"/>
                  <a:gd name="connsiteY36" fmla="*/ 581025 h 1314451"/>
                  <a:gd name="connsiteX37" fmla="*/ 731452 w 2858261"/>
                  <a:gd name="connsiteY37" fmla="*/ 66675 h 1314451"/>
                  <a:gd name="connsiteX38" fmla="*/ 1245802 w 2858261"/>
                  <a:gd name="connsiteY38" fmla="*/ 581025 h 1314451"/>
                  <a:gd name="connsiteX39" fmla="*/ 731452 w 2858261"/>
                  <a:gd name="connsiteY39" fmla="*/ 1095375 h 1314451"/>
                  <a:gd name="connsiteX40" fmla="*/ 2139723 w 2858261"/>
                  <a:gd name="connsiteY40" fmla="*/ 1095375 h 1314451"/>
                  <a:gd name="connsiteX41" fmla="*/ 1625373 w 2858261"/>
                  <a:gd name="connsiteY41" fmla="*/ 581025 h 1314451"/>
                  <a:gd name="connsiteX42" fmla="*/ 2139723 w 2858261"/>
                  <a:gd name="connsiteY42" fmla="*/ 66675 h 1314451"/>
                  <a:gd name="connsiteX43" fmla="*/ 2654073 w 2858261"/>
                  <a:gd name="connsiteY43" fmla="*/ 581025 h 1314451"/>
                  <a:gd name="connsiteX44" fmla="*/ 2139723 w 2858261"/>
                  <a:gd name="connsiteY44" fmla="*/ 1095375 h 1314451"/>
                  <a:gd name="connsiteX0" fmla="*/ 2530011 w 2845337"/>
                  <a:gd name="connsiteY0" fmla="*/ 985885 h 1291295"/>
                  <a:gd name="connsiteX1" fmla="*/ 2597515 w 2845337"/>
                  <a:gd name="connsiteY1" fmla="*/ 904808 h 1291295"/>
                  <a:gd name="connsiteX2" fmla="*/ 2698042 w 2845337"/>
                  <a:gd name="connsiteY2" fmla="*/ 571500 h 1291295"/>
                  <a:gd name="connsiteX3" fmla="*/ 2698509 w 2845337"/>
                  <a:gd name="connsiteY3" fmla="*/ 571500 h 1291295"/>
                  <a:gd name="connsiteX4" fmla="*/ 2698509 w 2845337"/>
                  <a:gd name="connsiteY4" fmla="*/ 285750 h 1291295"/>
                  <a:gd name="connsiteX5" fmla="*/ 2845337 w 2845337"/>
                  <a:gd name="connsiteY5" fmla="*/ 138922 h 1291295"/>
                  <a:gd name="connsiteX6" fmla="*/ 2845337 w 2845337"/>
                  <a:gd name="connsiteY6" fmla="*/ 0 h 1291295"/>
                  <a:gd name="connsiteX7" fmla="*/ 2131571 w 2845337"/>
                  <a:gd name="connsiteY7" fmla="*/ 0 h 1291295"/>
                  <a:gd name="connsiteX8" fmla="*/ 1715148 w 2845337"/>
                  <a:gd name="connsiteY8" fmla="*/ 180308 h 1291295"/>
                  <a:gd name="connsiteX9" fmla="*/ 1422673 w 2845337"/>
                  <a:gd name="connsiteY9" fmla="*/ 285398 h 1291295"/>
                  <a:gd name="connsiteX10" fmla="*/ 1130198 w 2845337"/>
                  <a:gd name="connsiteY10" fmla="*/ 180308 h 1291295"/>
                  <a:gd name="connsiteX11" fmla="*/ 713765 w 2845337"/>
                  <a:gd name="connsiteY11" fmla="*/ 0 h 1291295"/>
                  <a:gd name="connsiteX12" fmla="*/ 0 w 2845337"/>
                  <a:gd name="connsiteY12" fmla="*/ 0 h 1291295"/>
                  <a:gd name="connsiteX13" fmla="*/ 0 w 2845337"/>
                  <a:gd name="connsiteY13" fmla="*/ 138922 h 1291295"/>
                  <a:gd name="connsiteX14" fmla="*/ 146828 w 2845337"/>
                  <a:gd name="connsiteY14" fmla="*/ 285750 h 1291295"/>
                  <a:gd name="connsiteX15" fmla="*/ 146828 w 2845337"/>
                  <a:gd name="connsiteY15" fmla="*/ 571500 h 1291295"/>
                  <a:gd name="connsiteX16" fmla="*/ 147295 w 2845337"/>
                  <a:gd name="connsiteY16" fmla="*/ 571500 h 1291295"/>
                  <a:gd name="connsiteX17" fmla="*/ 247821 w 2845337"/>
                  <a:gd name="connsiteY17" fmla="*/ 904808 h 1291295"/>
                  <a:gd name="connsiteX18" fmla="*/ 142684 w 2845337"/>
                  <a:gd name="connsiteY18" fmla="*/ 1009945 h 1291295"/>
                  <a:gd name="connsiteX19" fmla="*/ 112290 w 2845337"/>
                  <a:gd name="connsiteY19" fmla="*/ 1040339 h 1291295"/>
                  <a:gd name="connsiteX20" fmla="*/ 19917 w 2845337"/>
                  <a:gd name="connsiteY20" fmla="*/ 1132722 h 1291295"/>
                  <a:gd name="connsiteX21" fmla="*/ 130750 w 2845337"/>
                  <a:gd name="connsiteY21" fmla="*/ 1291295 h 1291295"/>
                  <a:gd name="connsiteX22" fmla="*/ 142684 w 2845337"/>
                  <a:gd name="connsiteY22" fmla="*/ 1279360 h 1291295"/>
                  <a:gd name="connsiteX23" fmla="*/ 190881 w 2845337"/>
                  <a:gd name="connsiteY23" fmla="*/ 1197921 h 1291295"/>
                  <a:gd name="connsiteX24" fmla="*/ 315344 w 2845337"/>
                  <a:gd name="connsiteY24" fmla="*/ 985885 h 1291295"/>
                  <a:gd name="connsiteX25" fmla="*/ 733625 w 2845337"/>
                  <a:gd name="connsiteY25" fmla="*/ 1152335 h 1291295"/>
                  <a:gd name="connsiteX26" fmla="*/ 1289447 w 2845337"/>
                  <a:gd name="connsiteY26" fmla="*/ 607581 h 1291295"/>
                  <a:gd name="connsiteX27" fmla="*/ 1287742 w 2845337"/>
                  <a:gd name="connsiteY27" fmla="*/ 529428 h 1291295"/>
                  <a:gd name="connsiteX28" fmla="*/ 1413167 w 2845337"/>
                  <a:gd name="connsiteY28" fmla="*/ 390525 h 1291295"/>
                  <a:gd name="connsiteX29" fmla="*/ 1432160 w 2845337"/>
                  <a:gd name="connsiteY29" fmla="*/ 390525 h 1291295"/>
                  <a:gd name="connsiteX30" fmla="*/ 1557614 w 2845337"/>
                  <a:gd name="connsiteY30" fmla="*/ 529428 h 1291295"/>
                  <a:gd name="connsiteX31" fmla="*/ 1555909 w 2845337"/>
                  <a:gd name="connsiteY31" fmla="*/ 607581 h 1291295"/>
                  <a:gd name="connsiteX32" fmla="*/ 2111731 w 2845337"/>
                  <a:gd name="connsiteY32" fmla="*/ 1152335 h 1291295"/>
                  <a:gd name="connsiteX33" fmla="*/ 2530011 w 2845337"/>
                  <a:gd name="connsiteY33" fmla="*/ 985885 h 1291295"/>
                  <a:gd name="connsiteX34" fmla="*/ 718528 w 2845337"/>
                  <a:gd name="connsiteY34" fmla="*/ 1095375 h 1291295"/>
                  <a:gd name="connsiteX35" fmla="*/ 204178 w 2845337"/>
                  <a:gd name="connsiteY35" fmla="*/ 581025 h 1291295"/>
                  <a:gd name="connsiteX36" fmla="*/ 718528 w 2845337"/>
                  <a:gd name="connsiteY36" fmla="*/ 66675 h 1291295"/>
                  <a:gd name="connsiteX37" fmla="*/ 1232878 w 2845337"/>
                  <a:gd name="connsiteY37" fmla="*/ 581025 h 1291295"/>
                  <a:gd name="connsiteX38" fmla="*/ 718528 w 2845337"/>
                  <a:gd name="connsiteY38" fmla="*/ 1095375 h 1291295"/>
                  <a:gd name="connsiteX39" fmla="*/ 2126799 w 2845337"/>
                  <a:gd name="connsiteY39" fmla="*/ 1095375 h 1291295"/>
                  <a:gd name="connsiteX40" fmla="*/ 1612449 w 2845337"/>
                  <a:gd name="connsiteY40" fmla="*/ 581025 h 1291295"/>
                  <a:gd name="connsiteX41" fmla="*/ 2126799 w 2845337"/>
                  <a:gd name="connsiteY41" fmla="*/ 66675 h 1291295"/>
                  <a:gd name="connsiteX42" fmla="*/ 2641149 w 2845337"/>
                  <a:gd name="connsiteY42" fmla="*/ 581025 h 1291295"/>
                  <a:gd name="connsiteX43" fmla="*/ 2126799 w 2845337"/>
                  <a:gd name="connsiteY43" fmla="*/ 1095375 h 1291295"/>
                  <a:gd name="connsiteX0" fmla="*/ 2530011 w 2845337"/>
                  <a:gd name="connsiteY0" fmla="*/ 985885 h 1291295"/>
                  <a:gd name="connsiteX1" fmla="*/ 2597515 w 2845337"/>
                  <a:gd name="connsiteY1" fmla="*/ 904808 h 1291295"/>
                  <a:gd name="connsiteX2" fmla="*/ 2698042 w 2845337"/>
                  <a:gd name="connsiteY2" fmla="*/ 571500 h 1291295"/>
                  <a:gd name="connsiteX3" fmla="*/ 2698509 w 2845337"/>
                  <a:gd name="connsiteY3" fmla="*/ 571500 h 1291295"/>
                  <a:gd name="connsiteX4" fmla="*/ 2698509 w 2845337"/>
                  <a:gd name="connsiteY4" fmla="*/ 285750 h 1291295"/>
                  <a:gd name="connsiteX5" fmla="*/ 2845337 w 2845337"/>
                  <a:gd name="connsiteY5" fmla="*/ 138922 h 1291295"/>
                  <a:gd name="connsiteX6" fmla="*/ 2845337 w 2845337"/>
                  <a:gd name="connsiteY6" fmla="*/ 0 h 1291295"/>
                  <a:gd name="connsiteX7" fmla="*/ 2131571 w 2845337"/>
                  <a:gd name="connsiteY7" fmla="*/ 0 h 1291295"/>
                  <a:gd name="connsiteX8" fmla="*/ 1715148 w 2845337"/>
                  <a:gd name="connsiteY8" fmla="*/ 180308 h 1291295"/>
                  <a:gd name="connsiteX9" fmla="*/ 1422673 w 2845337"/>
                  <a:gd name="connsiteY9" fmla="*/ 285398 h 1291295"/>
                  <a:gd name="connsiteX10" fmla="*/ 1130198 w 2845337"/>
                  <a:gd name="connsiteY10" fmla="*/ 180308 h 1291295"/>
                  <a:gd name="connsiteX11" fmla="*/ 713765 w 2845337"/>
                  <a:gd name="connsiteY11" fmla="*/ 0 h 1291295"/>
                  <a:gd name="connsiteX12" fmla="*/ 0 w 2845337"/>
                  <a:gd name="connsiteY12" fmla="*/ 0 h 1291295"/>
                  <a:gd name="connsiteX13" fmla="*/ 0 w 2845337"/>
                  <a:gd name="connsiteY13" fmla="*/ 138922 h 1291295"/>
                  <a:gd name="connsiteX14" fmla="*/ 146828 w 2845337"/>
                  <a:gd name="connsiteY14" fmla="*/ 285750 h 1291295"/>
                  <a:gd name="connsiteX15" fmla="*/ 146828 w 2845337"/>
                  <a:gd name="connsiteY15" fmla="*/ 571500 h 1291295"/>
                  <a:gd name="connsiteX16" fmla="*/ 147295 w 2845337"/>
                  <a:gd name="connsiteY16" fmla="*/ 571500 h 1291295"/>
                  <a:gd name="connsiteX17" fmla="*/ 247821 w 2845337"/>
                  <a:gd name="connsiteY17" fmla="*/ 904808 h 1291295"/>
                  <a:gd name="connsiteX18" fmla="*/ 142684 w 2845337"/>
                  <a:gd name="connsiteY18" fmla="*/ 1009945 h 1291295"/>
                  <a:gd name="connsiteX19" fmla="*/ 112290 w 2845337"/>
                  <a:gd name="connsiteY19" fmla="*/ 1040339 h 1291295"/>
                  <a:gd name="connsiteX20" fmla="*/ 19917 w 2845337"/>
                  <a:gd name="connsiteY20" fmla="*/ 1132722 h 1291295"/>
                  <a:gd name="connsiteX21" fmla="*/ 130750 w 2845337"/>
                  <a:gd name="connsiteY21" fmla="*/ 1291295 h 1291295"/>
                  <a:gd name="connsiteX22" fmla="*/ 190881 w 2845337"/>
                  <a:gd name="connsiteY22" fmla="*/ 1197921 h 1291295"/>
                  <a:gd name="connsiteX23" fmla="*/ 315344 w 2845337"/>
                  <a:gd name="connsiteY23" fmla="*/ 985885 h 1291295"/>
                  <a:gd name="connsiteX24" fmla="*/ 733625 w 2845337"/>
                  <a:gd name="connsiteY24" fmla="*/ 1152335 h 1291295"/>
                  <a:gd name="connsiteX25" fmla="*/ 1289447 w 2845337"/>
                  <a:gd name="connsiteY25" fmla="*/ 607581 h 1291295"/>
                  <a:gd name="connsiteX26" fmla="*/ 1287742 w 2845337"/>
                  <a:gd name="connsiteY26" fmla="*/ 529428 h 1291295"/>
                  <a:gd name="connsiteX27" fmla="*/ 1413167 w 2845337"/>
                  <a:gd name="connsiteY27" fmla="*/ 390525 h 1291295"/>
                  <a:gd name="connsiteX28" fmla="*/ 1432160 w 2845337"/>
                  <a:gd name="connsiteY28" fmla="*/ 390525 h 1291295"/>
                  <a:gd name="connsiteX29" fmla="*/ 1557614 w 2845337"/>
                  <a:gd name="connsiteY29" fmla="*/ 529428 h 1291295"/>
                  <a:gd name="connsiteX30" fmla="*/ 1555909 w 2845337"/>
                  <a:gd name="connsiteY30" fmla="*/ 607581 h 1291295"/>
                  <a:gd name="connsiteX31" fmla="*/ 2111731 w 2845337"/>
                  <a:gd name="connsiteY31" fmla="*/ 1152335 h 1291295"/>
                  <a:gd name="connsiteX32" fmla="*/ 2530011 w 2845337"/>
                  <a:gd name="connsiteY32" fmla="*/ 985885 h 1291295"/>
                  <a:gd name="connsiteX33" fmla="*/ 718528 w 2845337"/>
                  <a:gd name="connsiteY33" fmla="*/ 1095375 h 1291295"/>
                  <a:gd name="connsiteX34" fmla="*/ 204178 w 2845337"/>
                  <a:gd name="connsiteY34" fmla="*/ 581025 h 1291295"/>
                  <a:gd name="connsiteX35" fmla="*/ 718528 w 2845337"/>
                  <a:gd name="connsiteY35" fmla="*/ 66675 h 1291295"/>
                  <a:gd name="connsiteX36" fmla="*/ 1232878 w 2845337"/>
                  <a:gd name="connsiteY36" fmla="*/ 581025 h 1291295"/>
                  <a:gd name="connsiteX37" fmla="*/ 718528 w 2845337"/>
                  <a:gd name="connsiteY37" fmla="*/ 1095375 h 1291295"/>
                  <a:gd name="connsiteX38" fmla="*/ 2126799 w 2845337"/>
                  <a:gd name="connsiteY38" fmla="*/ 1095375 h 1291295"/>
                  <a:gd name="connsiteX39" fmla="*/ 1612449 w 2845337"/>
                  <a:gd name="connsiteY39" fmla="*/ 581025 h 1291295"/>
                  <a:gd name="connsiteX40" fmla="*/ 2126799 w 2845337"/>
                  <a:gd name="connsiteY40" fmla="*/ 66675 h 1291295"/>
                  <a:gd name="connsiteX41" fmla="*/ 2641149 w 2845337"/>
                  <a:gd name="connsiteY41" fmla="*/ 581025 h 1291295"/>
                  <a:gd name="connsiteX42" fmla="*/ 2126799 w 2845337"/>
                  <a:gd name="connsiteY42" fmla="*/ 1095375 h 1291295"/>
                  <a:gd name="connsiteX0" fmla="*/ 2530011 w 2845337"/>
                  <a:gd name="connsiteY0" fmla="*/ 985885 h 1203433"/>
                  <a:gd name="connsiteX1" fmla="*/ 2597515 w 2845337"/>
                  <a:gd name="connsiteY1" fmla="*/ 904808 h 1203433"/>
                  <a:gd name="connsiteX2" fmla="*/ 2698042 w 2845337"/>
                  <a:gd name="connsiteY2" fmla="*/ 571500 h 1203433"/>
                  <a:gd name="connsiteX3" fmla="*/ 2698509 w 2845337"/>
                  <a:gd name="connsiteY3" fmla="*/ 571500 h 1203433"/>
                  <a:gd name="connsiteX4" fmla="*/ 2698509 w 2845337"/>
                  <a:gd name="connsiteY4" fmla="*/ 285750 h 1203433"/>
                  <a:gd name="connsiteX5" fmla="*/ 2845337 w 2845337"/>
                  <a:gd name="connsiteY5" fmla="*/ 138922 h 1203433"/>
                  <a:gd name="connsiteX6" fmla="*/ 2845337 w 2845337"/>
                  <a:gd name="connsiteY6" fmla="*/ 0 h 1203433"/>
                  <a:gd name="connsiteX7" fmla="*/ 2131571 w 2845337"/>
                  <a:gd name="connsiteY7" fmla="*/ 0 h 1203433"/>
                  <a:gd name="connsiteX8" fmla="*/ 1715148 w 2845337"/>
                  <a:gd name="connsiteY8" fmla="*/ 180308 h 1203433"/>
                  <a:gd name="connsiteX9" fmla="*/ 1422673 w 2845337"/>
                  <a:gd name="connsiteY9" fmla="*/ 285398 h 1203433"/>
                  <a:gd name="connsiteX10" fmla="*/ 1130198 w 2845337"/>
                  <a:gd name="connsiteY10" fmla="*/ 180308 h 1203433"/>
                  <a:gd name="connsiteX11" fmla="*/ 713765 w 2845337"/>
                  <a:gd name="connsiteY11" fmla="*/ 0 h 1203433"/>
                  <a:gd name="connsiteX12" fmla="*/ 0 w 2845337"/>
                  <a:gd name="connsiteY12" fmla="*/ 0 h 1203433"/>
                  <a:gd name="connsiteX13" fmla="*/ 0 w 2845337"/>
                  <a:gd name="connsiteY13" fmla="*/ 138922 h 1203433"/>
                  <a:gd name="connsiteX14" fmla="*/ 146828 w 2845337"/>
                  <a:gd name="connsiteY14" fmla="*/ 285750 h 1203433"/>
                  <a:gd name="connsiteX15" fmla="*/ 146828 w 2845337"/>
                  <a:gd name="connsiteY15" fmla="*/ 571500 h 1203433"/>
                  <a:gd name="connsiteX16" fmla="*/ 147295 w 2845337"/>
                  <a:gd name="connsiteY16" fmla="*/ 571500 h 1203433"/>
                  <a:gd name="connsiteX17" fmla="*/ 247821 w 2845337"/>
                  <a:gd name="connsiteY17" fmla="*/ 904808 h 1203433"/>
                  <a:gd name="connsiteX18" fmla="*/ 142684 w 2845337"/>
                  <a:gd name="connsiteY18" fmla="*/ 1009945 h 1203433"/>
                  <a:gd name="connsiteX19" fmla="*/ 112290 w 2845337"/>
                  <a:gd name="connsiteY19" fmla="*/ 1040339 h 1203433"/>
                  <a:gd name="connsiteX20" fmla="*/ 19917 w 2845337"/>
                  <a:gd name="connsiteY20" fmla="*/ 1132722 h 1203433"/>
                  <a:gd name="connsiteX21" fmla="*/ 190881 w 2845337"/>
                  <a:gd name="connsiteY21" fmla="*/ 1197921 h 1203433"/>
                  <a:gd name="connsiteX22" fmla="*/ 315344 w 2845337"/>
                  <a:gd name="connsiteY22" fmla="*/ 985885 h 1203433"/>
                  <a:gd name="connsiteX23" fmla="*/ 733625 w 2845337"/>
                  <a:gd name="connsiteY23" fmla="*/ 1152335 h 1203433"/>
                  <a:gd name="connsiteX24" fmla="*/ 1289447 w 2845337"/>
                  <a:gd name="connsiteY24" fmla="*/ 607581 h 1203433"/>
                  <a:gd name="connsiteX25" fmla="*/ 1287742 w 2845337"/>
                  <a:gd name="connsiteY25" fmla="*/ 529428 h 1203433"/>
                  <a:gd name="connsiteX26" fmla="*/ 1413167 w 2845337"/>
                  <a:gd name="connsiteY26" fmla="*/ 390525 h 1203433"/>
                  <a:gd name="connsiteX27" fmla="*/ 1432160 w 2845337"/>
                  <a:gd name="connsiteY27" fmla="*/ 390525 h 1203433"/>
                  <a:gd name="connsiteX28" fmla="*/ 1557614 w 2845337"/>
                  <a:gd name="connsiteY28" fmla="*/ 529428 h 1203433"/>
                  <a:gd name="connsiteX29" fmla="*/ 1555909 w 2845337"/>
                  <a:gd name="connsiteY29" fmla="*/ 607581 h 1203433"/>
                  <a:gd name="connsiteX30" fmla="*/ 2111731 w 2845337"/>
                  <a:gd name="connsiteY30" fmla="*/ 1152335 h 1203433"/>
                  <a:gd name="connsiteX31" fmla="*/ 2530011 w 2845337"/>
                  <a:gd name="connsiteY31" fmla="*/ 985885 h 1203433"/>
                  <a:gd name="connsiteX32" fmla="*/ 718528 w 2845337"/>
                  <a:gd name="connsiteY32" fmla="*/ 1095375 h 1203433"/>
                  <a:gd name="connsiteX33" fmla="*/ 204178 w 2845337"/>
                  <a:gd name="connsiteY33" fmla="*/ 581025 h 1203433"/>
                  <a:gd name="connsiteX34" fmla="*/ 718528 w 2845337"/>
                  <a:gd name="connsiteY34" fmla="*/ 66675 h 1203433"/>
                  <a:gd name="connsiteX35" fmla="*/ 1232878 w 2845337"/>
                  <a:gd name="connsiteY35" fmla="*/ 581025 h 1203433"/>
                  <a:gd name="connsiteX36" fmla="*/ 718528 w 2845337"/>
                  <a:gd name="connsiteY36" fmla="*/ 1095375 h 1203433"/>
                  <a:gd name="connsiteX37" fmla="*/ 2126799 w 2845337"/>
                  <a:gd name="connsiteY37" fmla="*/ 1095375 h 1203433"/>
                  <a:gd name="connsiteX38" fmla="*/ 1612449 w 2845337"/>
                  <a:gd name="connsiteY38" fmla="*/ 581025 h 1203433"/>
                  <a:gd name="connsiteX39" fmla="*/ 2126799 w 2845337"/>
                  <a:gd name="connsiteY39" fmla="*/ 66675 h 1203433"/>
                  <a:gd name="connsiteX40" fmla="*/ 2641149 w 2845337"/>
                  <a:gd name="connsiteY40" fmla="*/ 581025 h 1203433"/>
                  <a:gd name="connsiteX41" fmla="*/ 2126799 w 2845337"/>
                  <a:gd name="connsiteY41" fmla="*/ 1095375 h 1203433"/>
                  <a:gd name="connsiteX0" fmla="*/ 2530011 w 2845337"/>
                  <a:gd name="connsiteY0" fmla="*/ 985885 h 1197921"/>
                  <a:gd name="connsiteX1" fmla="*/ 2597515 w 2845337"/>
                  <a:gd name="connsiteY1" fmla="*/ 904808 h 1197921"/>
                  <a:gd name="connsiteX2" fmla="*/ 2698042 w 2845337"/>
                  <a:gd name="connsiteY2" fmla="*/ 571500 h 1197921"/>
                  <a:gd name="connsiteX3" fmla="*/ 2698509 w 2845337"/>
                  <a:gd name="connsiteY3" fmla="*/ 571500 h 1197921"/>
                  <a:gd name="connsiteX4" fmla="*/ 2698509 w 2845337"/>
                  <a:gd name="connsiteY4" fmla="*/ 285750 h 1197921"/>
                  <a:gd name="connsiteX5" fmla="*/ 2845337 w 2845337"/>
                  <a:gd name="connsiteY5" fmla="*/ 138922 h 1197921"/>
                  <a:gd name="connsiteX6" fmla="*/ 2845337 w 2845337"/>
                  <a:gd name="connsiteY6" fmla="*/ 0 h 1197921"/>
                  <a:gd name="connsiteX7" fmla="*/ 2131571 w 2845337"/>
                  <a:gd name="connsiteY7" fmla="*/ 0 h 1197921"/>
                  <a:gd name="connsiteX8" fmla="*/ 1715148 w 2845337"/>
                  <a:gd name="connsiteY8" fmla="*/ 180308 h 1197921"/>
                  <a:gd name="connsiteX9" fmla="*/ 1422673 w 2845337"/>
                  <a:gd name="connsiteY9" fmla="*/ 285398 h 1197921"/>
                  <a:gd name="connsiteX10" fmla="*/ 1130198 w 2845337"/>
                  <a:gd name="connsiteY10" fmla="*/ 180308 h 1197921"/>
                  <a:gd name="connsiteX11" fmla="*/ 713765 w 2845337"/>
                  <a:gd name="connsiteY11" fmla="*/ 0 h 1197921"/>
                  <a:gd name="connsiteX12" fmla="*/ 0 w 2845337"/>
                  <a:gd name="connsiteY12" fmla="*/ 0 h 1197921"/>
                  <a:gd name="connsiteX13" fmla="*/ 0 w 2845337"/>
                  <a:gd name="connsiteY13" fmla="*/ 138922 h 1197921"/>
                  <a:gd name="connsiteX14" fmla="*/ 146828 w 2845337"/>
                  <a:gd name="connsiteY14" fmla="*/ 285750 h 1197921"/>
                  <a:gd name="connsiteX15" fmla="*/ 146828 w 2845337"/>
                  <a:gd name="connsiteY15" fmla="*/ 571500 h 1197921"/>
                  <a:gd name="connsiteX16" fmla="*/ 147295 w 2845337"/>
                  <a:gd name="connsiteY16" fmla="*/ 571500 h 1197921"/>
                  <a:gd name="connsiteX17" fmla="*/ 247821 w 2845337"/>
                  <a:gd name="connsiteY17" fmla="*/ 904808 h 1197921"/>
                  <a:gd name="connsiteX18" fmla="*/ 142684 w 2845337"/>
                  <a:gd name="connsiteY18" fmla="*/ 1009945 h 1197921"/>
                  <a:gd name="connsiteX19" fmla="*/ 112290 w 2845337"/>
                  <a:gd name="connsiteY19" fmla="*/ 1040339 h 1197921"/>
                  <a:gd name="connsiteX20" fmla="*/ 190881 w 2845337"/>
                  <a:gd name="connsiteY20" fmla="*/ 1197921 h 1197921"/>
                  <a:gd name="connsiteX21" fmla="*/ 315344 w 2845337"/>
                  <a:gd name="connsiteY21" fmla="*/ 985885 h 1197921"/>
                  <a:gd name="connsiteX22" fmla="*/ 733625 w 2845337"/>
                  <a:gd name="connsiteY22" fmla="*/ 1152335 h 1197921"/>
                  <a:gd name="connsiteX23" fmla="*/ 1289447 w 2845337"/>
                  <a:gd name="connsiteY23" fmla="*/ 607581 h 1197921"/>
                  <a:gd name="connsiteX24" fmla="*/ 1287742 w 2845337"/>
                  <a:gd name="connsiteY24" fmla="*/ 529428 h 1197921"/>
                  <a:gd name="connsiteX25" fmla="*/ 1413167 w 2845337"/>
                  <a:gd name="connsiteY25" fmla="*/ 390525 h 1197921"/>
                  <a:gd name="connsiteX26" fmla="*/ 1432160 w 2845337"/>
                  <a:gd name="connsiteY26" fmla="*/ 390525 h 1197921"/>
                  <a:gd name="connsiteX27" fmla="*/ 1557614 w 2845337"/>
                  <a:gd name="connsiteY27" fmla="*/ 529428 h 1197921"/>
                  <a:gd name="connsiteX28" fmla="*/ 1555909 w 2845337"/>
                  <a:gd name="connsiteY28" fmla="*/ 607581 h 1197921"/>
                  <a:gd name="connsiteX29" fmla="*/ 2111731 w 2845337"/>
                  <a:gd name="connsiteY29" fmla="*/ 1152335 h 1197921"/>
                  <a:gd name="connsiteX30" fmla="*/ 2530011 w 2845337"/>
                  <a:gd name="connsiteY30" fmla="*/ 985885 h 1197921"/>
                  <a:gd name="connsiteX31" fmla="*/ 718528 w 2845337"/>
                  <a:gd name="connsiteY31" fmla="*/ 1095375 h 1197921"/>
                  <a:gd name="connsiteX32" fmla="*/ 204178 w 2845337"/>
                  <a:gd name="connsiteY32" fmla="*/ 581025 h 1197921"/>
                  <a:gd name="connsiteX33" fmla="*/ 718528 w 2845337"/>
                  <a:gd name="connsiteY33" fmla="*/ 66675 h 1197921"/>
                  <a:gd name="connsiteX34" fmla="*/ 1232878 w 2845337"/>
                  <a:gd name="connsiteY34" fmla="*/ 581025 h 1197921"/>
                  <a:gd name="connsiteX35" fmla="*/ 718528 w 2845337"/>
                  <a:gd name="connsiteY35" fmla="*/ 1095375 h 1197921"/>
                  <a:gd name="connsiteX36" fmla="*/ 2126799 w 2845337"/>
                  <a:gd name="connsiteY36" fmla="*/ 1095375 h 1197921"/>
                  <a:gd name="connsiteX37" fmla="*/ 1612449 w 2845337"/>
                  <a:gd name="connsiteY37" fmla="*/ 581025 h 1197921"/>
                  <a:gd name="connsiteX38" fmla="*/ 2126799 w 2845337"/>
                  <a:gd name="connsiteY38" fmla="*/ 66675 h 1197921"/>
                  <a:gd name="connsiteX39" fmla="*/ 2641149 w 2845337"/>
                  <a:gd name="connsiteY39" fmla="*/ 581025 h 1197921"/>
                  <a:gd name="connsiteX40" fmla="*/ 2126799 w 2845337"/>
                  <a:gd name="connsiteY40" fmla="*/ 1095375 h 1197921"/>
                  <a:gd name="connsiteX0" fmla="*/ 2530011 w 2845337"/>
                  <a:gd name="connsiteY0" fmla="*/ 985885 h 1197921"/>
                  <a:gd name="connsiteX1" fmla="*/ 2597515 w 2845337"/>
                  <a:gd name="connsiteY1" fmla="*/ 904808 h 1197921"/>
                  <a:gd name="connsiteX2" fmla="*/ 2698042 w 2845337"/>
                  <a:gd name="connsiteY2" fmla="*/ 571500 h 1197921"/>
                  <a:gd name="connsiteX3" fmla="*/ 2698509 w 2845337"/>
                  <a:gd name="connsiteY3" fmla="*/ 571500 h 1197921"/>
                  <a:gd name="connsiteX4" fmla="*/ 2698509 w 2845337"/>
                  <a:gd name="connsiteY4" fmla="*/ 285750 h 1197921"/>
                  <a:gd name="connsiteX5" fmla="*/ 2845337 w 2845337"/>
                  <a:gd name="connsiteY5" fmla="*/ 138922 h 1197921"/>
                  <a:gd name="connsiteX6" fmla="*/ 2845337 w 2845337"/>
                  <a:gd name="connsiteY6" fmla="*/ 0 h 1197921"/>
                  <a:gd name="connsiteX7" fmla="*/ 2131571 w 2845337"/>
                  <a:gd name="connsiteY7" fmla="*/ 0 h 1197921"/>
                  <a:gd name="connsiteX8" fmla="*/ 1715148 w 2845337"/>
                  <a:gd name="connsiteY8" fmla="*/ 180308 h 1197921"/>
                  <a:gd name="connsiteX9" fmla="*/ 1422673 w 2845337"/>
                  <a:gd name="connsiteY9" fmla="*/ 285398 h 1197921"/>
                  <a:gd name="connsiteX10" fmla="*/ 1130198 w 2845337"/>
                  <a:gd name="connsiteY10" fmla="*/ 180308 h 1197921"/>
                  <a:gd name="connsiteX11" fmla="*/ 713765 w 2845337"/>
                  <a:gd name="connsiteY11" fmla="*/ 0 h 1197921"/>
                  <a:gd name="connsiteX12" fmla="*/ 0 w 2845337"/>
                  <a:gd name="connsiteY12" fmla="*/ 0 h 1197921"/>
                  <a:gd name="connsiteX13" fmla="*/ 0 w 2845337"/>
                  <a:gd name="connsiteY13" fmla="*/ 138922 h 1197921"/>
                  <a:gd name="connsiteX14" fmla="*/ 146828 w 2845337"/>
                  <a:gd name="connsiteY14" fmla="*/ 285750 h 1197921"/>
                  <a:gd name="connsiteX15" fmla="*/ 146828 w 2845337"/>
                  <a:gd name="connsiteY15" fmla="*/ 571500 h 1197921"/>
                  <a:gd name="connsiteX16" fmla="*/ 147295 w 2845337"/>
                  <a:gd name="connsiteY16" fmla="*/ 571500 h 1197921"/>
                  <a:gd name="connsiteX17" fmla="*/ 247821 w 2845337"/>
                  <a:gd name="connsiteY17" fmla="*/ 904808 h 1197921"/>
                  <a:gd name="connsiteX18" fmla="*/ 142684 w 2845337"/>
                  <a:gd name="connsiteY18" fmla="*/ 1009945 h 1197921"/>
                  <a:gd name="connsiteX19" fmla="*/ 190881 w 2845337"/>
                  <a:gd name="connsiteY19" fmla="*/ 1197921 h 1197921"/>
                  <a:gd name="connsiteX20" fmla="*/ 315344 w 2845337"/>
                  <a:gd name="connsiteY20" fmla="*/ 985885 h 1197921"/>
                  <a:gd name="connsiteX21" fmla="*/ 733625 w 2845337"/>
                  <a:gd name="connsiteY21" fmla="*/ 1152335 h 1197921"/>
                  <a:gd name="connsiteX22" fmla="*/ 1289447 w 2845337"/>
                  <a:gd name="connsiteY22" fmla="*/ 607581 h 1197921"/>
                  <a:gd name="connsiteX23" fmla="*/ 1287742 w 2845337"/>
                  <a:gd name="connsiteY23" fmla="*/ 529428 h 1197921"/>
                  <a:gd name="connsiteX24" fmla="*/ 1413167 w 2845337"/>
                  <a:gd name="connsiteY24" fmla="*/ 390525 h 1197921"/>
                  <a:gd name="connsiteX25" fmla="*/ 1432160 w 2845337"/>
                  <a:gd name="connsiteY25" fmla="*/ 390525 h 1197921"/>
                  <a:gd name="connsiteX26" fmla="*/ 1557614 w 2845337"/>
                  <a:gd name="connsiteY26" fmla="*/ 529428 h 1197921"/>
                  <a:gd name="connsiteX27" fmla="*/ 1555909 w 2845337"/>
                  <a:gd name="connsiteY27" fmla="*/ 607581 h 1197921"/>
                  <a:gd name="connsiteX28" fmla="*/ 2111731 w 2845337"/>
                  <a:gd name="connsiteY28" fmla="*/ 1152335 h 1197921"/>
                  <a:gd name="connsiteX29" fmla="*/ 2530011 w 2845337"/>
                  <a:gd name="connsiteY29" fmla="*/ 985885 h 1197921"/>
                  <a:gd name="connsiteX30" fmla="*/ 718528 w 2845337"/>
                  <a:gd name="connsiteY30" fmla="*/ 1095375 h 1197921"/>
                  <a:gd name="connsiteX31" fmla="*/ 204178 w 2845337"/>
                  <a:gd name="connsiteY31" fmla="*/ 581025 h 1197921"/>
                  <a:gd name="connsiteX32" fmla="*/ 718528 w 2845337"/>
                  <a:gd name="connsiteY32" fmla="*/ 66675 h 1197921"/>
                  <a:gd name="connsiteX33" fmla="*/ 1232878 w 2845337"/>
                  <a:gd name="connsiteY33" fmla="*/ 581025 h 1197921"/>
                  <a:gd name="connsiteX34" fmla="*/ 718528 w 2845337"/>
                  <a:gd name="connsiteY34" fmla="*/ 1095375 h 1197921"/>
                  <a:gd name="connsiteX35" fmla="*/ 2126799 w 2845337"/>
                  <a:gd name="connsiteY35" fmla="*/ 1095375 h 1197921"/>
                  <a:gd name="connsiteX36" fmla="*/ 1612449 w 2845337"/>
                  <a:gd name="connsiteY36" fmla="*/ 581025 h 1197921"/>
                  <a:gd name="connsiteX37" fmla="*/ 2126799 w 2845337"/>
                  <a:gd name="connsiteY37" fmla="*/ 66675 h 1197921"/>
                  <a:gd name="connsiteX38" fmla="*/ 2641149 w 2845337"/>
                  <a:gd name="connsiteY38" fmla="*/ 581025 h 1197921"/>
                  <a:gd name="connsiteX39" fmla="*/ 2126799 w 2845337"/>
                  <a:gd name="connsiteY39" fmla="*/ 1095375 h 1197921"/>
                  <a:gd name="connsiteX0" fmla="*/ 2530011 w 2845337"/>
                  <a:gd name="connsiteY0" fmla="*/ 985885 h 1197921"/>
                  <a:gd name="connsiteX1" fmla="*/ 2597515 w 2845337"/>
                  <a:gd name="connsiteY1" fmla="*/ 904808 h 1197921"/>
                  <a:gd name="connsiteX2" fmla="*/ 2698042 w 2845337"/>
                  <a:gd name="connsiteY2" fmla="*/ 571500 h 1197921"/>
                  <a:gd name="connsiteX3" fmla="*/ 2698509 w 2845337"/>
                  <a:gd name="connsiteY3" fmla="*/ 571500 h 1197921"/>
                  <a:gd name="connsiteX4" fmla="*/ 2698509 w 2845337"/>
                  <a:gd name="connsiteY4" fmla="*/ 285750 h 1197921"/>
                  <a:gd name="connsiteX5" fmla="*/ 2845337 w 2845337"/>
                  <a:gd name="connsiteY5" fmla="*/ 138922 h 1197921"/>
                  <a:gd name="connsiteX6" fmla="*/ 2845337 w 2845337"/>
                  <a:gd name="connsiteY6" fmla="*/ 0 h 1197921"/>
                  <a:gd name="connsiteX7" fmla="*/ 2131571 w 2845337"/>
                  <a:gd name="connsiteY7" fmla="*/ 0 h 1197921"/>
                  <a:gd name="connsiteX8" fmla="*/ 1715148 w 2845337"/>
                  <a:gd name="connsiteY8" fmla="*/ 180308 h 1197921"/>
                  <a:gd name="connsiteX9" fmla="*/ 1422673 w 2845337"/>
                  <a:gd name="connsiteY9" fmla="*/ 285398 h 1197921"/>
                  <a:gd name="connsiteX10" fmla="*/ 1130198 w 2845337"/>
                  <a:gd name="connsiteY10" fmla="*/ 180308 h 1197921"/>
                  <a:gd name="connsiteX11" fmla="*/ 713765 w 2845337"/>
                  <a:gd name="connsiteY11" fmla="*/ 0 h 1197921"/>
                  <a:gd name="connsiteX12" fmla="*/ 0 w 2845337"/>
                  <a:gd name="connsiteY12" fmla="*/ 0 h 1197921"/>
                  <a:gd name="connsiteX13" fmla="*/ 0 w 2845337"/>
                  <a:gd name="connsiteY13" fmla="*/ 138922 h 1197921"/>
                  <a:gd name="connsiteX14" fmla="*/ 146828 w 2845337"/>
                  <a:gd name="connsiteY14" fmla="*/ 285750 h 1197921"/>
                  <a:gd name="connsiteX15" fmla="*/ 146828 w 2845337"/>
                  <a:gd name="connsiteY15" fmla="*/ 571500 h 1197921"/>
                  <a:gd name="connsiteX16" fmla="*/ 147295 w 2845337"/>
                  <a:gd name="connsiteY16" fmla="*/ 571500 h 1197921"/>
                  <a:gd name="connsiteX17" fmla="*/ 247821 w 2845337"/>
                  <a:gd name="connsiteY17" fmla="*/ 904808 h 1197921"/>
                  <a:gd name="connsiteX18" fmla="*/ 190881 w 2845337"/>
                  <a:gd name="connsiteY18" fmla="*/ 1197921 h 1197921"/>
                  <a:gd name="connsiteX19" fmla="*/ 315344 w 2845337"/>
                  <a:gd name="connsiteY19" fmla="*/ 985885 h 1197921"/>
                  <a:gd name="connsiteX20" fmla="*/ 733625 w 2845337"/>
                  <a:gd name="connsiteY20" fmla="*/ 1152335 h 1197921"/>
                  <a:gd name="connsiteX21" fmla="*/ 1289447 w 2845337"/>
                  <a:gd name="connsiteY21" fmla="*/ 607581 h 1197921"/>
                  <a:gd name="connsiteX22" fmla="*/ 1287742 w 2845337"/>
                  <a:gd name="connsiteY22" fmla="*/ 529428 h 1197921"/>
                  <a:gd name="connsiteX23" fmla="*/ 1413167 w 2845337"/>
                  <a:gd name="connsiteY23" fmla="*/ 390525 h 1197921"/>
                  <a:gd name="connsiteX24" fmla="*/ 1432160 w 2845337"/>
                  <a:gd name="connsiteY24" fmla="*/ 390525 h 1197921"/>
                  <a:gd name="connsiteX25" fmla="*/ 1557614 w 2845337"/>
                  <a:gd name="connsiteY25" fmla="*/ 529428 h 1197921"/>
                  <a:gd name="connsiteX26" fmla="*/ 1555909 w 2845337"/>
                  <a:gd name="connsiteY26" fmla="*/ 607581 h 1197921"/>
                  <a:gd name="connsiteX27" fmla="*/ 2111731 w 2845337"/>
                  <a:gd name="connsiteY27" fmla="*/ 1152335 h 1197921"/>
                  <a:gd name="connsiteX28" fmla="*/ 2530011 w 2845337"/>
                  <a:gd name="connsiteY28" fmla="*/ 985885 h 1197921"/>
                  <a:gd name="connsiteX29" fmla="*/ 718528 w 2845337"/>
                  <a:gd name="connsiteY29" fmla="*/ 1095375 h 1197921"/>
                  <a:gd name="connsiteX30" fmla="*/ 204178 w 2845337"/>
                  <a:gd name="connsiteY30" fmla="*/ 581025 h 1197921"/>
                  <a:gd name="connsiteX31" fmla="*/ 718528 w 2845337"/>
                  <a:gd name="connsiteY31" fmla="*/ 66675 h 1197921"/>
                  <a:gd name="connsiteX32" fmla="*/ 1232878 w 2845337"/>
                  <a:gd name="connsiteY32" fmla="*/ 581025 h 1197921"/>
                  <a:gd name="connsiteX33" fmla="*/ 718528 w 2845337"/>
                  <a:gd name="connsiteY33" fmla="*/ 1095375 h 1197921"/>
                  <a:gd name="connsiteX34" fmla="*/ 2126799 w 2845337"/>
                  <a:gd name="connsiteY34" fmla="*/ 1095375 h 1197921"/>
                  <a:gd name="connsiteX35" fmla="*/ 1612449 w 2845337"/>
                  <a:gd name="connsiteY35" fmla="*/ 581025 h 1197921"/>
                  <a:gd name="connsiteX36" fmla="*/ 2126799 w 2845337"/>
                  <a:gd name="connsiteY36" fmla="*/ 66675 h 1197921"/>
                  <a:gd name="connsiteX37" fmla="*/ 2641149 w 2845337"/>
                  <a:gd name="connsiteY37" fmla="*/ 581025 h 1197921"/>
                  <a:gd name="connsiteX38" fmla="*/ 2126799 w 2845337"/>
                  <a:gd name="connsiteY38" fmla="*/ 1095375 h 1197921"/>
                  <a:gd name="connsiteX0" fmla="*/ 2530011 w 2845337"/>
                  <a:gd name="connsiteY0" fmla="*/ 985885 h 1152528"/>
                  <a:gd name="connsiteX1" fmla="*/ 2597515 w 2845337"/>
                  <a:gd name="connsiteY1" fmla="*/ 904808 h 1152528"/>
                  <a:gd name="connsiteX2" fmla="*/ 2698042 w 2845337"/>
                  <a:gd name="connsiteY2" fmla="*/ 571500 h 1152528"/>
                  <a:gd name="connsiteX3" fmla="*/ 2698509 w 2845337"/>
                  <a:gd name="connsiteY3" fmla="*/ 571500 h 1152528"/>
                  <a:gd name="connsiteX4" fmla="*/ 2698509 w 2845337"/>
                  <a:gd name="connsiteY4" fmla="*/ 285750 h 1152528"/>
                  <a:gd name="connsiteX5" fmla="*/ 2845337 w 2845337"/>
                  <a:gd name="connsiteY5" fmla="*/ 138922 h 1152528"/>
                  <a:gd name="connsiteX6" fmla="*/ 2845337 w 2845337"/>
                  <a:gd name="connsiteY6" fmla="*/ 0 h 1152528"/>
                  <a:gd name="connsiteX7" fmla="*/ 2131571 w 2845337"/>
                  <a:gd name="connsiteY7" fmla="*/ 0 h 1152528"/>
                  <a:gd name="connsiteX8" fmla="*/ 1715148 w 2845337"/>
                  <a:gd name="connsiteY8" fmla="*/ 180308 h 1152528"/>
                  <a:gd name="connsiteX9" fmla="*/ 1422673 w 2845337"/>
                  <a:gd name="connsiteY9" fmla="*/ 285398 h 1152528"/>
                  <a:gd name="connsiteX10" fmla="*/ 1130198 w 2845337"/>
                  <a:gd name="connsiteY10" fmla="*/ 180308 h 1152528"/>
                  <a:gd name="connsiteX11" fmla="*/ 713765 w 2845337"/>
                  <a:gd name="connsiteY11" fmla="*/ 0 h 1152528"/>
                  <a:gd name="connsiteX12" fmla="*/ 0 w 2845337"/>
                  <a:gd name="connsiteY12" fmla="*/ 0 h 1152528"/>
                  <a:gd name="connsiteX13" fmla="*/ 0 w 2845337"/>
                  <a:gd name="connsiteY13" fmla="*/ 138922 h 1152528"/>
                  <a:gd name="connsiteX14" fmla="*/ 146828 w 2845337"/>
                  <a:gd name="connsiteY14" fmla="*/ 285750 h 1152528"/>
                  <a:gd name="connsiteX15" fmla="*/ 146828 w 2845337"/>
                  <a:gd name="connsiteY15" fmla="*/ 571500 h 1152528"/>
                  <a:gd name="connsiteX16" fmla="*/ 147295 w 2845337"/>
                  <a:gd name="connsiteY16" fmla="*/ 571500 h 1152528"/>
                  <a:gd name="connsiteX17" fmla="*/ 247821 w 2845337"/>
                  <a:gd name="connsiteY17" fmla="*/ 904808 h 1152528"/>
                  <a:gd name="connsiteX18" fmla="*/ 315344 w 2845337"/>
                  <a:gd name="connsiteY18" fmla="*/ 985885 h 1152528"/>
                  <a:gd name="connsiteX19" fmla="*/ 733625 w 2845337"/>
                  <a:gd name="connsiteY19" fmla="*/ 1152335 h 1152528"/>
                  <a:gd name="connsiteX20" fmla="*/ 1289447 w 2845337"/>
                  <a:gd name="connsiteY20" fmla="*/ 607581 h 1152528"/>
                  <a:gd name="connsiteX21" fmla="*/ 1287742 w 2845337"/>
                  <a:gd name="connsiteY21" fmla="*/ 529428 h 1152528"/>
                  <a:gd name="connsiteX22" fmla="*/ 1413167 w 2845337"/>
                  <a:gd name="connsiteY22" fmla="*/ 390525 h 1152528"/>
                  <a:gd name="connsiteX23" fmla="*/ 1432160 w 2845337"/>
                  <a:gd name="connsiteY23" fmla="*/ 390525 h 1152528"/>
                  <a:gd name="connsiteX24" fmla="*/ 1557614 w 2845337"/>
                  <a:gd name="connsiteY24" fmla="*/ 529428 h 1152528"/>
                  <a:gd name="connsiteX25" fmla="*/ 1555909 w 2845337"/>
                  <a:gd name="connsiteY25" fmla="*/ 607581 h 1152528"/>
                  <a:gd name="connsiteX26" fmla="*/ 2111731 w 2845337"/>
                  <a:gd name="connsiteY26" fmla="*/ 1152335 h 1152528"/>
                  <a:gd name="connsiteX27" fmla="*/ 2530011 w 2845337"/>
                  <a:gd name="connsiteY27" fmla="*/ 985885 h 1152528"/>
                  <a:gd name="connsiteX28" fmla="*/ 718528 w 2845337"/>
                  <a:gd name="connsiteY28" fmla="*/ 1095375 h 1152528"/>
                  <a:gd name="connsiteX29" fmla="*/ 204178 w 2845337"/>
                  <a:gd name="connsiteY29" fmla="*/ 581025 h 1152528"/>
                  <a:gd name="connsiteX30" fmla="*/ 718528 w 2845337"/>
                  <a:gd name="connsiteY30" fmla="*/ 66675 h 1152528"/>
                  <a:gd name="connsiteX31" fmla="*/ 1232878 w 2845337"/>
                  <a:gd name="connsiteY31" fmla="*/ 581025 h 1152528"/>
                  <a:gd name="connsiteX32" fmla="*/ 718528 w 2845337"/>
                  <a:gd name="connsiteY32" fmla="*/ 1095375 h 1152528"/>
                  <a:gd name="connsiteX33" fmla="*/ 2126799 w 2845337"/>
                  <a:gd name="connsiteY33" fmla="*/ 1095375 h 1152528"/>
                  <a:gd name="connsiteX34" fmla="*/ 1612449 w 2845337"/>
                  <a:gd name="connsiteY34" fmla="*/ 581025 h 1152528"/>
                  <a:gd name="connsiteX35" fmla="*/ 2126799 w 2845337"/>
                  <a:gd name="connsiteY35" fmla="*/ 66675 h 1152528"/>
                  <a:gd name="connsiteX36" fmla="*/ 2641149 w 2845337"/>
                  <a:gd name="connsiteY36" fmla="*/ 581025 h 1152528"/>
                  <a:gd name="connsiteX37" fmla="*/ 2126799 w 2845337"/>
                  <a:gd name="connsiteY37" fmla="*/ 1095375 h 1152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845337" h="1152528">
                    <a:moveTo>
                      <a:pt x="2530011" y="985885"/>
                    </a:moveTo>
                    <a:cubicBezTo>
                      <a:pt x="2610975" y="944630"/>
                      <a:pt x="2476641" y="1047691"/>
                      <a:pt x="2597515" y="904808"/>
                    </a:cubicBezTo>
                    <a:cubicBezTo>
                      <a:pt x="2662580" y="810330"/>
                      <a:pt x="2700052" y="695363"/>
                      <a:pt x="2698042" y="571500"/>
                    </a:cubicBezTo>
                    <a:lnTo>
                      <a:pt x="2698509" y="571500"/>
                    </a:lnTo>
                    <a:lnTo>
                      <a:pt x="2698509" y="285750"/>
                    </a:lnTo>
                    <a:cubicBezTo>
                      <a:pt x="2779595" y="285750"/>
                      <a:pt x="2845337" y="220018"/>
                      <a:pt x="2845337" y="138922"/>
                    </a:cubicBezTo>
                    <a:lnTo>
                      <a:pt x="2845337" y="0"/>
                    </a:lnTo>
                    <a:lnTo>
                      <a:pt x="2131571" y="0"/>
                    </a:lnTo>
                    <a:cubicBezTo>
                      <a:pt x="1967341" y="0"/>
                      <a:pt x="1819389" y="69380"/>
                      <a:pt x="1715148" y="180308"/>
                    </a:cubicBezTo>
                    <a:cubicBezTo>
                      <a:pt x="1630956" y="244707"/>
                      <a:pt x="1528944" y="281826"/>
                      <a:pt x="1422673" y="285398"/>
                    </a:cubicBezTo>
                    <a:cubicBezTo>
                      <a:pt x="1316412" y="281826"/>
                      <a:pt x="1214399" y="244697"/>
                      <a:pt x="1130198" y="180308"/>
                    </a:cubicBezTo>
                    <a:cubicBezTo>
                      <a:pt x="1025947" y="69380"/>
                      <a:pt x="878005" y="0"/>
                      <a:pt x="713765" y="0"/>
                    </a:cubicBezTo>
                    <a:lnTo>
                      <a:pt x="0" y="0"/>
                    </a:lnTo>
                    <a:lnTo>
                      <a:pt x="0" y="138922"/>
                    </a:lnTo>
                    <a:cubicBezTo>
                      <a:pt x="0" y="220009"/>
                      <a:pt x="65732" y="285750"/>
                      <a:pt x="146828" y="285750"/>
                    </a:cubicBezTo>
                    <a:lnTo>
                      <a:pt x="146828" y="571500"/>
                    </a:lnTo>
                    <a:lnTo>
                      <a:pt x="147295" y="571500"/>
                    </a:lnTo>
                    <a:cubicBezTo>
                      <a:pt x="145285" y="695363"/>
                      <a:pt x="182756" y="810330"/>
                      <a:pt x="247821" y="904808"/>
                    </a:cubicBezTo>
                    <a:lnTo>
                      <a:pt x="315344" y="985885"/>
                    </a:lnTo>
                    <a:cubicBezTo>
                      <a:pt x="421948" y="1092127"/>
                      <a:pt x="570243" y="1156535"/>
                      <a:pt x="733625" y="1152335"/>
                    </a:cubicBezTo>
                    <a:cubicBezTo>
                      <a:pt x="1031281" y="1144676"/>
                      <a:pt x="1275845" y="905027"/>
                      <a:pt x="1289447" y="607581"/>
                    </a:cubicBezTo>
                    <a:cubicBezTo>
                      <a:pt x="1290657" y="581111"/>
                      <a:pt x="1290047" y="555022"/>
                      <a:pt x="1287742" y="529428"/>
                    </a:cubicBezTo>
                    <a:cubicBezTo>
                      <a:pt x="1280998" y="455009"/>
                      <a:pt x="1338453" y="390525"/>
                      <a:pt x="1413167" y="390525"/>
                    </a:cubicBezTo>
                    <a:lnTo>
                      <a:pt x="1432160" y="390525"/>
                    </a:lnTo>
                    <a:cubicBezTo>
                      <a:pt x="1506874" y="390525"/>
                      <a:pt x="1564329" y="455009"/>
                      <a:pt x="1557614" y="529428"/>
                    </a:cubicBezTo>
                    <a:cubicBezTo>
                      <a:pt x="1555309" y="555022"/>
                      <a:pt x="1554689" y="581111"/>
                      <a:pt x="1555909" y="607581"/>
                    </a:cubicBezTo>
                    <a:cubicBezTo>
                      <a:pt x="1569511" y="905027"/>
                      <a:pt x="1814065" y="1144676"/>
                      <a:pt x="2111731" y="1152335"/>
                    </a:cubicBezTo>
                    <a:cubicBezTo>
                      <a:pt x="2275103" y="1156535"/>
                      <a:pt x="2423408" y="1092127"/>
                      <a:pt x="2530011" y="985885"/>
                    </a:cubicBezTo>
                    <a:close/>
                    <a:moveTo>
                      <a:pt x="718528" y="1095375"/>
                    </a:moveTo>
                    <a:cubicBezTo>
                      <a:pt x="434464" y="1095375"/>
                      <a:pt x="204178" y="865089"/>
                      <a:pt x="204178" y="581025"/>
                    </a:cubicBezTo>
                    <a:cubicBezTo>
                      <a:pt x="204178" y="296961"/>
                      <a:pt x="434464" y="66675"/>
                      <a:pt x="718528" y="66675"/>
                    </a:cubicBezTo>
                    <a:cubicBezTo>
                      <a:pt x="1002592" y="66675"/>
                      <a:pt x="1232878" y="296961"/>
                      <a:pt x="1232878" y="581025"/>
                    </a:cubicBezTo>
                    <a:cubicBezTo>
                      <a:pt x="1232878" y="865089"/>
                      <a:pt x="1002592" y="1095375"/>
                      <a:pt x="718528" y="1095375"/>
                    </a:cubicBezTo>
                    <a:close/>
                    <a:moveTo>
                      <a:pt x="2126799" y="1095375"/>
                    </a:moveTo>
                    <a:cubicBezTo>
                      <a:pt x="1842735" y="1095375"/>
                      <a:pt x="1612449" y="865089"/>
                      <a:pt x="1612449" y="581025"/>
                    </a:cubicBezTo>
                    <a:cubicBezTo>
                      <a:pt x="1612449" y="296961"/>
                      <a:pt x="1842735" y="66675"/>
                      <a:pt x="2126799" y="66675"/>
                    </a:cubicBezTo>
                    <a:cubicBezTo>
                      <a:pt x="2410863" y="66675"/>
                      <a:pt x="2641149" y="296961"/>
                      <a:pt x="2641149" y="581025"/>
                    </a:cubicBezTo>
                    <a:cubicBezTo>
                      <a:pt x="2641149" y="865089"/>
                      <a:pt x="2410863" y="1095375"/>
                      <a:pt x="2126799" y="1095375"/>
                    </a:cubicBezTo>
                    <a:close/>
                  </a:path>
                </a:pathLst>
              </a:custGeom>
              <a:solidFill>
                <a:srgbClr val="6C46D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445" name="Freeform: Shape 444">
                <a:extLst>
                  <a:ext uri="{FF2B5EF4-FFF2-40B4-BE49-F238E27FC236}">
                    <a16:creationId xmlns:a16="http://schemas.microsoft.com/office/drawing/2014/main" id="{9B9BFB11-BD6B-D0B1-7821-C495238E63F6}"/>
                  </a:ext>
                </a:extLst>
              </p:cNvPr>
              <p:cNvSpPr/>
              <p:nvPr/>
            </p:nvSpPr>
            <p:spPr>
              <a:xfrm>
                <a:off x="4482926" y="-824190"/>
                <a:ext cx="95250" cy="95250"/>
              </a:xfrm>
              <a:custGeom>
                <a:avLst/>
                <a:gdLst>
                  <a:gd name="connsiteX0" fmla="*/ 95250 w 95250"/>
                  <a:gd name="connsiteY0" fmla="*/ 47625 h 95250"/>
                  <a:gd name="connsiteX1" fmla="*/ 47625 w 95250"/>
                  <a:gd name="connsiteY1" fmla="*/ 95250 h 95250"/>
                  <a:gd name="connsiteX2" fmla="*/ 0 w 95250"/>
                  <a:gd name="connsiteY2" fmla="*/ 47625 h 95250"/>
                  <a:gd name="connsiteX3" fmla="*/ 47625 w 95250"/>
                  <a:gd name="connsiteY3" fmla="*/ 0 h 95250"/>
                  <a:gd name="connsiteX4" fmla="*/ 95250 w 95250"/>
                  <a:gd name="connsiteY4" fmla="*/ 47625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" h="95250">
                    <a:moveTo>
                      <a:pt x="95250" y="47625"/>
                    </a:moveTo>
                    <a:cubicBezTo>
                      <a:pt x="95250" y="73928"/>
                      <a:pt x="73927" y="95250"/>
                      <a:pt x="47625" y="95250"/>
                    </a:cubicBezTo>
                    <a:cubicBezTo>
                      <a:pt x="21322" y="95250"/>
                      <a:pt x="0" y="73928"/>
                      <a:pt x="0" y="47625"/>
                    </a:cubicBezTo>
                    <a:cubicBezTo>
                      <a:pt x="0" y="21322"/>
                      <a:pt x="21322" y="0"/>
                      <a:pt x="47625" y="0"/>
                    </a:cubicBezTo>
                    <a:cubicBezTo>
                      <a:pt x="73927" y="0"/>
                      <a:pt x="95250" y="21322"/>
                      <a:pt x="95250" y="476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6" name="Freeform: Shape 445">
                <a:extLst>
                  <a:ext uri="{FF2B5EF4-FFF2-40B4-BE49-F238E27FC236}">
                    <a16:creationId xmlns:a16="http://schemas.microsoft.com/office/drawing/2014/main" id="{3C795C18-FB04-5AE7-965E-ACA956D5DADA}"/>
                  </a:ext>
                </a:extLst>
              </p:cNvPr>
              <p:cNvSpPr/>
              <p:nvPr/>
            </p:nvSpPr>
            <p:spPr>
              <a:xfrm>
                <a:off x="1931655" y="-824190"/>
                <a:ext cx="95250" cy="95250"/>
              </a:xfrm>
              <a:custGeom>
                <a:avLst/>
                <a:gdLst>
                  <a:gd name="connsiteX0" fmla="*/ 95250 w 95250"/>
                  <a:gd name="connsiteY0" fmla="*/ 47625 h 95250"/>
                  <a:gd name="connsiteX1" fmla="*/ 47625 w 95250"/>
                  <a:gd name="connsiteY1" fmla="*/ 95250 h 95250"/>
                  <a:gd name="connsiteX2" fmla="*/ 0 w 95250"/>
                  <a:gd name="connsiteY2" fmla="*/ 47625 h 95250"/>
                  <a:gd name="connsiteX3" fmla="*/ 47625 w 95250"/>
                  <a:gd name="connsiteY3" fmla="*/ 0 h 95250"/>
                  <a:gd name="connsiteX4" fmla="*/ 95250 w 95250"/>
                  <a:gd name="connsiteY4" fmla="*/ 47625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" h="95250">
                    <a:moveTo>
                      <a:pt x="95250" y="47625"/>
                    </a:moveTo>
                    <a:cubicBezTo>
                      <a:pt x="95250" y="73928"/>
                      <a:pt x="73928" y="95250"/>
                      <a:pt x="47625" y="95250"/>
                    </a:cubicBezTo>
                    <a:cubicBezTo>
                      <a:pt x="21322" y="95250"/>
                      <a:pt x="0" y="73928"/>
                      <a:pt x="0" y="47625"/>
                    </a:cubicBezTo>
                    <a:cubicBezTo>
                      <a:pt x="0" y="21322"/>
                      <a:pt x="21322" y="0"/>
                      <a:pt x="47625" y="0"/>
                    </a:cubicBezTo>
                    <a:cubicBezTo>
                      <a:pt x="73928" y="0"/>
                      <a:pt x="95250" y="21322"/>
                      <a:pt x="95250" y="476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39" name="Group 438">
              <a:extLst>
                <a:ext uri="{FF2B5EF4-FFF2-40B4-BE49-F238E27FC236}">
                  <a16:creationId xmlns:a16="http://schemas.microsoft.com/office/drawing/2014/main" id="{E5D4FDB3-9303-48F4-6DDC-BE9353F7265E}"/>
                </a:ext>
              </a:extLst>
            </p:cNvPr>
            <p:cNvGrpSpPr/>
            <p:nvPr/>
          </p:nvGrpSpPr>
          <p:grpSpPr>
            <a:xfrm>
              <a:off x="5922803" y="1482501"/>
              <a:ext cx="192024" cy="188611"/>
              <a:chOff x="2642012" y="3050744"/>
              <a:chExt cx="459478" cy="451313"/>
            </a:xfrm>
          </p:grpSpPr>
          <p:sp>
            <p:nvSpPr>
              <p:cNvPr id="440" name="Mouth">
                <a:extLst>
                  <a:ext uri="{FF2B5EF4-FFF2-40B4-BE49-F238E27FC236}">
                    <a16:creationId xmlns:a16="http://schemas.microsoft.com/office/drawing/2014/main" id="{12982BF9-0B2C-9BE5-B56D-CC945E9A59AE}"/>
                  </a:ext>
                </a:extLst>
              </p:cNvPr>
              <p:cNvSpPr/>
              <p:nvPr/>
            </p:nvSpPr>
            <p:spPr>
              <a:xfrm>
                <a:off x="2643723" y="3050744"/>
                <a:ext cx="451314" cy="451313"/>
              </a:xfrm>
              <a:prstGeom prst="pie">
                <a:avLst>
                  <a:gd name="adj1" fmla="val 0"/>
                  <a:gd name="adj2" fmla="val 1068569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1" name="Teeth">
                <a:extLst>
                  <a:ext uri="{FF2B5EF4-FFF2-40B4-BE49-F238E27FC236}">
                    <a16:creationId xmlns:a16="http://schemas.microsoft.com/office/drawing/2014/main" id="{CB17DAF4-B38E-074B-8BE5-2A79684FE4AE}"/>
                  </a:ext>
                </a:extLst>
              </p:cNvPr>
              <p:cNvSpPr/>
              <p:nvPr/>
            </p:nvSpPr>
            <p:spPr>
              <a:xfrm>
                <a:off x="2642012" y="3274059"/>
                <a:ext cx="459478" cy="87790"/>
              </a:xfrm>
              <a:custGeom>
                <a:avLst/>
                <a:gdLst>
                  <a:gd name="connsiteX0" fmla="*/ 451190 w 451190"/>
                  <a:gd name="connsiteY0" fmla="*/ 0 h 87790"/>
                  <a:gd name="connsiteX1" fmla="*/ 433835 w 451190"/>
                  <a:gd name="connsiteY1" fmla="*/ 86926 h 87790"/>
                  <a:gd name="connsiteX2" fmla="*/ 433260 w 451190"/>
                  <a:gd name="connsiteY2" fmla="*/ 87790 h 87790"/>
                  <a:gd name="connsiteX3" fmla="*/ 437586 w 451190"/>
                  <a:gd name="connsiteY3" fmla="*/ 66121 h 87790"/>
                  <a:gd name="connsiteX4" fmla="*/ 211930 w 451190"/>
                  <a:gd name="connsiteY4" fmla="*/ 66121 h 87790"/>
                  <a:gd name="connsiteX5" fmla="*/ 15279 w 451190"/>
                  <a:gd name="connsiteY5" fmla="*/ 72662 h 87790"/>
                  <a:gd name="connsiteX6" fmla="*/ 0 w 451190"/>
                  <a:gd name="connsiteY6" fmla="*/ 7502 h 87790"/>
                  <a:gd name="connsiteX7" fmla="*/ 225534 w 451190"/>
                  <a:gd name="connsiteY7" fmla="*/ 0 h 87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1190" h="87790">
                    <a:moveTo>
                      <a:pt x="451190" y="0"/>
                    </a:moveTo>
                    <a:cubicBezTo>
                      <a:pt x="451190" y="30791"/>
                      <a:pt x="445018" y="60160"/>
                      <a:pt x="433835" y="86926"/>
                    </a:cubicBezTo>
                    <a:lnTo>
                      <a:pt x="433260" y="87790"/>
                    </a:lnTo>
                    <a:lnTo>
                      <a:pt x="437586" y="66121"/>
                    </a:lnTo>
                    <a:lnTo>
                      <a:pt x="211930" y="66121"/>
                    </a:lnTo>
                    <a:lnTo>
                      <a:pt x="15279" y="72662"/>
                    </a:lnTo>
                    <a:lnTo>
                      <a:pt x="0" y="7502"/>
                    </a:lnTo>
                    <a:lnTo>
                      <a:pt x="22553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532FCE2F-551F-6E61-450E-1FC3E1A4C701}"/>
                </a:ext>
              </a:extLst>
            </p:cNvPr>
            <p:cNvSpPr/>
            <p:nvPr/>
          </p:nvSpPr>
          <p:spPr>
            <a:xfrm>
              <a:off x="5976187" y="969282"/>
              <a:ext cx="88895" cy="80066"/>
            </a:xfrm>
            <a:custGeom>
              <a:avLst/>
              <a:gdLst>
                <a:gd name="connsiteX0" fmla="*/ 65805 w 131801"/>
                <a:gd name="connsiteY0" fmla="*/ 0 h 118710"/>
                <a:gd name="connsiteX1" fmla="*/ 0 w 131801"/>
                <a:gd name="connsiteY1" fmla="*/ 59441 h 118710"/>
                <a:gd name="connsiteX2" fmla="*/ 65996 w 131801"/>
                <a:gd name="connsiteY2" fmla="*/ 118710 h 118710"/>
                <a:gd name="connsiteX3" fmla="*/ 131801 w 131801"/>
                <a:gd name="connsiteY3" fmla="*/ 59269 h 118710"/>
                <a:gd name="connsiteX4" fmla="*/ 65805 w 131801"/>
                <a:gd name="connsiteY4" fmla="*/ 0 h 118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801" h="118710">
                  <a:moveTo>
                    <a:pt x="65805" y="0"/>
                  </a:moveTo>
                  <a:cubicBezTo>
                    <a:pt x="29409" y="47"/>
                    <a:pt x="-52" y="26660"/>
                    <a:pt x="0" y="59441"/>
                  </a:cubicBezTo>
                  <a:cubicBezTo>
                    <a:pt x="53" y="92222"/>
                    <a:pt x="29601" y="118758"/>
                    <a:pt x="65996" y="118710"/>
                  </a:cubicBezTo>
                  <a:cubicBezTo>
                    <a:pt x="102392" y="118663"/>
                    <a:pt x="131854" y="92050"/>
                    <a:pt x="131801" y="59269"/>
                  </a:cubicBezTo>
                  <a:cubicBezTo>
                    <a:pt x="131696" y="26508"/>
                    <a:pt x="102179" y="0"/>
                    <a:pt x="65805" y="0"/>
                  </a:cubicBezTo>
                  <a:close/>
                </a:path>
              </a:pathLst>
            </a:custGeom>
            <a:solidFill>
              <a:srgbClr val="CD578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81070C90-4FEC-1BF3-8488-C5893E60CD68}"/>
                </a:ext>
              </a:extLst>
            </p:cNvPr>
            <p:cNvSpPr/>
            <p:nvPr/>
          </p:nvSpPr>
          <p:spPr>
            <a:xfrm>
              <a:off x="6050244" y="923253"/>
              <a:ext cx="160461" cy="172176"/>
            </a:xfrm>
            <a:custGeom>
              <a:avLst/>
              <a:gdLst>
                <a:gd name="connsiteX0" fmla="*/ 223775 w 237909"/>
                <a:gd name="connsiteY0" fmla="*/ 35418 h 241065"/>
                <a:gd name="connsiteX1" fmla="*/ 152813 w 237909"/>
                <a:gd name="connsiteY1" fmla="*/ 2213 h 241065"/>
                <a:gd name="connsiteX2" fmla="*/ 0 w 237909"/>
                <a:gd name="connsiteY2" fmla="*/ 74128 h 241065"/>
                <a:gd name="connsiteX3" fmla="*/ 0 w 237909"/>
                <a:gd name="connsiteY3" fmla="*/ 166946 h 241065"/>
                <a:gd name="connsiteX4" fmla="*/ 152813 w 237909"/>
                <a:gd name="connsiteY4" fmla="*/ 238860 h 241065"/>
                <a:gd name="connsiteX5" fmla="*/ 223775 w 237909"/>
                <a:gd name="connsiteY5" fmla="*/ 205570 h 241065"/>
                <a:gd name="connsiteX6" fmla="*/ 237815 w 237909"/>
                <a:gd name="connsiteY6" fmla="*/ 120838 h 241065"/>
                <a:gd name="connsiteX7" fmla="*/ 223775 w 237909"/>
                <a:gd name="connsiteY7" fmla="*/ 35418 h 241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909" h="241065">
                  <a:moveTo>
                    <a:pt x="223775" y="35418"/>
                  </a:moveTo>
                  <a:cubicBezTo>
                    <a:pt x="214021" y="8857"/>
                    <a:pt x="182549" y="-5869"/>
                    <a:pt x="152813" y="2213"/>
                  </a:cubicBezTo>
                  <a:cubicBezTo>
                    <a:pt x="108497" y="14343"/>
                    <a:pt x="58451" y="37913"/>
                    <a:pt x="0" y="74128"/>
                  </a:cubicBezTo>
                  <a:cubicBezTo>
                    <a:pt x="23165" y="101550"/>
                    <a:pt x="23165" y="139524"/>
                    <a:pt x="0" y="166946"/>
                  </a:cubicBezTo>
                  <a:cubicBezTo>
                    <a:pt x="57973" y="203075"/>
                    <a:pt x="107924" y="226645"/>
                    <a:pt x="152813" y="238860"/>
                  </a:cubicBezTo>
                  <a:cubicBezTo>
                    <a:pt x="182577" y="246935"/>
                    <a:pt x="214061" y="232165"/>
                    <a:pt x="223775" y="205570"/>
                  </a:cubicBezTo>
                  <a:cubicBezTo>
                    <a:pt x="233856" y="178269"/>
                    <a:pt x="238607" y="149600"/>
                    <a:pt x="237815" y="120838"/>
                  </a:cubicBezTo>
                  <a:cubicBezTo>
                    <a:pt x="238656" y="91848"/>
                    <a:pt x="233906" y="62945"/>
                    <a:pt x="223775" y="35418"/>
                  </a:cubicBezTo>
                  <a:close/>
                </a:path>
              </a:pathLst>
            </a:custGeom>
            <a:pattFill prst="pct90">
              <a:fgClr>
                <a:srgbClr val="D57099"/>
              </a:fgClr>
              <a:bgClr>
                <a:schemeClr val="bg1"/>
              </a:bgClr>
            </a:patt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37D07A41-FC2B-12A2-5DBD-8B2780735E88}"/>
                </a:ext>
              </a:extLst>
            </p:cNvPr>
            <p:cNvSpPr/>
            <p:nvPr/>
          </p:nvSpPr>
          <p:spPr>
            <a:xfrm>
              <a:off x="5833651" y="923272"/>
              <a:ext cx="160458" cy="172080"/>
            </a:xfrm>
            <a:custGeom>
              <a:avLst/>
              <a:gdLst>
                <a:gd name="connsiteX0" fmla="*/ 85091 w 237903"/>
                <a:gd name="connsiteY0" fmla="*/ 2190 h 491311"/>
                <a:gd name="connsiteX1" fmla="*/ 14224 w 237903"/>
                <a:gd name="connsiteY1" fmla="*/ 35394 h 491311"/>
                <a:gd name="connsiteX2" fmla="*/ 89 w 237903"/>
                <a:gd name="connsiteY2" fmla="*/ 120212 h 491311"/>
                <a:gd name="connsiteX3" fmla="*/ 89 w 237903"/>
                <a:gd name="connsiteY3" fmla="*/ 132255 h 491311"/>
                <a:gd name="connsiteX4" fmla="*/ 89 w 237903"/>
                <a:gd name="connsiteY4" fmla="*/ 136728 h 491311"/>
                <a:gd name="connsiteX5" fmla="*/ 89 w 237903"/>
                <a:gd name="connsiteY5" fmla="*/ 136728 h 491311"/>
                <a:gd name="connsiteX6" fmla="*/ 89 w 237903"/>
                <a:gd name="connsiteY6" fmla="*/ 478408 h 491311"/>
                <a:gd name="connsiteX7" fmla="*/ 14415 w 237903"/>
                <a:gd name="connsiteY7" fmla="*/ 491311 h 491311"/>
                <a:gd name="connsiteX8" fmla="*/ 28741 w 237903"/>
                <a:gd name="connsiteY8" fmla="*/ 478408 h 491311"/>
                <a:gd name="connsiteX9" fmla="*/ 28741 w 237903"/>
                <a:gd name="connsiteY9" fmla="*/ 226105 h 491311"/>
                <a:gd name="connsiteX10" fmla="*/ 85091 w 237903"/>
                <a:gd name="connsiteY10" fmla="*/ 238836 h 491311"/>
                <a:gd name="connsiteX11" fmla="*/ 237904 w 237903"/>
                <a:gd name="connsiteY11" fmla="*/ 166922 h 491311"/>
                <a:gd name="connsiteX12" fmla="*/ 237904 w 237903"/>
                <a:gd name="connsiteY12" fmla="*/ 74018 h 491311"/>
                <a:gd name="connsiteX13" fmla="*/ 85091 w 237903"/>
                <a:gd name="connsiteY13" fmla="*/ 2190 h 491311"/>
                <a:gd name="connsiteX0" fmla="*/ 85091 w 237904"/>
                <a:gd name="connsiteY0" fmla="*/ 2190 h 508415"/>
                <a:gd name="connsiteX1" fmla="*/ 14224 w 237904"/>
                <a:gd name="connsiteY1" fmla="*/ 35394 h 508415"/>
                <a:gd name="connsiteX2" fmla="*/ 89 w 237904"/>
                <a:gd name="connsiteY2" fmla="*/ 120212 h 508415"/>
                <a:gd name="connsiteX3" fmla="*/ 89 w 237904"/>
                <a:gd name="connsiteY3" fmla="*/ 132255 h 508415"/>
                <a:gd name="connsiteX4" fmla="*/ 89 w 237904"/>
                <a:gd name="connsiteY4" fmla="*/ 136728 h 508415"/>
                <a:gd name="connsiteX5" fmla="*/ 89 w 237904"/>
                <a:gd name="connsiteY5" fmla="*/ 136728 h 508415"/>
                <a:gd name="connsiteX6" fmla="*/ 89 w 237904"/>
                <a:gd name="connsiteY6" fmla="*/ 478408 h 508415"/>
                <a:gd name="connsiteX7" fmla="*/ 14415 w 237904"/>
                <a:gd name="connsiteY7" fmla="*/ 491311 h 508415"/>
                <a:gd name="connsiteX8" fmla="*/ 28741 w 237904"/>
                <a:gd name="connsiteY8" fmla="*/ 226105 h 508415"/>
                <a:gd name="connsiteX9" fmla="*/ 85091 w 237904"/>
                <a:gd name="connsiteY9" fmla="*/ 238836 h 508415"/>
                <a:gd name="connsiteX10" fmla="*/ 237904 w 237904"/>
                <a:gd name="connsiteY10" fmla="*/ 166922 h 508415"/>
                <a:gd name="connsiteX11" fmla="*/ 237904 w 237904"/>
                <a:gd name="connsiteY11" fmla="*/ 74018 h 508415"/>
                <a:gd name="connsiteX12" fmla="*/ 85091 w 237904"/>
                <a:gd name="connsiteY12" fmla="*/ 2190 h 508415"/>
                <a:gd name="connsiteX0" fmla="*/ 85091 w 237904"/>
                <a:gd name="connsiteY0" fmla="*/ 2190 h 479108"/>
                <a:gd name="connsiteX1" fmla="*/ 14224 w 237904"/>
                <a:gd name="connsiteY1" fmla="*/ 35394 h 479108"/>
                <a:gd name="connsiteX2" fmla="*/ 89 w 237904"/>
                <a:gd name="connsiteY2" fmla="*/ 120212 h 479108"/>
                <a:gd name="connsiteX3" fmla="*/ 89 w 237904"/>
                <a:gd name="connsiteY3" fmla="*/ 132255 h 479108"/>
                <a:gd name="connsiteX4" fmla="*/ 89 w 237904"/>
                <a:gd name="connsiteY4" fmla="*/ 136728 h 479108"/>
                <a:gd name="connsiteX5" fmla="*/ 89 w 237904"/>
                <a:gd name="connsiteY5" fmla="*/ 136728 h 479108"/>
                <a:gd name="connsiteX6" fmla="*/ 89 w 237904"/>
                <a:gd name="connsiteY6" fmla="*/ 478408 h 479108"/>
                <a:gd name="connsiteX7" fmla="*/ 28741 w 237904"/>
                <a:gd name="connsiteY7" fmla="*/ 226105 h 479108"/>
                <a:gd name="connsiteX8" fmla="*/ 85091 w 237904"/>
                <a:gd name="connsiteY8" fmla="*/ 238836 h 479108"/>
                <a:gd name="connsiteX9" fmla="*/ 237904 w 237904"/>
                <a:gd name="connsiteY9" fmla="*/ 166922 h 479108"/>
                <a:gd name="connsiteX10" fmla="*/ 237904 w 237904"/>
                <a:gd name="connsiteY10" fmla="*/ 74018 h 479108"/>
                <a:gd name="connsiteX11" fmla="*/ 85091 w 237904"/>
                <a:gd name="connsiteY11" fmla="*/ 2190 h 479108"/>
                <a:gd name="connsiteX0" fmla="*/ 85091 w 237904"/>
                <a:gd name="connsiteY0" fmla="*/ 2190 h 240931"/>
                <a:gd name="connsiteX1" fmla="*/ 14224 w 237904"/>
                <a:gd name="connsiteY1" fmla="*/ 35394 h 240931"/>
                <a:gd name="connsiteX2" fmla="*/ 89 w 237904"/>
                <a:gd name="connsiteY2" fmla="*/ 120212 h 240931"/>
                <a:gd name="connsiteX3" fmla="*/ 89 w 237904"/>
                <a:gd name="connsiteY3" fmla="*/ 132255 h 240931"/>
                <a:gd name="connsiteX4" fmla="*/ 89 w 237904"/>
                <a:gd name="connsiteY4" fmla="*/ 136728 h 240931"/>
                <a:gd name="connsiteX5" fmla="*/ 89 w 237904"/>
                <a:gd name="connsiteY5" fmla="*/ 136728 h 240931"/>
                <a:gd name="connsiteX6" fmla="*/ 28741 w 237904"/>
                <a:gd name="connsiteY6" fmla="*/ 226105 h 240931"/>
                <a:gd name="connsiteX7" fmla="*/ 85091 w 237904"/>
                <a:gd name="connsiteY7" fmla="*/ 238836 h 240931"/>
                <a:gd name="connsiteX8" fmla="*/ 237904 w 237904"/>
                <a:gd name="connsiteY8" fmla="*/ 166922 h 240931"/>
                <a:gd name="connsiteX9" fmla="*/ 237904 w 237904"/>
                <a:gd name="connsiteY9" fmla="*/ 74018 h 240931"/>
                <a:gd name="connsiteX10" fmla="*/ 85091 w 237904"/>
                <a:gd name="connsiteY10" fmla="*/ 2190 h 24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7904" h="240931">
                  <a:moveTo>
                    <a:pt x="85091" y="2190"/>
                  </a:moveTo>
                  <a:cubicBezTo>
                    <a:pt x="55385" y="-5839"/>
                    <a:pt x="23978" y="8877"/>
                    <a:pt x="14224" y="35394"/>
                  </a:cubicBezTo>
                  <a:cubicBezTo>
                    <a:pt x="4058" y="62708"/>
                    <a:pt x="-726" y="91414"/>
                    <a:pt x="89" y="120212"/>
                  </a:cubicBezTo>
                  <a:lnTo>
                    <a:pt x="89" y="132255"/>
                  </a:lnTo>
                  <a:lnTo>
                    <a:pt x="89" y="136728"/>
                  </a:lnTo>
                  <a:lnTo>
                    <a:pt x="89" y="136728"/>
                  </a:lnTo>
                  <a:lnTo>
                    <a:pt x="28741" y="226105"/>
                  </a:lnTo>
                  <a:cubicBezTo>
                    <a:pt x="43567" y="239246"/>
                    <a:pt x="65135" y="244118"/>
                    <a:pt x="85091" y="238836"/>
                  </a:cubicBezTo>
                  <a:cubicBezTo>
                    <a:pt x="129502" y="226621"/>
                    <a:pt x="179453" y="203137"/>
                    <a:pt x="237904" y="166922"/>
                  </a:cubicBezTo>
                  <a:cubicBezTo>
                    <a:pt x="214982" y="139395"/>
                    <a:pt x="214982" y="101545"/>
                    <a:pt x="237904" y="74018"/>
                  </a:cubicBezTo>
                  <a:cubicBezTo>
                    <a:pt x="179453" y="37803"/>
                    <a:pt x="129502" y="14319"/>
                    <a:pt x="85091" y="2190"/>
                  </a:cubicBezTo>
                  <a:close/>
                </a:path>
              </a:pathLst>
            </a:custGeom>
            <a:pattFill prst="pct90">
              <a:fgClr>
                <a:srgbClr val="D57099"/>
              </a:fgClr>
              <a:bgClr>
                <a:schemeClr val="bg1"/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271" name="Freeform: Shape 3270">
            <a:extLst>
              <a:ext uri="{FF2B5EF4-FFF2-40B4-BE49-F238E27FC236}">
                <a16:creationId xmlns:a16="http://schemas.microsoft.com/office/drawing/2014/main" id="{F2564B02-69CC-A3AF-7BC7-8CCD34CAE23E}"/>
              </a:ext>
            </a:extLst>
          </p:cNvPr>
          <p:cNvSpPr/>
          <p:nvPr/>
        </p:nvSpPr>
        <p:spPr>
          <a:xfrm>
            <a:off x="6274526" y="4401344"/>
            <a:ext cx="474626" cy="483886"/>
          </a:xfrm>
          <a:custGeom>
            <a:avLst/>
            <a:gdLst>
              <a:gd name="connsiteX0" fmla="*/ 243440 w 483886"/>
              <a:gd name="connsiteY0" fmla="*/ 483887 h 483886"/>
              <a:gd name="connsiteX1" fmla="*/ 240446 w 483886"/>
              <a:gd name="connsiteY1" fmla="*/ 483887 h 483886"/>
              <a:gd name="connsiteX2" fmla="*/ 0 w 483886"/>
              <a:gd name="connsiteY2" fmla="*/ 243440 h 483886"/>
              <a:gd name="connsiteX3" fmla="*/ 0 w 483886"/>
              <a:gd name="connsiteY3" fmla="*/ 240447 h 483886"/>
              <a:gd name="connsiteX4" fmla="*/ 240446 w 483886"/>
              <a:gd name="connsiteY4" fmla="*/ 0 h 483886"/>
              <a:gd name="connsiteX5" fmla="*/ 243440 w 483886"/>
              <a:gd name="connsiteY5" fmla="*/ 0 h 483886"/>
              <a:gd name="connsiteX6" fmla="*/ 483887 w 483886"/>
              <a:gd name="connsiteY6" fmla="*/ 240447 h 483886"/>
              <a:gd name="connsiteX7" fmla="*/ 483887 w 483886"/>
              <a:gd name="connsiteY7" fmla="*/ 243440 h 483886"/>
              <a:gd name="connsiteX8" fmla="*/ 243440 w 483886"/>
              <a:gd name="connsiteY8" fmla="*/ 483887 h 48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3886" h="483886">
                <a:moveTo>
                  <a:pt x="243440" y="483887"/>
                </a:moveTo>
                <a:lnTo>
                  <a:pt x="240446" y="483887"/>
                </a:lnTo>
                <a:cubicBezTo>
                  <a:pt x="107655" y="483887"/>
                  <a:pt x="0" y="376238"/>
                  <a:pt x="0" y="243440"/>
                </a:cubicBezTo>
                <a:lnTo>
                  <a:pt x="0" y="240447"/>
                </a:lnTo>
                <a:cubicBezTo>
                  <a:pt x="0" y="107655"/>
                  <a:pt x="107649" y="0"/>
                  <a:pt x="240446" y="0"/>
                </a:cubicBezTo>
                <a:lnTo>
                  <a:pt x="243440" y="0"/>
                </a:lnTo>
                <a:cubicBezTo>
                  <a:pt x="376232" y="0"/>
                  <a:pt x="483887" y="107649"/>
                  <a:pt x="483887" y="240447"/>
                </a:cubicBezTo>
                <a:lnTo>
                  <a:pt x="483887" y="243440"/>
                </a:lnTo>
                <a:cubicBezTo>
                  <a:pt x="483887" y="376238"/>
                  <a:pt x="376238" y="483887"/>
                  <a:pt x="243440" y="483887"/>
                </a:cubicBezTo>
                <a:close/>
              </a:path>
            </a:pathLst>
          </a:custGeom>
          <a:solidFill>
            <a:srgbClr val="D57099"/>
          </a:solidFill>
          <a:ln w="64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3272" name="Graphic 40" descr="Circles and an organic shape">
            <a:extLst>
              <a:ext uri="{FF2B5EF4-FFF2-40B4-BE49-F238E27FC236}">
                <a16:creationId xmlns:a16="http://schemas.microsoft.com/office/drawing/2014/main" id="{BAEC7778-3002-5969-727B-92CD8F845652}"/>
              </a:ext>
            </a:extLst>
          </p:cNvPr>
          <p:cNvGrpSpPr/>
          <p:nvPr/>
        </p:nvGrpSpPr>
        <p:grpSpPr>
          <a:xfrm>
            <a:off x="5036523" y="4484239"/>
            <a:ext cx="1568292" cy="1065919"/>
            <a:chOff x="4748539" y="1755973"/>
            <a:chExt cx="2118694" cy="1412452"/>
          </a:xfrm>
        </p:grpSpPr>
        <p:sp>
          <p:nvSpPr>
            <p:cNvPr id="3273" name="Freeform: Shape 3272">
              <a:extLst>
                <a:ext uri="{FF2B5EF4-FFF2-40B4-BE49-F238E27FC236}">
                  <a16:creationId xmlns:a16="http://schemas.microsoft.com/office/drawing/2014/main" id="{4853359A-DBD4-97A1-6C9E-C36AE8D2CA51}"/>
                </a:ext>
              </a:extLst>
            </p:cNvPr>
            <p:cNvSpPr/>
            <p:nvPr/>
          </p:nvSpPr>
          <p:spPr>
            <a:xfrm>
              <a:off x="4770527" y="1775374"/>
              <a:ext cx="2096706" cy="1370528"/>
            </a:xfrm>
            <a:custGeom>
              <a:avLst/>
              <a:gdLst>
                <a:gd name="connsiteX0" fmla="*/ 2092146 w 2096706"/>
                <a:gd name="connsiteY0" fmla="*/ 641931 h 1370528"/>
                <a:gd name="connsiteX1" fmla="*/ 2096707 w 2096706"/>
                <a:gd name="connsiteY1" fmla="*/ 646492 h 1370528"/>
                <a:gd name="connsiteX2" fmla="*/ 2060209 w 2096706"/>
                <a:gd name="connsiteY2" fmla="*/ 682990 h 1370528"/>
                <a:gd name="connsiteX3" fmla="*/ 2055648 w 2096706"/>
                <a:gd name="connsiteY3" fmla="*/ 678429 h 1370528"/>
                <a:gd name="connsiteX4" fmla="*/ 2092146 w 2096706"/>
                <a:gd name="connsiteY4" fmla="*/ 641931 h 1370528"/>
                <a:gd name="connsiteX5" fmla="*/ 2044112 w 2096706"/>
                <a:gd name="connsiteY5" fmla="*/ 593897 h 1370528"/>
                <a:gd name="connsiteX6" fmla="*/ 2048673 w 2096706"/>
                <a:gd name="connsiteY6" fmla="*/ 598458 h 1370528"/>
                <a:gd name="connsiteX7" fmla="*/ 2012175 w 2096706"/>
                <a:gd name="connsiteY7" fmla="*/ 634956 h 1370528"/>
                <a:gd name="connsiteX8" fmla="*/ 2007614 w 2096706"/>
                <a:gd name="connsiteY8" fmla="*/ 630395 h 1370528"/>
                <a:gd name="connsiteX9" fmla="*/ 2044112 w 2096706"/>
                <a:gd name="connsiteY9" fmla="*/ 593897 h 1370528"/>
                <a:gd name="connsiteX10" fmla="*/ 1383942 w 2096706"/>
                <a:gd name="connsiteY10" fmla="*/ 590671 h 1370528"/>
                <a:gd name="connsiteX11" fmla="*/ 1379380 w 2096706"/>
                <a:gd name="connsiteY11" fmla="*/ 586109 h 1370528"/>
                <a:gd name="connsiteX12" fmla="*/ 1415878 w 2096706"/>
                <a:gd name="connsiteY12" fmla="*/ 549611 h 1370528"/>
                <a:gd name="connsiteX13" fmla="*/ 1420440 w 2096706"/>
                <a:gd name="connsiteY13" fmla="*/ 554173 h 1370528"/>
                <a:gd name="connsiteX14" fmla="*/ 1383942 w 2096706"/>
                <a:gd name="connsiteY14" fmla="*/ 590671 h 1370528"/>
                <a:gd name="connsiteX15" fmla="*/ 1395484 w 2096706"/>
                <a:gd name="connsiteY15" fmla="*/ 675209 h 1370528"/>
                <a:gd name="connsiteX16" fmla="*/ 1358986 w 2096706"/>
                <a:gd name="connsiteY16" fmla="*/ 711707 h 1370528"/>
                <a:gd name="connsiteX17" fmla="*/ 1354425 w 2096706"/>
                <a:gd name="connsiteY17" fmla="*/ 707146 h 1370528"/>
                <a:gd name="connsiteX18" fmla="*/ 1390923 w 2096706"/>
                <a:gd name="connsiteY18" fmla="*/ 670648 h 1370528"/>
                <a:gd name="connsiteX19" fmla="*/ 1395484 w 2096706"/>
                <a:gd name="connsiteY19" fmla="*/ 675209 h 1370528"/>
                <a:gd name="connsiteX20" fmla="*/ 1438957 w 2096706"/>
                <a:gd name="connsiteY20" fmla="*/ 718681 h 1370528"/>
                <a:gd name="connsiteX21" fmla="*/ 1443518 w 2096706"/>
                <a:gd name="connsiteY21" fmla="*/ 723243 h 1370528"/>
                <a:gd name="connsiteX22" fmla="*/ 1407020 w 2096706"/>
                <a:gd name="connsiteY22" fmla="*/ 759741 h 1370528"/>
                <a:gd name="connsiteX23" fmla="*/ 1402459 w 2096706"/>
                <a:gd name="connsiteY23" fmla="*/ 755179 h 1370528"/>
                <a:gd name="connsiteX24" fmla="*/ 1438957 w 2096706"/>
                <a:gd name="connsiteY24" fmla="*/ 718681 h 1370528"/>
                <a:gd name="connsiteX25" fmla="*/ 1431976 w 2096706"/>
                <a:gd name="connsiteY25" fmla="*/ 638711 h 1370528"/>
                <a:gd name="connsiteX26" fmla="*/ 1427414 w 2096706"/>
                <a:gd name="connsiteY26" fmla="*/ 634150 h 1370528"/>
                <a:gd name="connsiteX27" fmla="*/ 1463912 w 2096706"/>
                <a:gd name="connsiteY27" fmla="*/ 597652 h 1370528"/>
                <a:gd name="connsiteX28" fmla="*/ 1468474 w 2096706"/>
                <a:gd name="connsiteY28" fmla="*/ 602213 h 1370528"/>
                <a:gd name="connsiteX29" fmla="*/ 1431976 w 2096706"/>
                <a:gd name="connsiteY29" fmla="*/ 638711 h 1370528"/>
                <a:gd name="connsiteX30" fmla="*/ 1452370 w 2096706"/>
                <a:gd name="connsiteY30" fmla="*/ 513120 h 1370528"/>
                <a:gd name="connsiteX31" fmla="*/ 1488868 w 2096706"/>
                <a:gd name="connsiteY31" fmla="*/ 476622 h 1370528"/>
                <a:gd name="connsiteX32" fmla="*/ 1493429 w 2096706"/>
                <a:gd name="connsiteY32" fmla="*/ 481183 h 1370528"/>
                <a:gd name="connsiteX33" fmla="*/ 1456931 w 2096706"/>
                <a:gd name="connsiteY33" fmla="*/ 517681 h 1370528"/>
                <a:gd name="connsiteX34" fmla="*/ 1452370 w 2096706"/>
                <a:gd name="connsiteY34" fmla="*/ 513120 h 1370528"/>
                <a:gd name="connsiteX35" fmla="*/ 1486990 w 2096706"/>
                <a:gd name="connsiteY35" fmla="*/ 766715 h 1370528"/>
                <a:gd name="connsiteX36" fmla="*/ 1491552 w 2096706"/>
                <a:gd name="connsiteY36" fmla="*/ 771277 h 1370528"/>
                <a:gd name="connsiteX37" fmla="*/ 1455054 w 2096706"/>
                <a:gd name="connsiteY37" fmla="*/ 807775 h 1370528"/>
                <a:gd name="connsiteX38" fmla="*/ 1450492 w 2096706"/>
                <a:gd name="connsiteY38" fmla="*/ 803213 h 1370528"/>
                <a:gd name="connsiteX39" fmla="*/ 1486990 w 2096706"/>
                <a:gd name="connsiteY39" fmla="*/ 766715 h 1370528"/>
                <a:gd name="connsiteX40" fmla="*/ 1480010 w 2096706"/>
                <a:gd name="connsiteY40" fmla="*/ 686745 h 1370528"/>
                <a:gd name="connsiteX41" fmla="*/ 1475448 w 2096706"/>
                <a:gd name="connsiteY41" fmla="*/ 682184 h 1370528"/>
                <a:gd name="connsiteX42" fmla="*/ 1511946 w 2096706"/>
                <a:gd name="connsiteY42" fmla="*/ 645686 h 1370528"/>
                <a:gd name="connsiteX43" fmla="*/ 1516507 w 2096706"/>
                <a:gd name="connsiteY43" fmla="*/ 650247 h 1370528"/>
                <a:gd name="connsiteX44" fmla="*/ 1480010 w 2096706"/>
                <a:gd name="connsiteY44" fmla="*/ 686745 h 1370528"/>
                <a:gd name="connsiteX45" fmla="*/ 1674042 w 2096706"/>
                <a:gd name="connsiteY45" fmla="*/ 588793 h 1370528"/>
                <a:gd name="connsiteX46" fmla="*/ 1669480 w 2096706"/>
                <a:gd name="connsiteY46" fmla="*/ 584232 h 1370528"/>
                <a:gd name="connsiteX47" fmla="*/ 1705978 w 2096706"/>
                <a:gd name="connsiteY47" fmla="*/ 547734 h 1370528"/>
                <a:gd name="connsiteX48" fmla="*/ 1710540 w 2096706"/>
                <a:gd name="connsiteY48" fmla="*/ 552295 h 1370528"/>
                <a:gd name="connsiteX49" fmla="*/ 1674042 w 2096706"/>
                <a:gd name="connsiteY49" fmla="*/ 588793 h 1370528"/>
                <a:gd name="connsiteX50" fmla="*/ 1685578 w 2096706"/>
                <a:gd name="connsiteY50" fmla="*/ 673332 h 1370528"/>
                <a:gd name="connsiteX51" fmla="*/ 1649086 w 2096706"/>
                <a:gd name="connsiteY51" fmla="*/ 709830 h 1370528"/>
                <a:gd name="connsiteX52" fmla="*/ 1644525 w 2096706"/>
                <a:gd name="connsiteY52" fmla="*/ 705268 h 1370528"/>
                <a:gd name="connsiteX53" fmla="*/ 1681016 w 2096706"/>
                <a:gd name="connsiteY53" fmla="*/ 668770 h 1370528"/>
                <a:gd name="connsiteX54" fmla="*/ 1685578 w 2096706"/>
                <a:gd name="connsiteY54" fmla="*/ 673332 h 1370528"/>
                <a:gd name="connsiteX55" fmla="*/ 1650957 w 2096706"/>
                <a:gd name="connsiteY55" fmla="*/ 419723 h 1370528"/>
                <a:gd name="connsiteX56" fmla="*/ 1646396 w 2096706"/>
                <a:gd name="connsiteY56" fmla="*/ 415162 h 1370528"/>
                <a:gd name="connsiteX57" fmla="*/ 1682893 w 2096706"/>
                <a:gd name="connsiteY57" fmla="*/ 378664 h 1370528"/>
                <a:gd name="connsiteX58" fmla="*/ 1687455 w 2096706"/>
                <a:gd name="connsiteY58" fmla="*/ 383225 h 1370528"/>
                <a:gd name="connsiteX59" fmla="*/ 1650957 w 2096706"/>
                <a:gd name="connsiteY59" fmla="*/ 419723 h 1370528"/>
                <a:gd name="connsiteX60" fmla="*/ 1657938 w 2096706"/>
                <a:gd name="connsiteY60" fmla="*/ 499700 h 1370528"/>
                <a:gd name="connsiteX61" fmla="*/ 1662499 w 2096706"/>
                <a:gd name="connsiteY61" fmla="*/ 504262 h 1370528"/>
                <a:gd name="connsiteX62" fmla="*/ 1626001 w 2096706"/>
                <a:gd name="connsiteY62" fmla="*/ 540760 h 1370528"/>
                <a:gd name="connsiteX63" fmla="*/ 1621440 w 2096706"/>
                <a:gd name="connsiteY63" fmla="*/ 536198 h 1370528"/>
                <a:gd name="connsiteX64" fmla="*/ 1657938 w 2096706"/>
                <a:gd name="connsiteY64" fmla="*/ 499700 h 1370528"/>
                <a:gd name="connsiteX65" fmla="*/ 1632976 w 2096706"/>
                <a:gd name="connsiteY65" fmla="*/ 620730 h 1370528"/>
                <a:gd name="connsiteX66" fmla="*/ 1637537 w 2096706"/>
                <a:gd name="connsiteY66" fmla="*/ 625291 h 1370528"/>
                <a:gd name="connsiteX67" fmla="*/ 1601046 w 2096706"/>
                <a:gd name="connsiteY67" fmla="*/ 661789 h 1370528"/>
                <a:gd name="connsiteX68" fmla="*/ 1596484 w 2096706"/>
                <a:gd name="connsiteY68" fmla="*/ 657228 h 1370528"/>
                <a:gd name="connsiteX69" fmla="*/ 1632976 w 2096706"/>
                <a:gd name="connsiteY69" fmla="*/ 620730 h 1370528"/>
                <a:gd name="connsiteX70" fmla="*/ 1577967 w 2096706"/>
                <a:gd name="connsiteY70" fmla="*/ 492719 h 1370528"/>
                <a:gd name="connsiteX71" fmla="*/ 1573406 w 2096706"/>
                <a:gd name="connsiteY71" fmla="*/ 488158 h 1370528"/>
                <a:gd name="connsiteX72" fmla="*/ 1609904 w 2096706"/>
                <a:gd name="connsiteY72" fmla="*/ 451660 h 1370528"/>
                <a:gd name="connsiteX73" fmla="*/ 1614466 w 2096706"/>
                <a:gd name="connsiteY73" fmla="*/ 456221 h 1370528"/>
                <a:gd name="connsiteX74" fmla="*/ 1577967 w 2096706"/>
                <a:gd name="connsiteY74" fmla="*/ 492719 h 1370528"/>
                <a:gd name="connsiteX75" fmla="*/ 1584942 w 2096706"/>
                <a:gd name="connsiteY75" fmla="*/ 572690 h 1370528"/>
                <a:gd name="connsiteX76" fmla="*/ 1589503 w 2096706"/>
                <a:gd name="connsiteY76" fmla="*/ 577251 h 1370528"/>
                <a:gd name="connsiteX77" fmla="*/ 1553012 w 2096706"/>
                <a:gd name="connsiteY77" fmla="*/ 613749 h 1370528"/>
                <a:gd name="connsiteX78" fmla="*/ 1548451 w 2096706"/>
                <a:gd name="connsiteY78" fmla="*/ 609188 h 1370528"/>
                <a:gd name="connsiteX79" fmla="*/ 1584942 w 2096706"/>
                <a:gd name="connsiteY79" fmla="*/ 572690 h 1370528"/>
                <a:gd name="connsiteX80" fmla="*/ 1529927 w 2096706"/>
                <a:gd name="connsiteY80" fmla="*/ 444685 h 1370528"/>
                <a:gd name="connsiteX81" fmla="*/ 1525366 w 2096706"/>
                <a:gd name="connsiteY81" fmla="*/ 440124 h 1370528"/>
                <a:gd name="connsiteX82" fmla="*/ 1561864 w 2096706"/>
                <a:gd name="connsiteY82" fmla="*/ 403626 h 1370528"/>
                <a:gd name="connsiteX83" fmla="*/ 1566425 w 2096706"/>
                <a:gd name="connsiteY83" fmla="*/ 408187 h 1370528"/>
                <a:gd name="connsiteX84" fmla="*/ 1529927 w 2096706"/>
                <a:gd name="connsiteY84" fmla="*/ 444685 h 1370528"/>
                <a:gd name="connsiteX85" fmla="*/ 1536908 w 2096706"/>
                <a:gd name="connsiteY85" fmla="*/ 524656 h 1370528"/>
                <a:gd name="connsiteX86" fmla="*/ 1541470 w 2096706"/>
                <a:gd name="connsiteY86" fmla="*/ 529217 h 1370528"/>
                <a:gd name="connsiteX87" fmla="*/ 1504978 w 2096706"/>
                <a:gd name="connsiteY87" fmla="*/ 565715 h 1370528"/>
                <a:gd name="connsiteX88" fmla="*/ 1500417 w 2096706"/>
                <a:gd name="connsiteY88" fmla="*/ 561154 h 1370528"/>
                <a:gd name="connsiteX89" fmla="*/ 1536908 w 2096706"/>
                <a:gd name="connsiteY89" fmla="*/ 524656 h 1370528"/>
                <a:gd name="connsiteX90" fmla="*/ 1535031 w 2096706"/>
                <a:gd name="connsiteY90" fmla="*/ 814756 h 1370528"/>
                <a:gd name="connsiteX91" fmla="*/ 1539592 w 2096706"/>
                <a:gd name="connsiteY91" fmla="*/ 819317 h 1370528"/>
                <a:gd name="connsiteX92" fmla="*/ 1503094 w 2096706"/>
                <a:gd name="connsiteY92" fmla="*/ 855815 h 1370528"/>
                <a:gd name="connsiteX93" fmla="*/ 1498533 w 2096706"/>
                <a:gd name="connsiteY93" fmla="*/ 851254 h 1370528"/>
                <a:gd name="connsiteX94" fmla="*/ 1535031 w 2096706"/>
                <a:gd name="connsiteY94" fmla="*/ 814756 h 1370528"/>
                <a:gd name="connsiteX95" fmla="*/ 1528050 w 2096706"/>
                <a:gd name="connsiteY95" fmla="*/ 734779 h 1370528"/>
                <a:gd name="connsiteX96" fmla="*/ 1523488 w 2096706"/>
                <a:gd name="connsiteY96" fmla="*/ 730217 h 1370528"/>
                <a:gd name="connsiteX97" fmla="*/ 1559986 w 2096706"/>
                <a:gd name="connsiteY97" fmla="*/ 693719 h 1370528"/>
                <a:gd name="connsiteX98" fmla="*/ 1564548 w 2096706"/>
                <a:gd name="connsiteY98" fmla="*/ 698281 h 1370528"/>
                <a:gd name="connsiteX99" fmla="*/ 1528050 w 2096706"/>
                <a:gd name="connsiteY99" fmla="*/ 734779 h 1370528"/>
                <a:gd name="connsiteX100" fmla="*/ 1583071 w 2096706"/>
                <a:gd name="connsiteY100" fmla="*/ 862789 h 1370528"/>
                <a:gd name="connsiteX101" fmla="*/ 1587632 w 2096706"/>
                <a:gd name="connsiteY101" fmla="*/ 867351 h 1370528"/>
                <a:gd name="connsiteX102" fmla="*/ 1551134 w 2096706"/>
                <a:gd name="connsiteY102" fmla="*/ 903849 h 1370528"/>
                <a:gd name="connsiteX103" fmla="*/ 1546573 w 2096706"/>
                <a:gd name="connsiteY103" fmla="*/ 899287 h 1370528"/>
                <a:gd name="connsiteX104" fmla="*/ 1583071 w 2096706"/>
                <a:gd name="connsiteY104" fmla="*/ 862789 h 1370528"/>
                <a:gd name="connsiteX105" fmla="*/ 1576084 w 2096706"/>
                <a:gd name="connsiteY105" fmla="*/ 782819 h 1370528"/>
                <a:gd name="connsiteX106" fmla="*/ 1571522 w 2096706"/>
                <a:gd name="connsiteY106" fmla="*/ 778258 h 1370528"/>
                <a:gd name="connsiteX107" fmla="*/ 1608020 w 2096706"/>
                <a:gd name="connsiteY107" fmla="*/ 741760 h 1370528"/>
                <a:gd name="connsiteX108" fmla="*/ 1612582 w 2096706"/>
                <a:gd name="connsiteY108" fmla="*/ 746321 h 1370528"/>
                <a:gd name="connsiteX109" fmla="*/ 1576084 w 2096706"/>
                <a:gd name="connsiteY109" fmla="*/ 782819 h 1370528"/>
                <a:gd name="connsiteX110" fmla="*/ 1631105 w 2096706"/>
                <a:gd name="connsiteY110" fmla="*/ 910830 h 1370528"/>
                <a:gd name="connsiteX111" fmla="*/ 1635666 w 2096706"/>
                <a:gd name="connsiteY111" fmla="*/ 915391 h 1370528"/>
                <a:gd name="connsiteX112" fmla="*/ 1599168 w 2096706"/>
                <a:gd name="connsiteY112" fmla="*/ 951889 h 1370528"/>
                <a:gd name="connsiteX113" fmla="*/ 1594607 w 2096706"/>
                <a:gd name="connsiteY113" fmla="*/ 947328 h 1370528"/>
                <a:gd name="connsiteX114" fmla="*/ 1631105 w 2096706"/>
                <a:gd name="connsiteY114" fmla="*/ 910830 h 1370528"/>
                <a:gd name="connsiteX115" fmla="*/ 1624130 w 2096706"/>
                <a:gd name="connsiteY115" fmla="*/ 830859 h 1370528"/>
                <a:gd name="connsiteX116" fmla="*/ 1619569 w 2096706"/>
                <a:gd name="connsiteY116" fmla="*/ 826298 h 1370528"/>
                <a:gd name="connsiteX117" fmla="*/ 1656060 w 2096706"/>
                <a:gd name="connsiteY117" fmla="*/ 789800 h 1370528"/>
                <a:gd name="connsiteX118" fmla="*/ 1660622 w 2096706"/>
                <a:gd name="connsiteY118" fmla="*/ 794361 h 1370528"/>
                <a:gd name="connsiteX119" fmla="*/ 1624130 w 2096706"/>
                <a:gd name="connsiteY119" fmla="*/ 830859 h 1370528"/>
                <a:gd name="connsiteX120" fmla="*/ 1679145 w 2096706"/>
                <a:gd name="connsiteY120" fmla="*/ 958864 h 1370528"/>
                <a:gd name="connsiteX121" fmla="*/ 1683706 w 2096706"/>
                <a:gd name="connsiteY121" fmla="*/ 963425 h 1370528"/>
                <a:gd name="connsiteX122" fmla="*/ 1647208 w 2096706"/>
                <a:gd name="connsiteY122" fmla="*/ 999923 h 1370528"/>
                <a:gd name="connsiteX123" fmla="*/ 1642647 w 2096706"/>
                <a:gd name="connsiteY123" fmla="*/ 995361 h 1370528"/>
                <a:gd name="connsiteX124" fmla="*/ 1679145 w 2096706"/>
                <a:gd name="connsiteY124" fmla="*/ 958864 h 1370528"/>
                <a:gd name="connsiteX125" fmla="*/ 1672171 w 2096706"/>
                <a:gd name="connsiteY125" fmla="*/ 878893 h 1370528"/>
                <a:gd name="connsiteX126" fmla="*/ 1667609 w 2096706"/>
                <a:gd name="connsiteY126" fmla="*/ 874332 h 1370528"/>
                <a:gd name="connsiteX127" fmla="*/ 1704101 w 2096706"/>
                <a:gd name="connsiteY127" fmla="*/ 837834 h 1370528"/>
                <a:gd name="connsiteX128" fmla="*/ 1708662 w 2096706"/>
                <a:gd name="connsiteY128" fmla="*/ 842395 h 1370528"/>
                <a:gd name="connsiteX129" fmla="*/ 1672171 w 2096706"/>
                <a:gd name="connsiteY129" fmla="*/ 878893 h 1370528"/>
                <a:gd name="connsiteX130" fmla="*/ 1697126 w 2096706"/>
                <a:gd name="connsiteY130" fmla="*/ 757863 h 1370528"/>
                <a:gd name="connsiteX131" fmla="*/ 1692565 w 2096706"/>
                <a:gd name="connsiteY131" fmla="*/ 753302 h 1370528"/>
                <a:gd name="connsiteX132" fmla="*/ 1729056 w 2096706"/>
                <a:gd name="connsiteY132" fmla="*/ 716804 h 1370528"/>
                <a:gd name="connsiteX133" fmla="*/ 1733618 w 2096706"/>
                <a:gd name="connsiteY133" fmla="*/ 721365 h 1370528"/>
                <a:gd name="connsiteX134" fmla="*/ 1697126 w 2096706"/>
                <a:gd name="connsiteY134" fmla="*/ 757863 h 1370528"/>
                <a:gd name="connsiteX135" fmla="*/ 1923082 w 2096706"/>
                <a:gd name="connsiteY135" fmla="*/ 618852 h 1370528"/>
                <a:gd name="connsiteX136" fmla="*/ 1927643 w 2096706"/>
                <a:gd name="connsiteY136" fmla="*/ 623414 h 1370528"/>
                <a:gd name="connsiteX137" fmla="*/ 1891146 w 2096706"/>
                <a:gd name="connsiteY137" fmla="*/ 659912 h 1370528"/>
                <a:gd name="connsiteX138" fmla="*/ 1886584 w 2096706"/>
                <a:gd name="connsiteY138" fmla="*/ 655350 h 1370528"/>
                <a:gd name="connsiteX139" fmla="*/ 1923082 w 2096706"/>
                <a:gd name="connsiteY139" fmla="*/ 618852 h 1370528"/>
                <a:gd name="connsiteX140" fmla="*/ 1911540 w 2096706"/>
                <a:gd name="connsiteY140" fmla="*/ 534321 h 1370528"/>
                <a:gd name="connsiteX141" fmla="*/ 1948038 w 2096706"/>
                <a:gd name="connsiteY141" fmla="*/ 497823 h 1370528"/>
                <a:gd name="connsiteX142" fmla="*/ 1952599 w 2096706"/>
                <a:gd name="connsiteY142" fmla="*/ 502384 h 1370528"/>
                <a:gd name="connsiteX143" fmla="*/ 1916101 w 2096706"/>
                <a:gd name="connsiteY143" fmla="*/ 538882 h 1370528"/>
                <a:gd name="connsiteX144" fmla="*/ 1911540 w 2096706"/>
                <a:gd name="connsiteY144" fmla="*/ 534321 h 1370528"/>
                <a:gd name="connsiteX145" fmla="*/ 1868061 w 2096706"/>
                <a:gd name="connsiteY145" fmla="*/ 490842 h 1370528"/>
                <a:gd name="connsiteX146" fmla="*/ 1863499 w 2096706"/>
                <a:gd name="connsiteY146" fmla="*/ 486280 h 1370528"/>
                <a:gd name="connsiteX147" fmla="*/ 1899997 w 2096706"/>
                <a:gd name="connsiteY147" fmla="*/ 449782 h 1370528"/>
                <a:gd name="connsiteX148" fmla="*/ 1904559 w 2096706"/>
                <a:gd name="connsiteY148" fmla="*/ 454344 h 1370528"/>
                <a:gd name="connsiteX149" fmla="*/ 1868061 w 2096706"/>
                <a:gd name="connsiteY149" fmla="*/ 490842 h 1370528"/>
                <a:gd name="connsiteX150" fmla="*/ 1875048 w 2096706"/>
                <a:gd name="connsiteY150" fmla="*/ 570812 h 1370528"/>
                <a:gd name="connsiteX151" fmla="*/ 1879610 w 2096706"/>
                <a:gd name="connsiteY151" fmla="*/ 575374 h 1370528"/>
                <a:gd name="connsiteX152" fmla="*/ 1843112 w 2096706"/>
                <a:gd name="connsiteY152" fmla="*/ 611872 h 1370528"/>
                <a:gd name="connsiteX153" fmla="*/ 1838550 w 2096706"/>
                <a:gd name="connsiteY153" fmla="*/ 607310 h 1370528"/>
                <a:gd name="connsiteX154" fmla="*/ 1875048 w 2096706"/>
                <a:gd name="connsiteY154" fmla="*/ 570812 h 1370528"/>
                <a:gd name="connsiteX155" fmla="*/ 1820027 w 2096706"/>
                <a:gd name="connsiteY155" fmla="*/ 442808 h 1370528"/>
                <a:gd name="connsiteX156" fmla="*/ 1815466 w 2096706"/>
                <a:gd name="connsiteY156" fmla="*/ 438247 h 1370528"/>
                <a:gd name="connsiteX157" fmla="*/ 1851964 w 2096706"/>
                <a:gd name="connsiteY157" fmla="*/ 401749 h 1370528"/>
                <a:gd name="connsiteX158" fmla="*/ 1856525 w 2096706"/>
                <a:gd name="connsiteY158" fmla="*/ 406310 h 1370528"/>
                <a:gd name="connsiteX159" fmla="*/ 1820027 w 2096706"/>
                <a:gd name="connsiteY159" fmla="*/ 442808 h 1370528"/>
                <a:gd name="connsiteX160" fmla="*/ 1827008 w 2096706"/>
                <a:gd name="connsiteY160" fmla="*/ 522778 h 1370528"/>
                <a:gd name="connsiteX161" fmla="*/ 1831569 w 2096706"/>
                <a:gd name="connsiteY161" fmla="*/ 527340 h 1370528"/>
                <a:gd name="connsiteX162" fmla="*/ 1795071 w 2096706"/>
                <a:gd name="connsiteY162" fmla="*/ 563838 h 1370528"/>
                <a:gd name="connsiteX163" fmla="*/ 1790510 w 2096706"/>
                <a:gd name="connsiteY163" fmla="*/ 559276 h 1370528"/>
                <a:gd name="connsiteX164" fmla="*/ 1827008 w 2096706"/>
                <a:gd name="connsiteY164" fmla="*/ 522778 h 1370528"/>
                <a:gd name="connsiteX165" fmla="*/ 1806614 w 2096706"/>
                <a:gd name="connsiteY165" fmla="*/ 648370 h 1370528"/>
                <a:gd name="connsiteX166" fmla="*/ 1770116 w 2096706"/>
                <a:gd name="connsiteY166" fmla="*/ 684867 h 1370528"/>
                <a:gd name="connsiteX167" fmla="*/ 1765554 w 2096706"/>
                <a:gd name="connsiteY167" fmla="*/ 680306 h 1370528"/>
                <a:gd name="connsiteX168" fmla="*/ 1802052 w 2096706"/>
                <a:gd name="connsiteY168" fmla="*/ 643808 h 1370528"/>
                <a:gd name="connsiteX169" fmla="*/ 1806614 w 2096706"/>
                <a:gd name="connsiteY169" fmla="*/ 648370 h 1370528"/>
                <a:gd name="connsiteX170" fmla="*/ 1771987 w 2096706"/>
                <a:gd name="connsiteY170" fmla="*/ 394768 h 1370528"/>
                <a:gd name="connsiteX171" fmla="*/ 1767425 w 2096706"/>
                <a:gd name="connsiteY171" fmla="*/ 390206 h 1370528"/>
                <a:gd name="connsiteX172" fmla="*/ 1803923 w 2096706"/>
                <a:gd name="connsiteY172" fmla="*/ 353708 h 1370528"/>
                <a:gd name="connsiteX173" fmla="*/ 1808485 w 2096706"/>
                <a:gd name="connsiteY173" fmla="*/ 358270 h 1370528"/>
                <a:gd name="connsiteX174" fmla="*/ 1771987 w 2096706"/>
                <a:gd name="connsiteY174" fmla="*/ 394768 h 1370528"/>
                <a:gd name="connsiteX175" fmla="*/ 1778968 w 2096706"/>
                <a:gd name="connsiteY175" fmla="*/ 474738 h 1370528"/>
                <a:gd name="connsiteX176" fmla="*/ 1783529 w 2096706"/>
                <a:gd name="connsiteY176" fmla="*/ 479299 h 1370528"/>
                <a:gd name="connsiteX177" fmla="*/ 1747031 w 2096706"/>
                <a:gd name="connsiteY177" fmla="*/ 515797 h 1370528"/>
                <a:gd name="connsiteX178" fmla="*/ 1742470 w 2096706"/>
                <a:gd name="connsiteY178" fmla="*/ 511236 h 1370528"/>
                <a:gd name="connsiteX179" fmla="*/ 1778968 w 2096706"/>
                <a:gd name="connsiteY179" fmla="*/ 474738 h 1370528"/>
                <a:gd name="connsiteX180" fmla="*/ 1754012 w 2096706"/>
                <a:gd name="connsiteY180" fmla="*/ 595774 h 1370528"/>
                <a:gd name="connsiteX181" fmla="*/ 1758573 w 2096706"/>
                <a:gd name="connsiteY181" fmla="*/ 600336 h 1370528"/>
                <a:gd name="connsiteX182" fmla="*/ 1722075 w 2096706"/>
                <a:gd name="connsiteY182" fmla="*/ 636834 h 1370528"/>
                <a:gd name="connsiteX183" fmla="*/ 1717514 w 2096706"/>
                <a:gd name="connsiteY183" fmla="*/ 632272 h 1370528"/>
                <a:gd name="connsiteX184" fmla="*/ 1754012 w 2096706"/>
                <a:gd name="connsiteY184" fmla="*/ 595774 h 1370528"/>
                <a:gd name="connsiteX185" fmla="*/ 1752134 w 2096706"/>
                <a:gd name="connsiteY185" fmla="*/ 885874 h 1370528"/>
                <a:gd name="connsiteX186" fmla="*/ 1756696 w 2096706"/>
                <a:gd name="connsiteY186" fmla="*/ 890435 h 1370528"/>
                <a:gd name="connsiteX187" fmla="*/ 1720205 w 2096706"/>
                <a:gd name="connsiteY187" fmla="*/ 926933 h 1370528"/>
                <a:gd name="connsiteX188" fmla="*/ 1715643 w 2096706"/>
                <a:gd name="connsiteY188" fmla="*/ 922372 h 1370528"/>
                <a:gd name="connsiteX189" fmla="*/ 1752134 w 2096706"/>
                <a:gd name="connsiteY189" fmla="*/ 885874 h 1370528"/>
                <a:gd name="connsiteX190" fmla="*/ 1745160 w 2096706"/>
                <a:gd name="connsiteY190" fmla="*/ 805904 h 1370528"/>
                <a:gd name="connsiteX191" fmla="*/ 1740599 w 2096706"/>
                <a:gd name="connsiteY191" fmla="*/ 801342 h 1370528"/>
                <a:gd name="connsiteX192" fmla="*/ 1777090 w 2096706"/>
                <a:gd name="connsiteY192" fmla="*/ 764844 h 1370528"/>
                <a:gd name="connsiteX193" fmla="*/ 1781652 w 2096706"/>
                <a:gd name="connsiteY193" fmla="*/ 769406 h 1370528"/>
                <a:gd name="connsiteX194" fmla="*/ 1745160 w 2096706"/>
                <a:gd name="connsiteY194" fmla="*/ 805904 h 1370528"/>
                <a:gd name="connsiteX195" fmla="*/ 1800168 w 2096706"/>
                <a:gd name="connsiteY195" fmla="*/ 933908 h 1370528"/>
                <a:gd name="connsiteX196" fmla="*/ 1804730 w 2096706"/>
                <a:gd name="connsiteY196" fmla="*/ 938469 h 1370528"/>
                <a:gd name="connsiteX197" fmla="*/ 1768232 w 2096706"/>
                <a:gd name="connsiteY197" fmla="*/ 974967 h 1370528"/>
                <a:gd name="connsiteX198" fmla="*/ 1763670 w 2096706"/>
                <a:gd name="connsiteY198" fmla="*/ 970406 h 1370528"/>
                <a:gd name="connsiteX199" fmla="*/ 1800168 w 2096706"/>
                <a:gd name="connsiteY199" fmla="*/ 933908 h 1370528"/>
                <a:gd name="connsiteX200" fmla="*/ 1793194 w 2096706"/>
                <a:gd name="connsiteY200" fmla="*/ 853938 h 1370528"/>
                <a:gd name="connsiteX201" fmla="*/ 1788632 w 2096706"/>
                <a:gd name="connsiteY201" fmla="*/ 849376 h 1370528"/>
                <a:gd name="connsiteX202" fmla="*/ 1825124 w 2096706"/>
                <a:gd name="connsiteY202" fmla="*/ 812878 h 1370528"/>
                <a:gd name="connsiteX203" fmla="*/ 1829685 w 2096706"/>
                <a:gd name="connsiteY203" fmla="*/ 817440 h 1370528"/>
                <a:gd name="connsiteX204" fmla="*/ 1793194 w 2096706"/>
                <a:gd name="connsiteY204" fmla="*/ 853938 h 1370528"/>
                <a:gd name="connsiteX205" fmla="*/ 1818156 w 2096706"/>
                <a:gd name="connsiteY205" fmla="*/ 732908 h 1370528"/>
                <a:gd name="connsiteX206" fmla="*/ 1813594 w 2096706"/>
                <a:gd name="connsiteY206" fmla="*/ 728346 h 1370528"/>
                <a:gd name="connsiteX207" fmla="*/ 1850093 w 2096706"/>
                <a:gd name="connsiteY207" fmla="*/ 691848 h 1370528"/>
                <a:gd name="connsiteX208" fmla="*/ 1854654 w 2096706"/>
                <a:gd name="connsiteY208" fmla="*/ 696410 h 1370528"/>
                <a:gd name="connsiteX209" fmla="*/ 1818156 w 2096706"/>
                <a:gd name="connsiteY209" fmla="*/ 732908 h 1370528"/>
                <a:gd name="connsiteX210" fmla="*/ 1873164 w 2096706"/>
                <a:gd name="connsiteY210" fmla="*/ 860918 h 1370528"/>
                <a:gd name="connsiteX211" fmla="*/ 1877726 w 2096706"/>
                <a:gd name="connsiteY211" fmla="*/ 865480 h 1370528"/>
                <a:gd name="connsiteX212" fmla="*/ 1841234 w 2096706"/>
                <a:gd name="connsiteY212" fmla="*/ 901978 h 1370528"/>
                <a:gd name="connsiteX213" fmla="*/ 1836673 w 2096706"/>
                <a:gd name="connsiteY213" fmla="*/ 897416 h 1370528"/>
                <a:gd name="connsiteX214" fmla="*/ 1873164 w 2096706"/>
                <a:gd name="connsiteY214" fmla="*/ 860918 h 1370528"/>
                <a:gd name="connsiteX215" fmla="*/ 1866190 w 2096706"/>
                <a:gd name="connsiteY215" fmla="*/ 780942 h 1370528"/>
                <a:gd name="connsiteX216" fmla="*/ 1861628 w 2096706"/>
                <a:gd name="connsiteY216" fmla="*/ 776380 h 1370528"/>
                <a:gd name="connsiteX217" fmla="*/ 1898126 w 2096706"/>
                <a:gd name="connsiteY217" fmla="*/ 739882 h 1370528"/>
                <a:gd name="connsiteX218" fmla="*/ 1902688 w 2096706"/>
                <a:gd name="connsiteY218" fmla="*/ 744444 h 1370528"/>
                <a:gd name="connsiteX219" fmla="*/ 1866190 w 2096706"/>
                <a:gd name="connsiteY219" fmla="*/ 780942 h 1370528"/>
                <a:gd name="connsiteX220" fmla="*/ 1921205 w 2096706"/>
                <a:gd name="connsiteY220" fmla="*/ 908959 h 1370528"/>
                <a:gd name="connsiteX221" fmla="*/ 1925766 w 2096706"/>
                <a:gd name="connsiteY221" fmla="*/ 913520 h 1370528"/>
                <a:gd name="connsiteX222" fmla="*/ 1889268 w 2096706"/>
                <a:gd name="connsiteY222" fmla="*/ 950018 h 1370528"/>
                <a:gd name="connsiteX223" fmla="*/ 1884706 w 2096706"/>
                <a:gd name="connsiteY223" fmla="*/ 945457 h 1370528"/>
                <a:gd name="connsiteX224" fmla="*/ 1921205 w 2096706"/>
                <a:gd name="connsiteY224" fmla="*/ 908959 h 1370528"/>
                <a:gd name="connsiteX225" fmla="*/ 1914224 w 2096706"/>
                <a:gd name="connsiteY225" fmla="*/ 828982 h 1370528"/>
                <a:gd name="connsiteX226" fmla="*/ 1909662 w 2096706"/>
                <a:gd name="connsiteY226" fmla="*/ 824420 h 1370528"/>
                <a:gd name="connsiteX227" fmla="*/ 1946160 w 2096706"/>
                <a:gd name="connsiteY227" fmla="*/ 787923 h 1370528"/>
                <a:gd name="connsiteX228" fmla="*/ 1950722 w 2096706"/>
                <a:gd name="connsiteY228" fmla="*/ 792484 h 1370528"/>
                <a:gd name="connsiteX229" fmla="*/ 1914224 w 2096706"/>
                <a:gd name="connsiteY229" fmla="*/ 828982 h 1370528"/>
                <a:gd name="connsiteX230" fmla="*/ 1939179 w 2096706"/>
                <a:gd name="connsiteY230" fmla="*/ 707952 h 1370528"/>
                <a:gd name="connsiteX231" fmla="*/ 1934618 w 2096706"/>
                <a:gd name="connsiteY231" fmla="*/ 703391 h 1370528"/>
                <a:gd name="connsiteX232" fmla="*/ 1971116 w 2096706"/>
                <a:gd name="connsiteY232" fmla="*/ 666893 h 1370528"/>
                <a:gd name="connsiteX233" fmla="*/ 1975677 w 2096706"/>
                <a:gd name="connsiteY233" fmla="*/ 671454 h 1370528"/>
                <a:gd name="connsiteX234" fmla="*/ 1939179 w 2096706"/>
                <a:gd name="connsiteY234" fmla="*/ 707952 h 1370528"/>
                <a:gd name="connsiteX235" fmla="*/ 1959573 w 2096706"/>
                <a:gd name="connsiteY235" fmla="*/ 582354 h 1370528"/>
                <a:gd name="connsiteX236" fmla="*/ 1996072 w 2096706"/>
                <a:gd name="connsiteY236" fmla="*/ 545856 h 1370528"/>
                <a:gd name="connsiteX237" fmla="*/ 2000633 w 2096706"/>
                <a:gd name="connsiteY237" fmla="*/ 550418 h 1370528"/>
                <a:gd name="connsiteX238" fmla="*/ 1964135 w 2096706"/>
                <a:gd name="connsiteY238" fmla="*/ 586916 h 1370528"/>
                <a:gd name="connsiteX239" fmla="*/ 1959573 w 2096706"/>
                <a:gd name="connsiteY239" fmla="*/ 582354 h 1370528"/>
                <a:gd name="connsiteX240" fmla="*/ 1994200 w 2096706"/>
                <a:gd name="connsiteY240" fmla="*/ 835963 h 1370528"/>
                <a:gd name="connsiteX241" fmla="*/ 1998762 w 2096706"/>
                <a:gd name="connsiteY241" fmla="*/ 840524 h 1370528"/>
                <a:gd name="connsiteX242" fmla="*/ 1962264 w 2096706"/>
                <a:gd name="connsiteY242" fmla="*/ 877022 h 1370528"/>
                <a:gd name="connsiteX243" fmla="*/ 1957702 w 2096706"/>
                <a:gd name="connsiteY243" fmla="*/ 872461 h 1370528"/>
                <a:gd name="connsiteX244" fmla="*/ 1994200 w 2096706"/>
                <a:gd name="connsiteY244" fmla="*/ 835963 h 1370528"/>
                <a:gd name="connsiteX245" fmla="*/ 1987220 w 2096706"/>
                <a:gd name="connsiteY245" fmla="*/ 755986 h 1370528"/>
                <a:gd name="connsiteX246" fmla="*/ 1982658 w 2096706"/>
                <a:gd name="connsiteY246" fmla="*/ 751424 h 1370528"/>
                <a:gd name="connsiteX247" fmla="*/ 2019156 w 2096706"/>
                <a:gd name="connsiteY247" fmla="*/ 714927 h 1370528"/>
                <a:gd name="connsiteX248" fmla="*/ 2023718 w 2096706"/>
                <a:gd name="connsiteY248" fmla="*/ 719488 h 1370528"/>
                <a:gd name="connsiteX249" fmla="*/ 1987220 w 2096706"/>
                <a:gd name="connsiteY249" fmla="*/ 755986 h 1370528"/>
                <a:gd name="connsiteX250" fmla="*/ 2021034 w 2096706"/>
                <a:gd name="connsiteY250" fmla="*/ 424827 h 1370528"/>
                <a:gd name="connsiteX251" fmla="*/ 2025595 w 2096706"/>
                <a:gd name="connsiteY251" fmla="*/ 429388 h 1370528"/>
                <a:gd name="connsiteX252" fmla="*/ 1989103 w 2096706"/>
                <a:gd name="connsiteY252" fmla="*/ 465886 h 1370528"/>
                <a:gd name="connsiteX253" fmla="*/ 1984542 w 2096706"/>
                <a:gd name="connsiteY253" fmla="*/ 461325 h 1370528"/>
                <a:gd name="connsiteX254" fmla="*/ 2021034 w 2096706"/>
                <a:gd name="connsiteY254" fmla="*/ 424827 h 1370528"/>
                <a:gd name="connsiteX255" fmla="*/ 1972993 w 2096706"/>
                <a:gd name="connsiteY255" fmla="*/ 376793 h 1370528"/>
                <a:gd name="connsiteX256" fmla="*/ 1977555 w 2096706"/>
                <a:gd name="connsiteY256" fmla="*/ 381354 h 1370528"/>
                <a:gd name="connsiteX257" fmla="*/ 1941063 w 2096706"/>
                <a:gd name="connsiteY257" fmla="*/ 417852 h 1370528"/>
                <a:gd name="connsiteX258" fmla="*/ 1936502 w 2096706"/>
                <a:gd name="connsiteY258" fmla="*/ 413291 h 1370528"/>
                <a:gd name="connsiteX259" fmla="*/ 1972993 w 2096706"/>
                <a:gd name="connsiteY259" fmla="*/ 376793 h 1370528"/>
                <a:gd name="connsiteX260" fmla="*/ 1924953 w 2096706"/>
                <a:gd name="connsiteY260" fmla="*/ 328753 h 1370528"/>
                <a:gd name="connsiteX261" fmla="*/ 1929514 w 2096706"/>
                <a:gd name="connsiteY261" fmla="*/ 333314 h 1370528"/>
                <a:gd name="connsiteX262" fmla="*/ 1893023 w 2096706"/>
                <a:gd name="connsiteY262" fmla="*/ 369812 h 1370528"/>
                <a:gd name="connsiteX263" fmla="*/ 1888461 w 2096706"/>
                <a:gd name="connsiteY263" fmla="*/ 365251 h 1370528"/>
                <a:gd name="connsiteX264" fmla="*/ 1924953 w 2096706"/>
                <a:gd name="connsiteY264" fmla="*/ 328753 h 1370528"/>
                <a:gd name="connsiteX265" fmla="*/ 1876919 w 2096706"/>
                <a:gd name="connsiteY265" fmla="*/ 280719 h 1370528"/>
                <a:gd name="connsiteX266" fmla="*/ 1881481 w 2096706"/>
                <a:gd name="connsiteY266" fmla="*/ 285280 h 1370528"/>
                <a:gd name="connsiteX267" fmla="*/ 1844989 w 2096706"/>
                <a:gd name="connsiteY267" fmla="*/ 321778 h 1370528"/>
                <a:gd name="connsiteX268" fmla="*/ 1840428 w 2096706"/>
                <a:gd name="connsiteY268" fmla="*/ 317217 h 1370528"/>
                <a:gd name="connsiteX269" fmla="*/ 1876919 w 2096706"/>
                <a:gd name="connsiteY269" fmla="*/ 280719 h 1370528"/>
                <a:gd name="connsiteX270" fmla="*/ 1828885 w 2096706"/>
                <a:gd name="connsiteY270" fmla="*/ 232679 h 1370528"/>
                <a:gd name="connsiteX271" fmla="*/ 1833447 w 2096706"/>
                <a:gd name="connsiteY271" fmla="*/ 237240 h 1370528"/>
                <a:gd name="connsiteX272" fmla="*/ 1796955 w 2096706"/>
                <a:gd name="connsiteY272" fmla="*/ 273738 h 1370528"/>
                <a:gd name="connsiteX273" fmla="*/ 1792394 w 2096706"/>
                <a:gd name="connsiteY273" fmla="*/ 269177 h 1370528"/>
                <a:gd name="connsiteX274" fmla="*/ 1828885 w 2096706"/>
                <a:gd name="connsiteY274" fmla="*/ 232679 h 1370528"/>
                <a:gd name="connsiteX275" fmla="*/ 1780845 w 2096706"/>
                <a:gd name="connsiteY275" fmla="*/ 184645 h 1370528"/>
                <a:gd name="connsiteX276" fmla="*/ 1785407 w 2096706"/>
                <a:gd name="connsiteY276" fmla="*/ 189206 h 1370528"/>
                <a:gd name="connsiteX277" fmla="*/ 1748908 w 2096706"/>
                <a:gd name="connsiteY277" fmla="*/ 225704 h 1370528"/>
                <a:gd name="connsiteX278" fmla="*/ 1744347 w 2096706"/>
                <a:gd name="connsiteY278" fmla="*/ 221143 h 1370528"/>
                <a:gd name="connsiteX279" fmla="*/ 1780845 w 2096706"/>
                <a:gd name="connsiteY279" fmla="*/ 184645 h 1370528"/>
                <a:gd name="connsiteX280" fmla="*/ 1755889 w 2096706"/>
                <a:gd name="connsiteY280" fmla="*/ 305675 h 1370528"/>
                <a:gd name="connsiteX281" fmla="*/ 1760451 w 2096706"/>
                <a:gd name="connsiteY281" fmla="*/ 310236 h 1370528"/>
                <a:gd name="connsiteX282" fmla="*/ 1723953 w 2096706"/>
                <a:gd name="connsiteY282" fmla="*/ 346734 h 1370528"/>
                <a:gd name="connsiteX283" fmla="*/ 1719392 w 2096706"/>
                <a:gd name="connsiteY283" fmla="*/ 342172 h 1370528"/>
                <a:gd name="connsiteX284" fmla="*/ 1755889 w 2096706"/>
                <a:gd name="connsiteY284" fmla="*/ 305675 h 1370528"/>
                <a:gd name="connsiteX285" fmla="*/ 1730934 w 2096706"/>
                <a:gd name="connsiteY285" fmla="*/ 426704 h 1370528"/>
                <a:gd name="connsiteX286" fmla="*/ 1735495 w 2096706"/>
                <a:gd name="connsiteY286" fmla="*/ 431266 h 1370528"/>
                <a:gd name="connsiteX287" fmla="*/ 1698997 w 2096706"/>
                <a:gd name="connsiteY287" fmla="*/ 467764 h 1370528"/>
                <a:gd name="connsiteX288" fmla="*/ 1694436 w 2096706"/>
                <a:gd name="connsiteY288" fmla="*/ 463202 h 1370528"/>
                <a:gd name="connsiteX289" fmla="*/ 1730934 w 2096706"/>
                <a:gd name="connsiteY289" fmla="*/ 426704 h 1370528"/>
                <a:gd name="connsiteX290" fmla="*/ 1707856 w 2096706"/>
                <a:gd name="connsiteY290" fmla="*/ 257634 h 1370528"/>
                <a:gd name="connsiteX291" fmla="*/ 1712417 w 2096706"/>
                <a:gd name="connsiteY291" fmla="*/ 262196 h 1370528"/>
                <a:gd name="connsiteX292" fmla="*/ 1675919 w 2096706"/>
                <a:gd name="connsiteY292" fmla="*/ 298694 h 1370528"/>
                <a:gd name="connsiteX293" fmla="*/ 1671358 w 2096706"/>
                <a:gd name="connsiteY293" fmla="*/ 294132 h 1370528"/>
                <a:gd name="connsiteX294" fmla="*/ 1707856 w 2096706"/>
                <a:gd name="connsiteY294" fmla="*/ 257634 h 1370528"/>
                <a:gd name="connsiteX295" fmla="*/ 1659815 w 2096706"/>
                <a:gd name="connsiteY295" fmla="*/ 209600 h 1370528"/>
                <a:gd name="connsiteX296" fmla="*/ 1664377 w 2096706"/>
                <a:gd name="connsiteY296" fmla="*/ 214162 h 1370528"/>
                <a:gd name="connsiteX297" fmla="*/ 1627879 w 2096706"/>
                <a:gd name="connsiteY297" fmla="*/ 250660 h 1370528"/>
                <a:gd name="connsiteX298" fmla="*/ 1623317 w 2096706"/>
                <a:gd name="connsiteY298" fmla="*/ 246098 h 1370528"/>
                <a:gd name="connsiteX299" fmla="*/ 1659815 w 2096706"/>
                <a:gd name="connsiteY299" fmla="*/ 209600 h 1370528"/>
                <a:gd name="connsiteX300" fmla="*/ 1634853 w 2096706"/>
                <a:gd name="connsiteY300" fmla="*/ 330630 h 1370528"/>
                <a:gd name="connsiteX301" fmla="*/ 1639415 w 2096706"/>
                <a:gd name="connsiteY301" fmla="*/ 335192 h 1370528"/>
                <a:gd name="connsiteX302" fmla="*/ 1602923 w 2096706"/>
                <a:gd name="connsiteY302" fmla="*/ 371690 h 1370528"/>
                <a:gd name="connsiteX303" fmla="*/ 1598362 w 2096706"/>
                <a:gd name="connsiteY303" fmla="*/ 367128 h 1370528"/>
                <a:gd name="connsiteX304" fmla="*/ 1634853 w 2096706"/>
                <a:gd name="connsiteY304" fmla="*/ 330630 h 1370528"/>
                <a:gd name="connsiteX305" fmla="*/ 1586819 w 2096706"/>
                <a:gd name="connsiteY305" fmla="*/ 282596 h 1370528"/>
                <a:gd name="connsiteX306" fmla="*/ 1591381 w 2096706"/>
                <a:gd name="connsiteY306" fmla="*/ 287158 h 1370528"/>
                <a:gd name="connsiteX307" fmla="*/ 1554883 w 2096706"/>
                <a:gd name="connsiteY307" fmla="*/ 323656 h 1370528"/>
                <a:gd name="connsiteX308" fmla="*/ 1550321 w 2096706"/>
                <a:gd name="connsiteY308" fmla="*/ 319094 h 1370528"/>
                <a:gd name="connsiteX309" fmla="*/ 1586819 w 2096706"/>
                <a:gd name="connsiteY309" fmla="*/ 282596 h 1370528"/>
                <a:gd name="connsiteX310" fmla="*/ 1538786 w 2096706"/>
                <a:gd name="connsiteY310" fmla="*/ 234556 h 1370528"/>
                <a:gd name="connsiteX311" fmla="*/ 1543347 w 2096706"/>
                <a:gd name="connsiteY311" fmla="*/ 239117 h 1370528"/>
                <a:gd name="connsiteX312" fmla="*/ 1506849 w 2096706"/>
                <a:gd name="connsiteY312" fmla="*/ 275615 h 1370528"/>
                <a:gd name="connsiteX313" fmla="*/ 1502288 w 2096706"/>
                <a:gd name="connsiteY313" fmla="*/ 271054 h 1370528"/>
                <a:gd name="connsiteX314" fmla="*/ 1538786 w 2096706"/>
                <a:gd name="connsiteY314" fmla="*/ 234556 h 1370528"/>
                <a:gd name="connsiteX315" fmla="*/ 1513830 w 2096706"/>
                <a:gd name="connsiteY315" fmla="*/ 355586 h 1370528"/>
                <a:gd name="connsiteX316" fmla="*/ 1518391 w 2096706"/>
                <a:gd name="connsiteY316" fmla="*/ 360147 h 1370528"/>
                <a:gd name="connsiteX317" fmla="*/ 1481893 w 2096706"/>
                <a:gd name="connsiteY317" fmla="*/ 396645 h 1370528"/>
                <a:gd name="connsiteX318" fmla="*/ 1477332 w 2096706"/>
                <a:gd name="connsiteY318" fmla="*/ 392084 h 1370528"/>
                <a:gd name="connsiteX319" fmla="*/ 1513830 w 2096706"/>
                <a:gd name="connsiteY319" fmla="*/ 355586 h 1370528"/>
                <a:gd name="connsiteX320" fmla="*/ 1465790 w 2096706"/>
                <a:gd name="connsiteY320" fmla="*/ 307552 h 1370528"/>
                <a:gd name="connsiteX321" fmla="*/ 1470351 w 2096706"/>
                <a:gd name="connsiteY321" fmla="*/ 312113 h 1370528"/>
                <a:gd name="connsiteX322" fmla="*/ 1433853 w 2096706"/>
                <a:gd name="connsiteY322" fmla="*/ 348611 h 1370528"/>
                <a:gd name="connsiteX323" fmla="*/ 1429292 w 2096706"/>
                <a:gd name="connsiteY323" fmla="*/ 344050 h 1370528"/>
                <a:gd name="connsiteX324" fmla="*/ 1465790 w 2096706"/>
                <a:gd name="connsiteY324" fmla="*/ 307552 h 1370528"/>
                <a:gd name="connsiteX325" fmla="*/ 1440828 w 2096706"/>
                <a:gd name="connsiteY325" fmla="*/ 428582 h 1370528"/>
                <a:gd name="connsiteX326" fmla="*/ 1445389 w 2096706"/>
                <a:gd name="connsiteY326" fmla="*/ 433143 h 1370528"/>
                <a:gd name="connsiteX327" fmla="*/ 1408898 w 2096706"/>
                <a:gd name="connsiteY327" fmla="*/ 469641 h 1370528"/>
                <a:gd name="connsiteX328" fmla="*/ 1404336 w 2096706"/>
                <a:gd name="connsiteY328" fmla="*/ 465080 h 1370528"/>
                <a:gd name="connsiteX329" fmla="*/ 1440828 w 2096706"/>
                <a:gd name="connsiteY329" fmla="*/ 428582 h 1370528"/>
                <a:gd name="connsiteX330" fmla="*/ 1392794 w 2096706"/>
                <a:gd name="connsiteY330" fmla="*/ 380541 h 1370528"/>
                <a:gd name="connsiteX331" fmla="*/ 1397355 w 2096706"/>
                <a:gd name="connsiteY331" fmla="*/ 385103 h 1370528"/>
                <a:gd name="connsiteX332" fmla="*/ 1360864 w 2096706"/>
                <a:gd name="connsiteY332" fmla="*/ 421601 h 1370528"/>
                <a:gd name="connsiteX333" fmla="*/ 1356302 w 2096706"/>
                <a:gd name="connsiteY333" fmla="*/ 417039 h 1370528"/>
                <a:gd name="connsiteX334" fmla="*/ 1392794 w 2096706"/>
                <a:gd name="connsiteY334" fmla="*/ 380541 h 1370528"/>
                <a:gd name="connsiteX335" fmla="*/ 1367838 w 2096706"/>
                <a:gd name="connsiteY335" fmla="*/ 501578 h 1370528"/>
                <a:gd name="connsiteX336" fmla="*/ 1372400 w 2096706"/>
                <a:gd name="connsiteY336" fmla="*/ 506139 h 1370528"/>
                <a:gd name="connsiteX337" fmla="*/ 1335902 w 2096706"/>
                <a:gd name="connsiteY337" fmla="*/ 542637 h 1370528"/>
                <a:gd name="connsiteX338" fmla="*/ 1331340 w 2096706"/>
                <a:gd name="connsiteY338" fmla="*/ 538076 h 1370528"/>
                <a:gd name="connsiteX339" fmla="*/ 1367838 w 2096706"/>
                <a:gd name="connsiteY339" fmla="*/ 501578 h 1370528"/>
                <a:gd name="connsiteX340" fmla="*/ 1347437 w 2096706"/>
                <a:gd name="connsiteY340" fmla="*/ 627169 h 1370528"/>
                <a:gd name="connsiteX341" fmla="*/ 1310946 w 2096706"/>
                <a:gd name="connsiteY341" fmla="*/ 663667 h 1370528"/>
                <a:gd name="connsiteX342" fmla="*/ 1306384 w 2096706"/>
                <a:gd name="connsiteY342" fmla="*/ 659105 h 1370528"/>
                <a:gd name="connsiteX343" fmla="*/ 1342876 w 2096706"/>
                <a:gd name="connsiteY343" fmla="*/ 622607 h 1370528"/>
                <a:gd name="connsiteX344" fmla="*/ 1347437 w 2096706"/>
                <a:gd name="connsiteY344" fmla="*/ 627169 h 1370528"/>
                <a:gd name="connsiteX345" fmla="*/ 1319798 w 2096706"/>
                <a:gd name="connsiteY345" fmla="*/ 453537 h 1370528"/>
                <a:gd name="connsiteX346" fmla="*/ 1324359 w 2096706"/>
                <a:gd name="connsiteY346" fmla="*/ 458099 h 1370528"/>
                <a:gd name="connsiteX347" fmla="*/ 1287868 w 2096706"/>
                <a:gd name="connsiteY347" fmla="*/ 494597 h 1370528"/>
                <a:gd name="connsiteX348" fmla="*/ 1283306 w 2096706"/>
                <a:gd name="connsiteY348" fmla="*/ 490035 h 1370528"/>
                <a:gd name="connsiteX349" fmla="*/ 1319798 w 2096706"/>
                <a:gd name="connsiteY349" fmla="*/ 453537 h 1370528"/>
                <a:gd name="connsiteX350" fmla="*/ 1294842 w 2096706"/>
                <a:gd name="connsiteY350" fmla="*/ 574567 h 1370528"/>
                <a:gd name="connsiteX351" fmla="*/ 1299404 w 2096706"/>
                <a:gd name="connsiteY351" fmla="*/ 579129 h 1370528"/>
                <a:gd name="connsiteX352" fmla="*/ 1262906 w 2096706"/>
                <a:gd name="connsiteY352" fmla="*/ 615627 h 1370528"/>
                <a:gd name="connsiteX353" fmla="*/ 1258344 w 2096706"/>
                <a:gd name="connsiteY353" fmla="*/ 611065 h 1370528"/>
                <a:gd name="connsiteX354" fmla="*/ 1294842 w 2096706"/>
                <a:gd name="connsiteY354" fmla="*/ 574567 h 1370528"/>
                <a:gd name="connsiteX355" fmla="*/ 1274448 w 2096706"/>
                <a:gd name="connsiteY355" fmla="*/ 700165 h 1370528"/>
                <a:gd name="connsiteX356" fmla="*/ 1237950 w 2096706"/>
                <a:gd name="connsiteY356" fmla="*/ 736663 h 1370528"/>
                <a:gd name="connsiteX357" fmla="*/ 1233389 w 2096706"/>
                <a:gd name="connsiteY357" fmla="*/ 732101 h 1370528"/>
                <a:gd name="connsiteX358" fmla="*/ 1269887 w 2096706"/>
                <a:gd name="connsiteY358" fmla="*/ 695603 h 1370528"/>
                <a:gd name="connsiteX359" fmla="*/ 1274448 w 2096706"/>
                <a:gd name="connsiteY359" fmla="*/ 700165 h 1370528"/>
                <a:gd name="connsiteX360" fmla="*/ 1246808 w 2096706"/>
                <a:gd name="connsiteY360" fmla="*/ 526533 h 1370528"/>
                <a:gd name="connsiteX361" fmla="*/ 1251370 w 2096706"/>
                <a:gd name="connsiteY361" fmla="*/ 531095 h 1370528"/>
                <a:gd name="connsiteX362" fmla="*/ 1214872 w 2096706"/>
                <a:gd name="connsiteY362" fmla="*/ 567593 h 1370528"/>
                <a:gd name="connsiteX363" fmla="*/ 1210310 w 2096706"/>
                <a:gd name="connsiteY363" fmla="*/ 563031 h 1370528"/>
                <a:gd name="connsiteX364" fmla="*/ 1246808 w 2096706"/>
                <a:gd name="connsiteY364" fmla="*/ 526533 h 1370528"/>
                <a:gd name="connsiteX365" fmla="*/ 1198775 w 2096706"/>
                <a:gd name="connsiteY365" fmla="*/ 478493 h 1370528"/>
                <a:gd name="connsiteX366" fmla="*/ 1203336 w 2096706"/>
                <a:gd name="connsiteY366" fmla="*/ 483054 h 1370528"/>
                <a:gd name="connsiteX367" fmla="*/ 1166838 w 2096706"/>
                <a:gd name="connsiteY367" fmla="*/ 519552 h 1370528"/>
                <a:gd name="connsiteX368" fmla="*/ 1162277 w 2096706"/>
                <a:gd name="connsiteY368" fmla="*/ 514991 h 1370528"/>
                <a:gd name="connsiteX369" fmla="*/ 1198775 w 2096706"/>
                <a:gd name="connsiteY369" fmla="*/ 478493 h 1370528"/>
                <a:gd name="connsiteX370" fmla="*/ 1173812 w 2096706"/>
                <a:gd name="connsiteY370" fmla="*/ 599529 h 1370528"/>
                <a:gd name="connsiteX371" fmla="*/ 1178374 w 2096706"/>
                <a:gd name="connsiteY371" fmla="*/ 604091 h 1370528"/>
                <a:gd name="connsiteX372" fmla="*/ 1141876 w 2096706"/>
                <a:gd name="connsiteY372" fmla="*/ 640589 h 1370528"/>
                <a:gd name="connsiteX373" fmla="*/ 1137314 w 2096706"/>
                <a:gd name="connsiteY373" fmla="*/ 636027 h 1370528"/>
                <a:gd name="connsiteX374" fmla="*/ 1173812 w 2096706"/>
                <a:gd name="connsiteY374" fmla="*/ 599529 h 1370528"/>
                <a:gd name="connsiteX375" fmla="*/ 1153412 w 2096706"/>
                <a:gd name="connsiteY375" fmla="*/ 725120 h 1370528"/>
                <a:gd name="connsiteX376" fmla="*/ 1116920 w 2096706"/>
                <a:gd name="connsiteY376" fmla="*/ 761618 h 1370528"/>
                <a:gd name="connsiteX377" fmla="*/ 1112359 w 2096706"/>
                <a:gd name="connsiteY377" fmla="*/ 757057 h 1370528"/>
                <a:gd name="connsiteX378" fmla="*/ 1148850 w 2096706"/>
                <a:gd name="connsiteY378" fmla="*/ 720559 h 1370528"/>
                <a:gd name="connsiteX379" fmla="*/ 1153412 w 2096706"/>
                <a:gd name="connsiteY379" fmla="*/ 725120 h 1370528"/>
                <a:gd name="connsiteX380" fmla="*/ 1125779 w 2096706"/>
                <a:gd name="connsiteY380" fmla="*/ 551489 h 1370528"/>
                <a:gd name="connsiteX381" fmla="*/ 1130340 w 2096706"/>
                <a:gd name="connsiteY381" fmla="*/ 556050 h 1370528"/>
                <a:gd name="connsiteX382" fmla="*/ 1093842 w 2096706"/>
                <a:gd name="connsiteY382" fmla="*/ 592548 h 1370528"/>
                <a:gd name="connsiteX383" fmla="*/ 1089281 w 2096706"/>
                <a:gd name="connsiteY383" fmla="*/ 587987 h 1370528"/>
                <a:gd name="connsiteX384" fmla="*/ 1125779 w 2096706"/>
                <a:gd name="connsiteY384" fmla="*/ 551489 h 1370528"/>
                <a:gd name="connsiteX385" fmla="*/ 1105378 w 2096706"/>
                <a:gd name="connsiteY385" fmla="*/ 677080 h 1370528"/>
                <a:gd name="connsiteX386" fmla="*/ 1068886 w 2096706"/>
                <a:gd name="connsiteY386" fmla="*/ 713578 h 1370528"/>
                <a:gd name="connsiteX387" fmla="*/ 1064325 w 2096706"/>
                <a:gd name="connsiteY387" fmla="*/ 709017 h 1370528"/>
                <a:gd name="connsiteX388" fmla="*/ 1100817 w 2096706"/>
                <a:gd name="connsiteY388" fmla="*/ 672519 h 1370528"/>
                <a:gd name="connsiteX389" fmla="*/ 1105378 w 2096706"/>
                <a:gd name="connsiteY389" fmla="*/ 677080 h 1370528"/>
                <a:gd name="connsiteX390" fmla="*/ 1077745 w 2096706"/>
                <a:gd name="connsiteY390" fmla="*/ 503455 h 1370528"/>
                <a:gd name="connsiteX391" fmla="*/ 1082306 w 2096706"/>
                <a:gd name="connsiteY391" fmla="*/ 508017 h 1370528"/>
                <a:gd name="connsiteX392" fmla="*/ 1045808 w 2096706"/>
                <a:gd name="connsiteY392" fmla="*/ 544515 h 1370528"/>
                <a:gd name="connsiteX393" fmla="*/ 1041247 w 2096706"/>
                <a:gd name="connsiteY393" fmla="*/ 539953 h 1370528"/>
                <a:gd name="connsiteX394" fmla="*/ 1077745 w 2096706"/>
                <a:gd name="connsiteY394" fmla="*/ 503455 h 1370528"/>
                <a:gd name="connsiteX395" fmla="*/ 54473 w 2096706"/>
                <a:gd name="connsiteY395" fmla="*/ 575096 h 1370528"/>
                <a:gd name="connsiteX396" fmla="*/ 49911 w 2096706"/>
                <a:gd name="connsiteY396" fmla="*/ 570535 h 1370528"/>
                <a:gd name="connsiteX397" fmla="*/ 86403 w 2096706"/>
                <a:gd name="connsiteY397" fmla="*/ 534037 h 1370528"/>
                <a:gd name="connsiteX398" fmla="*/ 90964 w 2096706"/>
                <a:gd name="connsiteY398" fmla="*/ 538598 h 1370528"/>
                <a:gd name="connsiteX399" fmla="*/ 54473 w 2096706"/>
                <a:gd name="connsiteY399" fmla="*/ 575096 h 1370528"/>
                <a:gd name="connsiteX400" fmla="*/ 66015 w 2096706"/>
                <a:gd name="connsiteY400" fmla="*/ 659628 h 1370528"/>
                <a:gd name="connsiteX401" fmla="*/ 29517 w 2096706"/>
                <a:gd name="connsiteY401" fmla="*/ 696126 h 1370528"/>
                <a:gd name="connsiteX402" fmla="*/ 24956 w 2096706"/>
                <a:gd name="connsiteY402" fmla="*/ 691564 h 1370528"/>
                <a:gd name="connsiteX403" fmla="*/ 61454 w 2096706"/>
                <a:gd name="connsiteY403" fmla="*/ 655067 h 1370528"/>
                <a:gd name="connsiteX404" fmla="*/ 66015 w 2096706"/>
                <a:gd name="connsiteY404" fmla="*/ 659628 h 1370528"/>
                <a:gd name="connsiteX405" fmla="*/ 109494 w 2096706"/>
                <a:gd name="connsiteY405" fmla="*/ 703107 h 1370528"/>
                <a:gd name="connsiteX406" fmla="*/ 114055 w 2096706"/>
                <a:gd name="connsiteY406" fmla="*/ 707668 h 1370528"/>
                <a:gd name="connsiteX407" fmla="*/ 77557 w 2096706"/>
                <a:gd name="connsiteY407" fmla="*/ 744166 h 1370528"/>
                <a:gd name="connsiteX408" fmla="*/ 72996 w 2096706"/>
                <a:gd name="connsiteY408" fmla="*/ 739605 h 1370528"/>
                <a:gd name="connsiteX409" fmla="*/ 109494 w 2096706"/>
                <a:gd name="connsiteY409" fmla="*/ 703107 h 1370528"/>
                <a:gd name="connsiteX410" fmla="*/ 883713 w 2096706"/>
                <a:gd name="connsiteY410" fmla="*/ 601407 h 1370528"/>
                <a:gd name="connsiteX411" fmla="*/ 888274 w 2096706"/>
                <a:gd name="connsiteY411" fmla="*/ 605968 h 1370528"/>
                <a:gd name="connsiteX412" fmla="*/ 851783 w 2096706"/>
                <a:gd name="connsiteY412" fmla="*/ 642466 h 1370528"/>
                <a:gd name="connsiteX413" fmla="*/ 847221 w 2096706"/>
                <a:gd name="connsiteY413" fmla="*/ 637905 h 1370528"/>
                <a:gd name="connsiteX414" fmla="*/ 883713 w 2096706"/>
                <a:gd name="connsiteY414" fmla="*/ 601407 h 1370528"/>
                <a:gd name="connsiteX415" fmla="*/ 872170 w 2096706"/>
                <a:gd name="connsiteY415" fmla="*/ 516868 h 1370528"/>
                <a:gd name="connsiteX416" fmla="*/ 908662 w 2096706"/>
                <a:gd name="connsiteY416" fmla="*/ 480371 h 1370528"/>
                <a:gd name="connsiteX417" fmla="*/ 913223 w 2096706"/>
                <a:gd name="connsiteY417" fmla="*/ 484932 h 1370528"/>
                <a:gd name="connsiteX418" fmla="*/ 876732 w 2096706"/>
                <a:gd name="connsiteY418" fmla="*/ 521430 h 1370528"/>
                <a:gd name="connsiteX419" fmla="*/ 872170 w 2096706"/>
                <a:gd name="connsiteY419" fmla="*/ 516868 h 1370528"/>
                <a:gd name="connsiteX420" fmla="*/ 863318 w 2096706"/>
                <a:gd name="connsiteY420" fmla="*/ 726991 h 1370528"/>
                <a:gd name="connsiteX421" fmla="*/ 826820 w 2096706"/>
                <a:gd name="connsiteY421" fmla="*/ 763489 h 1370528"/>
                <a:gd name="connsiteX422" fmla="*/ 822259 w 2096706"/>
                <a:gd name="connsiteY422" fmla="*/ 758928 h 1370528"/>
                <a:gd name="connsiteX423" fmla="*/ 858757 w 2096706"/>
                <a:gd name="connsiteY423" fmla="*/ 722430 h 1370528"/>
                <a:gd name="connsiteX424" fmla="*/ 863318 w 2096706"/>
                <a:gd name="connsiteY424" fmla="*/ 726991 h 1370528"/>
                <a:gd name="connsiteX425" fmla="*/ 828698 w 2096706"/>
                <a:gd name="connsiteY425" fmla="*/ 473390 h 1370528"/>
                <a:gd name="connsiteX426" fmla="*/ 824136 w 2096706"/>
                <a:gd name="connsiteY426" fmla="*/ 468828 h 1370528"/>
                <a:gd name="connsiteX427" fmla="*/ 860628 w 2096706"/>
                <a:gd name="connsiteY427" fmla="*/ 432330 h 1370528"/>
                <a:gd name="connsiteX428" fmla="*/ 865189 w 2096706"/>
                <a:gd name="connsiteY428" fmla="*/ 436892 h 1370528"/>
                <a:gd name="connsiteX429" fmla="*/ 828698 w 2096706"/>
                <a:gd name="connsiteY429" fmla="*/ 473390 h 1370528"/>
                <a:gd name="connsiteX430" fmla="*/ 835672 w 2096706"/>
                <a:gd name="connsiteY430" fmla="*/ 553366 h 1370528"/>
                <a:gd name="connsiteX431" fmla="*/ 840234 w 2096706"/>
                <a:gd name="connsiteY431" fmla="*/ 557928 h 1370528"/>
                <a:gd name="connsiteX432" fmla="*/ 803742 w 2096706"/>
                <a:gd name="connsiteY432" fmla="*/ 594426 h 1370528"/>
                <a:gd name="connsiteX433" fmla="*/ 799181 w 2096706"/>
                <a:gd name="connsiteY433" fmla="*/ 589864 h 1370528"/>
                <a:gd name="connsiteX434" fmla="*/ 835672 w 2096706"/>
                <a:gd name="connsiteY434" fmla="*/ 553366 h 1370528"/>
                <a:gd name="connsiteX435" fmla="*/ 223543 w 2096706"/>
                <a:gd name="connsiteY435" fmla="*/ 598181 h 1370528"/>
                <a:gd name="connsiteX436" fmla="*/ 218981 w 2096706"/>
                <a:gd name="connsiteY436" fmla="*/ 593619 h 1370528"/>
                <a:gd name="connsiteX437" fmla="*/ 255473 w 2096706"/>
                <a:gd name="connsiteY437" fmla="*/ 557121 h 1370528"/>
                <a:gd name="connsiteX438" fmla="*/ 260034 w 2096706"/>
                <a:gd name="connsiteY438" fmla="*/ 561683 h 1370528"/>
                <a:gd name="connsiteX439" fmla="*/ 223543 w 2096706"/>
                <a:gd name="connsiteY439" fmla="*/ 598181 h 1370528"/>
                <a:gd name="connsiteX440" fmla="*/ 235079 w 2096706"/>
                <a:gd name="connsiteY440" fmla="*/ 682713 h 1370528"/>
                <a:gd name="connsiteX441" fmla="*/ 198581 w 2096706"/>
                <a:gd name="connsiteY441" fmla="*/ 719211 h 1370528"/>
                <a:gd name="connsiteX442" fmla="*/ 194019 w 2096706"/>
                <a:gd name="connsiteY442" fmla="*/ 714649 h 1370528"/>
                <a:gd name="connsiteX443" fmla="*/ 230517 w 2096706"/>
                <a:gd name="connsiteY443" fmla="*/ 678151 h 1370528"/>
                <a:gd name="connsiteX444" fmla="*/ 235079 w 2096706"/>
                <a:gd name="connsiteY444" fmla="*/ 682713 h 1370528"/>
                <a:gd name="connsiteX445" fmla="*/ 278557 w 2096706"/>
                <a:gd name="connsiteY445" fmla="*/ 726185 h 1370528"/>
                <a:gd name="connsiteX446" fmla="*/ 283119 w 2096706"/>
                <a:gd name="connsiteY446" fmla="*/ 730746 h 1370528"/>
                <a:gd name="connsiteX447" fmla="*/ 246621 w 2096706"/>
                <a:gd name="connsiteY447" fmla="*/ 767244 h 1370528"/>
                <a:gd name="connsiteX448" fmla="*/ 242059 w 2096706"/>
                <a:gd name="connsiteY448" fmla="*/ 762683 h 1370528"/>
                <a:gd name="connsiteX449" fmla="*/ 278557 w 2096706"/>
                <a:gd name="connsiteY449" fmla="*/ 726185 h 1370528"/>
                <a:gd name="connsiteX450" fmla="*/ 271583 w 2096706"/>
                <a:gd name="connsiteY450" fmla="*/ 646215 h 1370528"/>
                <a:gd name="connsiteX451" fmla="*/ 267022 w 2096706"/>
                <a:gd name="connsiteY451" fmla="*/ 641653 h 1370528"/>
                <a:gd name="connsiteX452" fmla="*/ 303513 w 2096706"/>
                <a:gd name="connsiteY452" fmla="*/ 605155 h 1370528"/>
                <a:gd name="connsiteX453" fmla="*/ 308075 w 2096706"/>
                <a:gd name="connsiteY453" fmla="*/ 609717 h 1370528"/>
                <a:gd name="connsiteX454" fmla="*/ 271583 w 2096706"/>
                <a:gd name="connsiteY454" fmla="*/ 646215 h 1370528"/>
                <a:gd name="connsiteX455" fmla="*/ 326591 w 2096706"/>
                <a:gd name="connsiteY455" fmla="*/ 774225 h 1370528"/>
                <a:gd name="connsiteX456" fmla="*/ 331153 w 2096706"/>
                <a:gd name="connsiteY456" fmla="*/ 778787 h 1370528"/>
                <a:gd name="connsiteX457" fmla="*/ 294661 w 2096706"/>
                <a:gd name="connsiteY457" fmla="*/ 815285 h 1370528"/>
                <a:gd name="connsiteX458" fmla="*/ 290100 w 2096706"/>
                <a:gd name="connsiteY458" fmla="*/ 810723 h 1370528"/>
                <a:gd name="connsiteX459" fmla="*/ 326591 w 2096706"/>
                <a:gd name="connsiteY459" fmla="*/ 774225 h 1370528"/>
                <a:gd name="connsiteX460" fmla="*/ 319617 w 2096706"/>
                <a:gd name="connsiteY460" fmla="*/ 694255 h 1370528"/>
                <a:gd name="connsiteX461" fmla="*/ 315055 w 2096706"/>
                <a:gd name="connsiteY461" fmla="*/ 689693 h 1370528"/>
                <a:gd name="connsiteX462" fmla="*/ 351547 w 2096706"/>
                <a:gd name="connsiteY462" fmla="*/ 653196 h 1370528"/>
                <a:gd name="connsiteX463" fmla="*/ 356108 w 2096706"/>
                <a:gd name="connsiteY463" fmla="*/ 657757 h 1370528"/>
                <a:gd name="connsiteX464" fmla="*/ 319617 w 2096706"/>
                <a:gd name="connsiteY464" fmla="*/ 694255 h 1370528"/>
                <a:gd name="connsiteX465" fmla="*/ 340011 w 2096706"/>
                <a:gd name="connsiteY465" fmla="*/ 568657 h 1370528"/>
                <a:gd name="connsiteX466" fmla="*/ 376509 w 2096706"/>
                <a:gd name="connsiteY466" fmla="*/ 532159 h 1370528"/>
                <a:gd name="connsiteX467" fmla="*/ 381071 w 2096706"/>
                <a:gd name="connsiteY467" fmla="*/ 536721 h 1370528"/>
                <a:gd name="connsiteX468" fmla="*/ 344572 w 2096706"/>
                <a:gd name="connsiteY468" fmla="*/ 573219 h 1370528"/>
                <a:gd name="connsiteX469" fmla="*/ 340011 w 2096706"/>
                <a:gd name="connsiteY469" fmla="*/ 568657 h 1370528"/>
                <a:gd name="connsiteX470" fmla="*/ 374632 w 2096706"/>
                <a:gd name="connsiteY470" fmla="*/ 822266 h 1370528"/>
                <a:gd name="connsiteX471" fmla="*/ 379193 w 2096706"/>
                <a:gd name="connsiteY471" fmla="*/ 826827 h 1370528"/>
                <a:gd name="connsiteX472" fmla="*/ 342695 w 2096706"/>
                <a:gd name="connsiteY472" fmla="*/ 863325 h 1370528"/>
                <a:gd name="connsiteX473" fmla="*/ 338134 w 2096706"/>
                <a:gd name="connsiteY473" fmla="*/ 858763 h 1370528"/>
                <a:gd name="connsiteX474" fmla="*/ 374632 w 2096706"/>
                <a:gd name="connsiteY474" fmla="*/ 822266 h 1370528"/>
                <a:gd name="connsiteX475" fmla="*/ 367651 w 2096706"/>
                <a:gd name="connsiteY475" fmla="*/ 742289 h 1370528"/>
                <a:gd name="connsiteX476" fmla="*/ 363089 w 2096706"/>
                <a:gd name="connsiteY476" fmla="*/ 737727 h 1370528"/>
                <a:gd name="connsiteX477" fmla="*/ 399581 w 2096706"/>
                <a:gd name="connsiteY477" fmla="*/ 701229 h 1370528"/>
                <a:gd name="connsiteX478" fmla="*/ 404142 w 2096706"/>
                <a:gd name="connsiteY478" fmla="*/ 705791 h 1370528"/>
                <a:gd name="connsiteX479" fmla="*/ 367651 w 2096706"/>
                <a:gd name="connsiteY479" fmla="*/ 742289 h 1370528"/>
                <a:gd name="connsiteX480" fmla="*/ 424543 w 2096706"/>
                <a:gd name="connsiteY480" fmla="*/ 580200 h 1370528"/>
                <a:gd name="connsiteX481" fmla="*/ 429104 w 2096706"/>
                <a:gd name="connsiteY481" fmla="*/ 584761 h 1370528"/>
                <a:gd name="connsiteX482" fmla="*/ 392613 w 2096706"/>
                <a:gd name="connsiteY482" fmla="*/ 621259 h 1370528"/>
                <a:gd name="connsiteX483" fmla="*/ 388051 w 2096706"/>
                <a:gd name="connsiteY483" fmla="*/ 616698 h 1370528"/>
                <a:gd name="connsiteX484" fmla="*/ 424543 w 2096706"/>
                <a:gd name="connsiteY484" fmla="*/ 580200 h 1370528"/>
                <a:gd name="connsiteX485" fmla="*/ 413001 w 2096706"/>
                <a:gd name="connsiteY485" fmla="*/ 495661 h 1370528"/>
                <a:gd name="connsiteX486" fmla="*/ 449498 w 2096706"/>
                <a:gd name="connsiteY486" fmla="*/ 459163 h 1370528"/>
                <a:gd name="connsiteX487" fmla="*/ 454060 w 2096706"/>
                <a:gd name="connsiteY487" fmla="*/ 463725 h 1370528"/>
                <a:gd name="connsiteX488" fmla="*/ 417562 w 2096706"/>
                <a:gd name="connsiteY488" fmla="*/ 500223 h 1370528"/>
                <a:gd name="connsiteX489" fmla="*/ 413001 w 2096706"/>
                <a:gd name="connsiteY489" fmla="*/ 495661 h 1370528"/>
                <a:gd name="connsiteX490" fmla="*/ 422672 w 2096706"/>
                <a:gd name="connsiteY490" fmla="*/ 870299 h 1370528"/>
                <a:gd name="connsiteX491" fmla="*/ 427233 w 2096706"/>
                <a:gd name="connsiteY491" fmla="*/ 874861 h 1370528"/>
                <a:gd name="connsiteX492" fmla="*/ 390735 w 2096706"/>
                <a:gd name="connsiteY492" fmla="*/ 911359 h 1370528"/>
                <a:gd name="connsiteX493" fmla="*/ 386174 w 2096706"/>
                <a:gd name="connsiteY493" fmla="*/ 906797 h 1370528"/>
                <a:gd name="connsiteX494" fmla="*/ 422672 w 2096706"/>
                <a:gd name="connsiteY494" fmla="*/ 870299 h 1370528"/>
                <a:gd name="connsiteX495" fmla="*/ 415691 w 2096706"/>
                <a:gd name="connsiteY495" fmla="*/ 790329 h 1370528"/>
                <a:gd name="connsiteX496" fmla="*/ 411130 w 2096706"/>
                <a:gd name="connsiteY496" fmla="*/ 785768 h 1370528"/>
                <a:gd name="connsiteX497" fmla="*/ 447621 w 2096706"/>
                <a:gd name="connsiteY497" fmla="*/ 749270 h 1370528"/>
                <a:gd name="connsiteX498" fmla="*/ 452182 w 2096706"/>
                <a:gd name="connsiteY498" fmla="*/ 753831 h 1370528"/>
                <a:gd name="connsiteX499" fmla="*/ 415691 w 2096706"/>
                <a:gd name="connsiteY499" fmla="*/ 790329 h 1370528"/>
                <a:gd name="connsiteX500" fmla="*/ 440647 w 2096706"/>
                <a:gd name="connsiteY500" fmla="*/ 669299 h 1370528"/>
                <a:gd name="connsiteX501" fmla="*/ 436085 w 2096706"/>
                <a:gd name="connsiteY501" fmla="*/ 664738 h 1370528"/>
                <a:gd name="connsiteX502" fmla="*/ 472583 w 2096706"/>
                <a:gd name="connsiteY502" fmla="*/ 628240 h 1370528"/>
                <a:gd name="connsiteX503" fmla="*/ 477145 w 2096706"/>
                <a:gd name="connsiteY503" fmla="*/ 632801 h 1370528"/>
                <a:gd name="connsiteX504" fmla="*/ 440647 w 2096706"/>
                <a:gd name="connsiteY504" fmla="*/ 669299 h 1370528"/>
                <a:gd name="connsiteX505" fmla="*/ 461041 w 2096706"/>
                <a:gd name="connsiteY505" fmla="*/ 543702 h 1370528"/>
                <a:gd name="connsiteX506" fmla="*/ 497539 w 2096706"/>
                <a:gd name="connsiteY506" fmla="*/ 507204 h 1370528"/>
                <a:gd name="connsiteX507" fmla="*/ 502100 w 2096706"/>
                <a:gd name="connsiteY507" fmla="*/ 511765 h 1370528"/>
                <a:gd name="connsiteX508" fmla="*/ 465602 w 2096706"/>
                <a:gd name="connsiteY508" fmla="*/ 548263 h 1370528"/>
                <a:gd name="connsiteX509" fmla="*/ 461041 w 2096706"/>
                <a:gd name="connsiteY509" fmla="*/ 543702 h 1370528"/>
                <a:gd name="connsiteX510" fmla="*/ 495661 w 2096706"/>
                <a:gd name="connsiteY510" fmla="*/ 797303 h 1370528"/>
                <a:gd name="connsiteX511" fmla="*/ 500223 w 2096706"/>
                <a:gd name="connsiteY511" fmla="*/ 801865 h 1370528"/>
                <a:gd name="connsiteX512" fmla="*/ 463731 w 2096706"/>
                <a:gd name="connsiteY512" fmla="*/ 838363 h 1370528"/>
                <a:gd name="connsiteX513" fmla="*/ 459170 w 2096706"/>
                <a:gd name="connsiteY513" fmla="*/ 833801 h 1370528"/>
                <a:gd name="connsiteX514" fmla="*/ 495661 w 2096706"/>
                <a:gd name="connsiteY514" fmla="*/ 797303 h 1370528"/>
                <a:gd name="connsiteX515" fmla="*/ 488687 w 2096706"/>
                <a:gd name="connsiteY515" fmla="*/ 717333 h 1370528"/>
                <a:gd name="connsiteX516" fmla="*/ 484125 w 2096706"/>
                <a:gd name="connsiteY516" fmla="*/ 712772 h 1370528"/>
                <a:gd name="connsiteX517" fmla="*/ 520617 w 2096706"/>
                <a:gd name="connsiteY517" fmla="*/ 676274 h 1370528"/>
                <a:gd name="connsiteX518" fmla="*/ 525178 w 2096706"/>
                <a:gd name="connsiteY518" fmla="*/ 680835 h 1370528"/>
                <a:gd name="connsiteX519" fmla="*/ 488687 w 2096706"/>
                <a:gd name="connsiteY519" fmla="*/ 717333 h 1370528"/>
                <a:gd name="connsiteX520" fmla="*/ 509075 w 2096706"/>
                <a:gd name="connsiteY520" fmla="*/ 591742 h 1370528"/>
                <a:gd name="connsiteX521" fmla="*/ 545573 w 2096706"/>
                <a:gd name="connsiteY521" fmla="*/ 555244 h 1370528"/>
                <a:gd name="connsiteX522" fmla="*/ 550134 w 2096706"/>
                <a:gd name="connsiteY522" fmla="*/ 559805 h 1370528"/>
                <a:gd name="connsiteX523" fmla="*/ 513636 w 2096706"/>
                <a:gd name="connsiteY523" fmla="*/ 596303 h 1370528"/>
                <a:gd name="connsiteX524" fmla="*/ 509075 w 2096706"/>
                <a:gd name="connsiteY524" fmla="*/ 591742 h 1370528"/>
                <a:gd name="connsiteX525" fmla="*/ 543695 w 2096706"/>
                <a:gd name="connsiteY525" fmla="*/ 845344 h 1370528"/>
                <a:gd name="connsiteX526" fmla="*/ 548257 w 2096706"/>
                <a:gd name="connsiteY526" fmla="*/ 849905 h 1370528"/>
                <a:gd name="connsiteX527" fmla="*/ 511765 w 2096706"/>
                <a:gd name="connsiteY527" fmla="*/ 886403 h 1370528"/>
                <a:gd name="connsiteX528" fmla="*/ 507204 w 2096706"/>
                <a:gd name="connsiteY528" fmla="*/ 881842 h 1370528"/>
                <a:gd name="connsiteX529" fmla="*/ 543695 w 2096706"/>
                <a:gd name="connsiteY529" fmla="*/ 845344 h 1370528"/>
                <a:gd name="connsiteX530" fmla="*/ 536721 w 2096706"/>
                <a:gd name="connsiteY530" fmla="*/ 765367 h 1370528"/>
                <a:gd name="connsiteX531" fmla="*/ 532159 w 2096706"/>
                <a:gd name="connsiteY531" fmla="*/ 760805 h 1370528"/>
                <a:gd name="connsiteX532" fmla="*/ 568657 w 2096706"/>
                <a:gd name="connsiteY532" fmla="*/ 724308 h 1370528"/>
                <a:gd name="connsiteX533" fmla="*/ 573219 w 2096706"/>
                <a:gd name="connsiteY533" fmla="*/ 728869 h 1370528"/>
                <a:gd name="connsiteX534" fmla="*/ 536721 w 2096706"/>
                <a:gd name="connsiteY534" fmla="*/ 765367 h 1370528"/>
                <a:gd name="connsiteX535" fmla="*/ 561676 w 2096706"/>
                <a:gd name="connsiteY535" fmla="*/ 644337 h 1370528"/>
                <a:gd name="connsiteX536" fmla="*/ 557115 w 2096706"/>
                <a:gd name="connsiteY536" fmla="*/ 639776 h 1370528"/>
                <a:gd name="connsiteX537" fmla="*/ 593613 w 2096706"/>
                <a:gd name="connsiteY537" fmla="*/ 603278 h 1370528"/>
                <a:gd name="connsiteX538" fmla="*/ 598174 w 2096706"/>
                <a:gd name="connsiteY538" fmla="*/ 607839 h 1370528"/>
                <a:gd name="connsiteX539" fmla="*/ 561676 w 2096706"/>
                <a:gd name="connsiteY539" fmla="*/ 644337 h 1370528"/>
                <a:gd name="connsiteX540" fmla="*/ 582077 w 2096706"/>
                <a:gd name="connsiteY540" fmla="*/ 518746 h 1370528"/>
                <a:gd name="connsiteX541" fmla="*/ 618569 w 2096706"/>
                <a:gd name="connsiteY541" fmla="*/ 482248 h 1370528"/>
                <a:gd name="connsiteX542" fmla="*/ 623130 w 2096706"/>
                <a:gd name="connsiteY542" fmla="*/ 486809 h 1370528"/>
                <a:gd name="connsiteX543" fmla="*/ 586638 w 2096706"/>
                <a:gd name="connsiteY543" fmla="*/ 523307 h 1370528"/>
                <a:gd name="connsiteX544" fmla="*/ 582077 w 2096706"/>
                <a:gd name="connsiteY544" fmla="*/ 518746 h 1370528"/>
                <a:gd name="connsiteX545" fmla="*/ 616691 w 2096706"/>
                <a:gd name="connsiteY545" fmla="*/ 772348 h 1370528"/>
                <a:gd name="connsiteX546" fmla="*/ 621252 w 2096706"/>
                <a:gd name="connsiteY546" fmla="*/ 776909 h 1370528"/>
                <a:gd name="connsiteX547" fmla="*/ 584761 w 2096706"/>
                <a:gd name="connsiteY547" fmla="*/ 813407 h 1370528"/>
                <a:gd name="connsiteX548" fmla="*/ 580200 w 2096706"/>
                <a:gd name="connsiteY548" fmla="*/ 808846 h 1370528"/>
                <a:gd name="connsiteX549" fmla="*/ 616691 w 2096706"/>
                <a:gd name="connsiteY549" fmla="*/ 772348 h 1370528"/>
                <a:gd name="connsiteX550" fmla="*/ 609717 w 2096706"/>
                <a:gd name="connsiteY550" fmla="*/ 692377 h 1370528"/>
                <a:gd name="connsiteX551" fmla="*/ 605155 w 2096706"/>
                <a:gd name="connsiteY551" fmla="*/ 687816 h 1370528"/>
                <a:gd name="connsiteX552" fmla="*/ 641653 w 2096706"/>
                <a:gd name="connsiteY552" fmla="*/ 651318 h 1370528"/>
                <a:gd name="connsiteX553" fmla="*/ 646215 w 2096706"/>
                <a:gd name="connsiteY553" fmla="*/ 655879 h 1370528"/>
                <a:gd name="connsiteX554" fmla="*/ 609717 w 2096706"/>
                <a:gd name="connsiteY554" fmla="*/ 692377 h 1370528"/>
                <a:gd name="connsiteX555" fmla="*/ 630111 w 2096706"/>
                <a:gd name="connsiteY555" fmla="*/ 566780 h 1370528"/>
                <a:gd name="connsiteX556" fmla="*/ 666609 w 2096706"/>
                <a:gd name="connsiteY556" fmla="*/ 530282 h 1370528"/>
                <a:gd name="connsiteX557" fmla="*/ 671170 w 2096706"/>
                <a:gd name="connsiteY557" fmla="*/ 534843 h 1370528"/>
                <a:gd name="connsiteX558" fmla="*/ 634672 w 2096706"/>
                <a:gd name="connsiteY558" fmla="*/ 571341 h 1370528"/>
                <a:gd name="connsiteX559" fmla="*/ 630111 w 2096706"/>
                <a:gd name="connsiteY559" fmla="*/ 566780 h 1370528"/>
                <a:gd name="connsiteX560" fmla="*/ 664731 w 2096706"/>
                <a:gd name="connsiteY560" fmla="*/ 820388 h 1370528"/>
                <a:gd name="connsiteX561" fmla="*/ 669293 w 2096706"/>
                <a:gd name="connsiteY561" fmla="*/ 824950 h 1370528"/>
                <a:gd name="connsiteX562" fmla="*/ 632795 w 2096706"/>
                <a:gd name="connsiteY562" fmla="*/ 861447 h 1370528"/>
                <a:gd name="connsiteX563" fmla="*/ 628233 w 2096706"/>
                <a:gd name="connsiteY563" fmla="*/ 856886 h 1370528"/>
                <a:gd name="connsiteX564" fmla="*/ 664731 w 2096706"/>
                <a:gd name="connsiteY564" fmla="*/ 820388 h 1370528"/>
                <a:gd name="connsiteX565" fmla="*/ 657750 w 2096706"/>
                <a:gd name="connsiteY565" fmla="*/ 740418 h 1370528"/>
                <a:gd name="connsiteX566" fmla="*/ 653189 w 2096706"/>
                <a:gd name="connsiteY566" fmla="*/ 735856 h 1370528"/>
                <a:gd name="connsiteX567" fmla="*/ 689687 w 2096706"/>
                <a:gd name="connsiteY567" fmla="*/ 699358 h 1370528"/>
                <a:gd name="connsiteX568" fmla="*/ 694248 w 2096706"/>
                <a:gd name="connsiteY568" fmla="*/ 703920 h 1370528"/>
                <a:gd name="connsiteX569" fmla="*/ 657750 w 2096706"/>
                <a:gd name="connsiteY569" fmla="*/ 740418 h 1370528"/>
                <a:gd name="connsiteX570" fmla="*/ 682706 w 2096706"/>
                <a:gd name="connsiteY570" fmla="*/ 619382 h 1370528"/>
                <a:gd name="connsiteX571" fmla="*/ 678145 w 2096706"/>
                <a:gd name="connsiteY571" fmla="*/ 614820 h 1370528"/>
                <a:gd name="connsiteX572" fmla="*/ 714643 w 2096706"/>
                <a:gd name="connsiteY572" fmla="*/ 578322 h 1370528"/>
                <a:gd name="connsiteX573" fmla="*/ 719204 w 2096706"/>
                <a:gd name="connsiteY573" fmla="*/ 582883 h 1370528"/>
                <a:gd name="connsiteX574" fmla="*/ 682706 w 2096706"/>
                <a:gd name="connsiteY574" fmla="*/ 619382 h 1370528"/>
                <a:gd name="connsiteX575" fmla="*/ 737727 w 2096706"/>
                <a:gd name="connsiteY575" fmla="*/ 747392 h 1370528"/>
                <a:gd name="connsiteX576" fmla="*/ 742289 w 2096706"/>
                <a:gd name="connsiteY576" fmla="*/ 751954 h 1370528"/>
                <a:gd name="connsiteX577" fmla="*/ 705791 w 2096706"/>
                <a:gd name="connsiteY577" fmla="*/ 788451 h 1370528"/>
                <a:gd name="connsiteX578" fmla="*/ 701229 w 2096706"/>
                <a:gd name="connsiteY578" fmla="*/ 783890 h 1370528"/>
                <a:gd name="connsiteX579" fmla="*/ 737727 w 2096706"/>
                <a:gd name="connsiteY579" fmla="*/ 747392 h 1370528"/>
                <a:gd name="connsiteX580" fmla="*/ 730746 w 2096706"/>
                <a:gd name="connsiteY580" fmla="*/ 667422 h 1370528"/>
                <a:gd name="connsiteX581" fmla="*/ 726185 w 2096706"/>
                <a:gd name="connsiteY581" fmla="*/ 662860 h 1370528"/>
                <a:gd name="connsiteX582" fmla="*/ 762683 w 2096706"/>
                <a:gd name="connsiteY582" fmla="*/ 626362 h 1370528"/>
                <a:gd name="connsiteX583" fmla="*/ 767244 w 2096706"/>
                <a:gd name="connsiteY583" fmla="*/ 630924 h 1370528"/>
                <a:gd name="connsiteX584" fmla="*/ 730746 w 2096706"/>
                <a:gd name="connsiteY584" fmla="*/ 667422 h 1370528"/>
                <a:gd name="connsiteX585" fmla="*/ 785768 w 2096706"/>
                <a:gd name="connsiteY585" fmla="*/ 795426 h 1370528"/>
                <a:gd name="connsiteX586" fmla="*/ 790329 w 2096706"/>
                <a:gd name="connsiteY586" fmla="*/ 799987 h 1370528"/>
                <a:gd name="connsiteX587" fmla="*/ 753831 w 2096706"/>
                <a:gd name="connsiteY587" fmla="*/ 836485 h 1370528"/>
                <a:gd name="connsiteX588" fmla="*/ 749270 w 2096706"/>
                <a:gd name="connsiteY588" fmla="*/ 831924 h 1370528"/>
                <a:gd name="connsiteX589" fmla="*/ 785768 w 2096706"/>
                <a:gd name="connsiteY589" fmla="*/ 795426 h 1370528"/>
                <a:gd name="connsiteX590" fmla="*/ 778780 w 2096706"/>
                <a:gd name="connsiteY590" fmla="*/ 715456 h 1370528"/>
                <a:gd name="connsiteX591" fmla="*/ 774219 w 2096706"/>
                <a:gd name="connsiteY591" fmla="*/ 710894 h 1370528"/>
                <a:gd name="connsiteX592" fmla="*/ 810717 w 2096706"/>
                <a:gd name="connsiteY592" fmla="*/ 674396 h 1370528"/>
                <a:gd name="connsiteX593" fmla="*/ 815278 w 2096706"/>
                <a:gd name="connsiteY593" fmla="*/ 678958 h 1370528"/>
                <a:gd name="connsiteX594" fmla="*/ 778780 w 2096706"/>
                <a:gd name="connsiteY594" fmla="*/ 715456 h 1370528"/>
                <a:gd name="connsiteX595" fmla="*/ 780664 w 2096706"/>
                <a:gd name="connsiteY595" fmla="*/ 425356 h 1370528"/>
                <a:gd name="connsiteX596" fmla="*/ 776103 w 2096706"/>
                <a:gd name="connsiteY596" fmla="*/ 420794 h 1370528"/>
                <a:gd name="connsiteX597" fmla="*/ 812594 w 2096706"/>
                <a:gd name="connsiteY597" fmla="*/ 384296 h 1370528"/>
                <a:gd name="connsiteX598" fmla="*/ 817156 w 2096706"/>
                <a:gd name="connsiteY598" fmla="*/ 388858 h 1370528"/>
                <a:gd name="connsiteX599" fmla="*/ 780664 w 2096706"/>
                <a:gd name="connsiteY599" fmla="*/ 425356 h 1370528"/>
                <a:gd name="connsiteX600" fmla="*/ 787639 w 2096706"/>
                <a:gd name="connsiteY600" fmla="*/ 505333 h 1370528"/>
                <a:gd name="connsiteX601" fmla="*/ 792200 w 2096706"/>
                <a:gd name="connsiteY601" fmla="*/ 509894 h 1370528"/>
                <a:gd name="connsiteX602" fmla="*/ 755709 w 2096706"/>
                <a:gd name="connsiteY602" fmla="*/ 546392 h 1370528"/>
                <a:gd name="connsiteX603" fmla="*/ 751147 w 2096706"/>
                <a:gd name="connsiteY603" fmla="*/ 541831 h 1370528"/>
                <a:gd name="connsiteX604" fmla="*/ 787639 w 2096706"/>
                <a:gd name="connsiteY604" fmla="*/ 505333 h 1370528"/>
                <a:gd name="connsiteX605" fmla="*/ 732624 w 2096706"/>
                <a:gd name="connsiteY605" fmla="*/ 377322 h 1370528"/>
                <a:gd name="connsiteX606" fmla="*/ 728062 w 2096706"/>
                <a:gd name="connsiteY606" fmla="*/ 372761 h 1370528"/>
                <a:gd name="connsiteX607" fmla="*/ 764560 w 2096706"/>
                <a:gd name="connsiteY607" fmla="*/ 336263 h 1370528"/>
                <a:gd name="connsiteX608" fmla="*/ 769122 w 2096706"/>
                <a:gd name="connsiteY608" fmla="*/ 340824 h 1370528"/>
                <a:gd name="connsiteX609" fmla="*/ 732624 w 2096706"/>
                <a:gd name="connsiteY609" fmla="*/ 377322 h 1370528"/>
                <a:gd name="connsiteX610" fmla="*/ 739605 w 2096706"/>
                <a:gd name="connsiteY610" fmla="*/ 457292 h 1370528"/>
                <a:gd name="connsiteX611" fmla="*/ 744166 w 2096706"/>
                <a:gd name="connsiteY611" fmla="*/ 461854 h 1370528"/>
                <a:gd name="connsiteX612" fmla="*/ 707675 w 2096706"/>
                <a:gd name="connsiteY612" fmla="*/ 498352 h 1370528"/>
                <a:gd name="connsiteX613" fmla="*/ 703113 w 2096706"/>
                <a:gd name="connsiteY613" fmla="*/ 493790 h 1370528"/>
                <a:gd name="connsiteX614" fmla="*/ 739605 w 2096706"/>
                <a:gd name="connsiteY614" fmla="*/ 457292 h 1370528"/>
                <a:gd name="connsiteX615" fmla="*/ 684584 w 2096706"/>
                <a:gd name="connsiteY615" fmla="*/ 329282 h 1370528"/>
                <a:gd name="connsiteX616" fmla="*/ 680022 w 2096706"/>
                <a:gd name="connsiteY616" fmla="*/ 324720 h 1370528"/>
                <a:gd name="connsiteX617" fmla="*/ 716514 w 2096706"/>
                <a:gd name="connsiteY617" fmla="*/ 288222 h 1370528"/>
                <a:gd name="connsiteX618" fmla="*/ 721075 w 2096706"/>
                <a:gd name="connsiteY618" fmla="*/ 292784 h 1370528"/>
                <a:gd name="connsiteX619" fmla="*/ 684584 w 2096706"/>
                <a:gd name="connsiteY619" fmla="*/ 329282 h 1370528"/>
                <a:gd name="connsiteX620" fmla="*/ 691558 w 2096706"/>
                <a:gd name="connsiteY620" fmla="*/ 409252 h 1370528"/>
                <a:gd name="connsiteX621" fmla="*/ 696119 w 2096706"/>
                <a:gd name="connsiteY621" fmla="*/ 413814 h 1370528"/>
                <a:gd name="connsiteX622" fmla="*/ 659628 w 2096706"/>
                <a:gd name="connsiteY622" fmla="*/ 450311 h 1370528"/>
                <a:gd name="connsiteX623" fmla="*/ 655066 w 2096706"/>
                <a:gd name="connsiteY623" fmla="*/ 445750 h 1370528"/>
                <a:gd name="connsiteX624" fmla="*/ 691558 w 2096706"/>
                <a:gd name="connsiteY624" fmla="*/ 409252 h 1370528"/>
                <a:gd name="connsiteX625" fmla="*/ 636550 w 2096706"/>
                <a:gd name="connsiteY625" fmla="*/ 281241 h 1370528"/>
                <a:gd name="connsiteX626" fmla="*/ 631988 w 2096706"/>
                <a:gd name="connsiteY626" fmla="*/ 276680 h 1370528"/>
                <a:gd name="connsiteX627" fmla="*/ 668480 w 2096706"/>
                <a:gd name="connsiteY627" fmla="*/ 240182 h 1370528"/>
                <a:gd name="connsiteX628" fmla="*/ 673041 w 2096706"/>
                <a:gd name="connsiteY628" fmla="*/ 244743 h 1370528"/>
                <a:gd name="connsiteX629" fmla="*/ 636550 w 2096706"/>
                <a:gd name="connsiteY629" fmla="*/ 281241 h 1370528"/>
                <a:gd name="connsiteX630" fmla="*/ 643524 w 2096706"/>
                <a:gd name="connsiteY630" fmla="*/ 361218 h 1370528"/>
                <a:gd name="connsiteX631" fmla="*/ 648086 w 2096706"/>
                <a:gd name="connsiteY631" fmla="*/ 365780 h 1370528"/>
                <a:gd name="connsiteX632" fmla="*/ 611594 w 2096706"/>
                <a:gd name="connsiteY632" fmla="*/ 402278 h 1370528"/>
                <a:gd name="connsiteX633" fmla="*/ 607033 w 2096706"/>
                <a:gd name="connsiteY633" fmla="*/ 397716 h 1370528"/>
                <a:gd name="connsiteX634" fmla="*/ 643524 w 2096706"/>
                <a:gd name="connsiteY634" fmla="*/ 361218 h 1370528"/>
                <a:gd name="connsiteX635" fmla="*/ 588516 w 2096706"/>
                <a:gd name="connsiteY635" fmla="*/ 233208 h 1370528"/>
                <a:gd name="connsiteX636" fmla="*/ 583955 w 2096706"/>
                <a:gd name="connsiteY636" fmla="*/ 228646 h 1370528"/>
                <a:gd name="connsiteX637" fmla="*/ 620446 w 2096706"/>
                <a:gd name="connsiteY637" fmla="*/ 192148 h 1370528"/>
                <a:gd name="connsiteX638" fmla="*/ 625007 w 2096706"/>
                <a:gd name="connsiteY638" fmla="*/ 196710 h 1370528"/>
                <a:gd name="connsiteX639" fmla="*/ 588516 w 2096706"/>
                <a:gd name="connsiteY639" fmla="*/ 233208 h 1370528"/>
                <a:gd name="connsiteX640" fmla="*/ 595490 w 2096706"/>
                <a:gd name="connsiteY640" fmla="*/ 313178 h 1370528"/>
                <a:gd name="connsiteX641" fmla="*/ 600052 w 2096706"/>
                <a:gd name="connsiteY641" fmla="*/ 317739 h 1370528"/>
                <a:gd name="connsiteX642" fmla="*/ 563560 w 2096706"/>
                <a:gd name="connsiteY642" fmla="*/ 354237 h 1370528"/>
                <a:gd name="connsiteX643" fmla="*/ 558999 w 2096706"/>
                <a:gd name="connsiteY643" fmla="*/ 349676 h 1370528"/>
                <a:gd name="connsiteX644" fmla="*/ 595490 w 2096706"/>
                <a:gd name="connsiteY644" fmla="*/ 313178 h 1370528"/>
                <a:gd name="connsiteX645" fmla="*/ 570535 w 2096706"/>
                <a:gd name="connsiteY645" fmla="*/ 434214 h 1370528"/>
                <a:gd name="connsiteX646" fmla="*/ 575096 w 2096706"/>
                <a:gd name="connsiteY646" fmla="*/ 438776 h 1370528"/>
                <a:gd name="connsiteX647" fmla="*/ 538598 w 2096706"/>
                <a:gd name="connsiteY647" fmla="*/ 475274 h 1370528"/>
                <a:gd name="connsiteX648" fmla="*/ 534037 w 2096706"/>
                <a:gd name="connsiteY648" fmla="*/ 470712 h 1370528"/>
                <a:gd name="connsiteX649" fmla="*/ 570535 w 2096706"/>
                <a:gd name="connsiteY649" fmla="*/ 434214 h 1370528"/>
                <a:gd name="connsiteX650" fmla="*/ 515520 w 2096706"/>
                <a:gd name="connsiteY650" fmla="*/ 306204 h 1370528"/>
                <a:gd name="connsiteX651" fmla="*/ 510959 w 2096706"/>
                <a:gd name="connsiteY651" fmla="*/ 301642 h 1370528"/>
                <a:gd name="connsiteX652" fmla="*/ 547450 w 2096706"/>
                <a:gd name="connsiteY652" fmla="*/ 265144 h 1370528"/>
                <a:gd name="connsiteX653" fmla="*/ 552012 w 2096706"/>
                <a:gd name="connsiteY653" fmla="*/ 269706 h 1370528"/>
                <a:gd name="connsiteX654" fmla="*/ 515520 w 2096706"/>
                <a:gd name="connsiteY654" fmla="*/ 306204 h 1370528"/>
                <a:gd name="connsiteX655" fmla="*/ 522494 w 2096706"/>
                <a:gd name="connsiteY655" fmla="*/ 386174 h 1370528"/>
                <a:gd name="connsiteX656" fmla="*/ 527056 w 2096706"/>
                <a:gd name="connsiteY656" fmla="*/ 390735 h 1370528"/>
                <a:gd name="connsiteX657" fmla="*/ 490558 w 2096706"/>
                <a:gd name="connsiteY657" fmla="*/ 427233 h 1370528"/>
                <a:gd name="connsiteX658" fmla="*/ 485997 w 2096706"/>
                <a:gd name="connsiteY658" fmla="*/ 422672 h 1370528"/>
                <a:gd name="connsiteX659" fmla="*/ 522494 w 2096706"/>
                <a:gd name="connsiteY659" fmla="*/ 386174 h 1370528"/>
                <a:gd name="connsiteX660" fmla="*/ 467486 w 2096706"/>
                <a:gd name="connsiteY660" fmla="*/ 258163 h 1370528"/>
                <a:gd name="connsiteX661" fmla="*/ 462925 w 2096706"/>
                <a:gd name="connsiteY661" fmla="*/ 253602 h 1370528"/>
                <a:gd name="connsiteX662" fmla="*/ 499416 w 2096706"/>
                <a:gd name="connsiteY662" fmla="*/ 217104 h 1370528"/>
                <a:gd name="connsiteX663" fmla="*/ 503978 w 2096706"/>
                <a:gd name="connsiteY663" fmla="*/ 221665 h 1370528"/>
                <a:gd name="connsiteX664" fmla="*/ 467486 w 2096706"/>
                <a:gd name="connsiteY664" fmla="*/ 258163 h 1370528"/>
                <a:gd name="connsiteX665" fmla="*/ 474461 w 2096706"/>
                <a:gd name="connsiteY665" fmla="*/ 338134 h 1370528"/>
                <a:gd name="connsiteX666" fmla="*/ 479022 w 2096706"/>
                <a:gd name="connsiteY666" fmla="*/ 342695 h 1370528"/>
                <a:gd name="connsiteX667" fmla="*/ 442524 w 2096706"/>
                <a:gd name="connsiteY667" fmla="*/ 379193 h 1370528"/>
                <a:gd name="connsiteX668" fmla="*/ 437963 w 2096706"/>
                <a:gd name="connsiteY668" fmla="*/ 374632 h 1370528"/>
                <a:gd name="connsiteX669" fmla="*/ 474461 w 2096706"/>
                <a:gd name="connsiteY669" fmla="*/ 338134 h 1370528"/>
                <a:gd name="connsiteX670" fmla="*/ 419446 w 2096706"/>
                <a:gd name="connsiteY670" fmla="*/ 210129 h 1370528"/>
                <a:gd name="connsiteX671" fmla="*/ 414884 w 2096706"/>
                <a:gd name="connsiteY671" fmla="*/ 205568 h 1370528"/>
                <a:gd name="connsiteX672" fmla="*/ 451376 w 2096706"/>
                <a:gd name="connsiteY672" fmla="*/ 169070 h 1370528"/>
                <a:gd name="connsiteX673" fmla="*/ 455937 w 2096706"/>
                <a:gd name="connsiteY673" fmla="*/ 173631 h 1370528"/>
                <a:gd name="connsiteX674" fmla="*/ 419446 w 2096706"/>
                <a:gd name="connsiteY674" fmla="*/ 210129 h 1370528"/>
                <a:gd name="connsiteX675" fmla="*/ 426427 w 2096706"/>
                <a:gd name="connsiteY675" fmla="*/ 290100 h 1370528"/>
                <a:gd name="connsiteX676" fmla="*/ 430988 w 2096706"/>
                <a:gd name="connsiteY676" fmla="*/ 294661 h 1370528"/>
                <a:gd name="connsiteX677" fmla="*/ 394490 w 2096706"/>
                <a:gd name="connsiteY677" fmla="*/ 331159 h 1370528"/>
                <a:gd name="connsiteX678" fmla="*/ 389929 w 2096706"/>
                <a:gd name="connsiteY678" fmla="*/ 326598 h 1370528"/>
                <a:gd name="connsiteX679" fmla="*/ 426427 w 2096706"/>
                <a:gd name="connsiteY679" fmla="*/ 290100 h 1370528"/>
                <a:gd name="connsiteX680" fmla="*/ 401465 w 2096706"/>
                <a:gd name="connsiteY680" fmla="*/ 411130 h 1370528"/>
                <a:gd name="connsiteX681" fmla="*/ 406026 w 2096706"/>
                <a:gd name="connsiteY681" fmla="*/ 415691 h 1370528"/>
                <a:gd name="connsiteX682" fmla="*/ 369528 w 2096706"/>
                <a:gd name="connsiteY682" fmla="*/ 452189 h 1370528"/>
                <a:gd name="connsiteX683" fmla="*/ 364967 w 2096706"/>
                <a:gd name="connsiteY683" fmla="*/ 447628 h 1370528"/>
                <a:gd name="connsiteX684" fmla="*/ 401465 w 2096706"/>
                <a:gd name="connsiteY684" fmla="*/ 411130 h 1370528"/>
                <a:gd name="connsiteX685" fmla="*/ 346450 w 2096706"/>
                <a:gd name="connsiteY685" fmla="*/ 283125 h 1370528"/>
                <a:gd name="connsiteX686" fmla="*/ 341888 w 2096706"/>
                <a:gd name="connsiteY686" fmla="*/ 278564 h 1370528"/>
                <a:gd name="connsiteX687" fmla="*/ 378380 w 2096706"/>
                <a:gd name="connsiteY687" fmla="*/ 242066 h 1370528"/>
                <a:gd name="connsiteX688" fmla="*/ 382941 w 2096706"/>
                <a:gd name="connsiteY688" fmla="*/ 246627 h 1370528"/>
                <a:gd name="connsiteX689" fmla="*/ 346450 w 2096706"/>
                <a:gd name="connsiteY689" fmla="*/ 283125 h 1370528"/>
                <a:gd name="connsiteX690" fmla="*/ 353431 w 2096706"/>
                <a:gd name="connsiteY690" fmla="*/ 363096 h 1370528"/>
                <a:gd name="connsiteX691" fmla="*/ 357992 w 2096706"/>
                <a:gd name="connsiteY691" fmla="*/ 367657 h 1370528"/>
                <a:gd name="connsiteX692" fmla="*/ 321494 w 2096706"/>
                <a:gd name="connsiteY692" fmla="*/ 404155 h 1370528"/>
                <a:gd name="connsiteX693" fmla="*/ 316933 w 2096706"/>
                <a:gd name="connsiteY693" fmla="*/ 399594 h 1370528"/>
                <a:gd name="connsiteX694" fmla="*/ 353431 w 2096706"/>
                <a:gd name="connsiteY694" fmla="*/ 363096 h 1370528"/>
                <a:gd name="connsiteX695" fmla="*/ 328475 w 2096706"/>
                <a:gd name="connsiteY695" fmla="*/ 484125 h 1370528"/>
                <a:gd name="connsiteX696" fmla="*/ 333037 w 2096706"/>
                <a:gd name="connsiteY696" fmla="*/ 488687 h 1370528"/>
                <a:gd name="connsiteX697" fmla="*/ 296539 w 2096706"/>
                <a:gd name="connsiteY697" fmla="*/ 525185 h 1370528"/>
                <a:gd name="connsiteX698" fmla="*/ 291977 w 2096706"/>
                <a:gd name="connsiteY698" fmla="*/ 520623 h 1370528"/>
                <a:gd name="connsiteX699" fmla="*/ 328475 w 2096706"/>
                <a:gd name="connsiteY699" fmla="*/ 484125 h 1370528"/>
                <a:gd name="connsiteX700" fmla="*/ 273454 w 2096706"/>
                <a:gd name="connsiteY700" fmla="*/ 356115 h 1370528"/>
                <a:gd name="connsiteX701" fmla="*/ 268893 w 2096706"/>
                <a:gd name="connsiteY701" fmla="*/ 351553 h 1370528"/>
                <a:gd name="connsiteX702" fmla="*/ 305391 w 2096706"/>
                <a:gd name="connsiteY702" fmla="*/ 315055 h 1370528"/>
                <a:gd name="connsiteX703" fmla="*/ 309952 w 2096706"/>
                <a:gd name="connsiteY703" fmla="*/ 319617 h 1370528"/>
                <a:gd name="connsiteX704" fmla="*/ 273454 w 2096706"/>
                <a:gd name="connsiteY704" fmla="*/ 356115 h 1370528"/>
                <a:gd name="connsiteX705" fmla="*/ 280441 w 2096706"/>
                <a:gd name="connsiteY705" fmla="*/ 436085 h 1370528"/>
                <a:gd name="connsiteX706" fmla="*/ 285003 w 2096706"/>
                <a:gd name="connsiteY706" fmla="*/ 440647 h 1370528"/>
                <a:gd name="connsiteX707" fmla="*/ 248505 w 2096706"/>
                <a:gd name="connsiteY707" fmla="*/ 477145 h 1370528"/>
                <a:gd name="connsiteX708" fmla="*/ 243943 w 2096706"/>
                <a:gd name="connsiteY708" fmla="*/ 472583 h 1370528"/>
                <a:gd name="connsiteX709" fmla="*/ 280441 w 2096706"/>
                <a:gd name="connsiteY709" fmla="*/ 436085 h 1370528"/>
                <a:gd name="connsiteX710" fmla="*/ 225414 w 2096706"/>
                <a:gd name="connsiteY710" fmla="*/ 308081 h 1370528"/>
                <a:gd name="connsiteX711" fmla="*/ 220852 w 2096706"/>
                <a:gd name="connsiteY711" fmla="*/ 303520 h 1370528"/>
                <a:gd name="connsiteX712" fmla="*/ 257350 w 2096706"/>
                <a:gd name="connsiteY712" fmla="*/ 267022 h 1370528"/>
                <a:gd name="connsiteX713" fmla="*/ 261912 w 2096706"/>
                <a:gd name="connsiteY713" fmla="*/ 271583 h 1370528"/>
                <a:gd name="connsiteX714" fmla="*/ 225414 w 2096706"/>
                <a:gd name="connsiteY714" fmla="*/ 308081 h 1370528"/>
                <a:gd name="connsiteX715" fmla="*/ 232395 w 2096706"/>
                <a:gd name="connsiteY715" fmla="*/ 388051 h 1370528"/>
                <a:gd name="connsiteX716" fmla="*/ 236956 w 2096706"/>
                <a:gd name="connsiteY716" fmla="*/ 392613 h 1370528"/>
                <a:gd name="connsiteX717" fmla="*/ 200458 w 2096706"/>
                <a:gd name="connsiteY717" fmla="*/ 429111 h 1370528"/>
                <a:gd name="connsiteX718" fmla="*/ 195897 w 2096706"/>
                <a:gd name="connsiteY718" fmla="*/ 424549 h 1370528"/>
                <a:gd name="connsiteX719" fmla="*/ 232395 w 2096706"/>
                <a:gd name="connsiteY719" fmla="*/ 388051 h 1370528"/>
                <a:gd name="connsiteX720" fmla="*/ 207439 w 2096706"/>
                <a:gd name="connsiteY720" fmla="*/ 509081 h 1370528"/>
                <a:gd name="connsiteX721" fmla="*/ 212000 w 2096706"/>
                <a:gd name="connsiteY721" fmla="*/ 513643 h 1370528"/>
                <a:gd name="connsiteX722" fmla="*/ 175509 w 2096706"/>
                <a:gd name="connsiteY722" fmla="*/ 550141 h 1370528"/>
                <a:gd name="connsiteX723" fmla="*/ 170947 w 2096706"/>
                <a:gd name="connsiteY723" fmla="*/ 545579 h 1370528"/>
                <a:gd name="connsiteX724" fmla="*/ 207439 w 2096706"/>
                <a:gd name="connsiteY724" fmla="*/ 509081 h 1370528"/>
                <a:gd name="connsiteX725" fmla="*/ 187045 w 2096706"/>
                <a:gd name="connsiteY725" fmla="*/ 634672 h 1370528"/>
                <a:gd name="connsiteX726" fmla="*/ 150547 w 2096706"/>
                <a:gd name="connsiteY726" fmla="*/ 671170 h 1370528"/>
                <a:gd name="connsiteX727" fmla="*/ 145985 w 2096706"/>
                <a:gd name="connsiteY727" fmla="*/ 666609 h 1370528"/>
                <a:gd name="connsiteX728" fmla="*/ 182483 w 2096706"/>
                <a:gd name="connsiteY728" fmla="*/ 630111 h 1370528"/>
                <a:gd name="connsiteX729" fmla="*/ 187045 w 2096706"/>
                <a:gd name="connsiteY729" fmla="*/ 634672 h 1370528"/>
                <a:gd name="connsiteX730" fmla="*/ 152424 w 2096706"/>
                <a:gd name="connsiteY730" fmla="*/ 381070 h 1370528"/>
                <a:gd name="connsiteX731" fmla="*/ 147863 w 2096706"/>
                <a:gd name="connsiteY731" fmla="*/ 376509 h 1370528"/>
                <a:gd name="connsiteX732" fmla="*/ 184354 w 2096706"/>
                <a:gd name="connsiteY732" fmla="*/ 340011 h 1370528"/>
                <a:gd name="connsiteX733" fmla="*/ 188916 w 2096706"/>
                <a:gd name="connsiteY733" fmla="*/ 344573 h 1370528"/>
                <a:gd name="connsiteX734" fmla="*/ 152424 w 2096706"/>
                <a:gd name="connsiteY734" fmla="*/ 381070 h 1370528"/>
                <a:gd name="connsiteX735" fmla="*/ 159399 w 2096706"/>
                <a:gd name="connsiteY735" fmla="*/ 461047 h 1370528"/>
                <a:gd name="connsiteX736" fmla="*/ 163960 w 2096706"/>
                <a:gd name="connsiteY736" fmla="*/ 465609 h 1370528"/>
                <a:gd name="connsiteX737" fmla="*/ 127469 w 2096706"/>
                <a:gd name="connsiteY737" fmla="*/ 502107 h 1370528"/>
                <a:gd name="connsiteX738" fmla="*/ 122907 w 2096706"/>
                <a:gd name="connsiteY738" fmla="*/ 497545 h 1370528"/>
                <a:gd name="connsiteX739" fmla="*/ 159399 w 2096706"/>
                <a:gd name="connsiteY739" fmla="*/ 461047 h 1370528"/>
                <a:gd name="connsiteX740" fmla="*/ 134450 w 2096706"/>
                <a:gd name="connsiteY740" fmla="*/ 582077 h 1370528"/>
                <a:gd name="connsiteX741" fmla="*/ 139011 w 2096706"/>
                <a:gd name="connsiteY741" fmla="*/ 586638 h 1370528"/>
                <a:gd name="connsiteX742" fmla="*/ 102513 w 2096706"/>
                <a:gd name="connsiteY742" fmla="*/ 623136 h 1370528"/>
                <a:gd name="connsiteX743" fmla="*/ 97952 w 2096706"/>
                <a:gd name="connsiteY743" fmla="*/ 618575 h 1370528"/>
                <a:gd name="connsiteX744" fmla="*/ 134450 w 2096706"/>
                <a:gd name="connsiteY744" fmla="*/ 582077 h 1370528"/>
                <a:gd name="connsiteX745" fmla="*/ 132572 w 2096706"/>
                <a:gd name="connsiteY745" fmla="*/ 872177 h 1370528"/>
                <a:gd name="connsiteX746" fmla="*/ 137133 w 2096706"/>
                <a:gd name="connsiteY746" fmla="*/ 876738 h 1370528"/>
                <a:gd name="connsiteX747" fmla="*/ 100636 w 2096706"/>
                <a:gd name="connsiteY747" fmla="*/ 913236 h 1370528"/>
                <a:gd name="connsiteX748" fmla="*/ 96074 w 2096706"/>
                <a:gd name="connsiteY748" fmla="*/ 908675 h 1370528"/>
                <a:gd name="connsiteX749" fmla="*/ 132572 w 2096706"/>
                <a:gd name="connsiteY749" fmla="*/ 872177 h 1370528"/>
                <a:gd name="connsiteX750" fmla="*/ 125591 w 2096706"/>
                <a:gd name="connsiteY750" fmla="*/ 792200 h 1370528"/>
                <a:gd name="connsiteX751" fmla="*/ 121030 w 2096706"/>
                <a:gd name="connsiteY751" fmla="*/ 787639 h 1370528"/>
                <a:gd name="connsiteX752" fmla="*/ 157528 w 2096706"/>
                <a:gd name="connsiteY752" fmla="*/ 751141 h 1370528"/>
                <a:gd name="connsiteX753" fmla="*/ 162089 w 2096706"/>
                <a:gd name="connsiteY753" fmla="*/ 755702 h 1370528"/>
                <a:gd name="connsiteX754" fmla="*/ 125591 w 2096706"/>
                <a:gd name="connsiteY754" fmla="*/ 792200 h 1370528"/>
                <a:gd name="connsiteX755" fmla="*/ 180606 w 2096706"/>
                <a:gd name="connsiteY755" fmla="*/ 920211 h 1370528"/>
                <a:gd name="connsiteX756" fmla="*/ 185167 w 2096706"/>
                <a:gd name="connsiteY756" fmla="*/ 924772 h 1370528"/>
                <a:gd name="connsiteX757" fmla="*/ 148669 w 2096706"/>
                <a:gd name="connsiteY757" fmla="*/ 961270 h 1370528"/>
                <a:gd name="connsiteX758" fmla="*/ 144108 w 2096706"/>
                <a:gd name="connsiteY758" fmla="*/ 956709 h 1370528"/>
                <a:gd name="connsiteX759" fmla="*/ 180606 w 2096706"/>
                <a:gd name="connsiteY759" fmla="*/ 920211 h 1370528"/>
                <a:gd name="connsiteX760" fmla="*/ 173625 w 2096706"/>
                <a:gd name="connsiteY760" fmla="*/ 840240 h 1370528"/>
                <a:gd name="connsiteX761" fmla="*/ 169064 w 2096706"/>
                <a:gd name="connsiteY761" fmla="*/ 835679 h 1370528"/>
                <a:gd name="connsiteX762" fmla="*/ 205562 w 2096706"/>
                <a:gd name="connsiteY762" fmla="*/ 799181 h 1370528"/>
                <a:gd name="connsiteX763" fmla="*/ 210123 w 2096706"/>
                <a:gd name="connsiteY763" fmla="*/ 803742 h 1370528"/>
                <a:gd name="connsiteX764" fmla="*/ 173625 w 2096706"/>
                <a:gd name="connsiteY764" fmla="*/ 840240 h 1370528"/>
                <a:gd name="connsiteX765" fmla="*/ 228646 w 2096706"/>
                <a:gd name="connsiteY765" fmla="*/ 968251 h 1370528"/>
                <a:gd name="connsiteX766" fmla="*/ 233208 w 2096706"/>
                <a:gd name="connsiteY766" fmla="*/ 972812 h 1370528"/>
                <a:gd name="connsiteX767" fmla="*/ 196710 w 2096706"/>
                <a:gd name="connsiteY767" fmla="*/ 1009310 h 1370528"/>
                <a:gd name="connsiteX768" fmla="*/ 192148 w 2096706"/>
                <a:gd name="connsiteY768" fmla="*/ 1004749 h 1370528"/>
                <a:gd name="connsiteX769" fmla="*/ 228646 w 2096706"/>
                <a:gd name="connsiteY769" fmla="*/ 968251 h 1370528"/>
                <a:gd name="connsiteX770" fmla="*/ 221659 w 2096706"/>
                <a:gd name="connsiteY770" fmla="*/ 888281 h 1370528"/>
                <a:gd name="connsiteX771" fmla="*/ 217097 w 2096706"/>
                <a:gd name="connsiteY771" fmla="*/ 883719 h 1370528"/>
                <a:gd name="connsiteX772" fmla="*/ 253595 w 2096706"/>
                <a:gd name="connsiteY772" fmla="*/ 847221 h 1370528"/>
                <a:gd name="connsiteX773" fmla="*/ 258157 w 2096706"/>
                <a:gd name="connsiteY773" fmla="*/ 851783 h 1370528"/>
                <a:gd name="connsiteX774" fmla="*/ 221659 w 2096706"/>
                <a:gd name="connsiteY774" fmla="*/ 888281 h 1370528"/>
                <a:gd name="connsiteX775" fmla="*/ 276686 w 2096706"/>
                <a:gd name="connsiteY775" fmla="*/ 1016285 h 1370528"/>
                <a:gd name="connsiteX776" fmla="*/ 281248 w 2096706"/>
                <a:gd name="connsiteY776" fmla="*/ 1020846 h 1370528"/>
                <a:gd name="connsiteX777" fmla="*/ 244750 w 2096706"/>
                <a:gd name="connsiteY777" fmla="*/ 1057344 h 1370528"/>
                <a:gd name="connsiteX778" fmla="*/ 240188 w 2096706"/>
                <a:gd name="connsiteY778" fmla="*/ 1052783 h 1370528"/>
                <a:gd name="connsiteX779" fmla="*/ 276686 w 2096706"/>
                <a:gd name="connsiteY779" fmla="*/ 1016285 h 1370528"/>
                <a:gd name="connsiteX780" fmla="*/ 269706 w 2096706"/>
                <a:gd name="connsiteY780" fmla="*/ 936314 h 1370528"/>
                <a:gd name="connsiteX781" fmla="*/ 265144 w 2096706"/>
                <a:gd name="connsiteY781" fmla="*/ 931753 h 1370528"/>
                <a:gd name="connsiteX782" fmla="*/ 301642 w 2096706"/>
                <a:gd name="connsiteY782" fmla="*/ 895255 h 1370528"/>
                <a:gd name="connsiteX783" fmla="*/ 306204 w 2096706"/>
                <a:gd name="connsiteY783" fmla="*/ 899816 h 1370528"/>
                <a:gd name="connsiteX784" fmla="*/ 269706 w 2096706"/>
                <a:gd name="connsiteY784" fmla="*/ 936314 h 1370528"/>
                <a:gd name="connsiteX785" fmla="*/ 324720 w 2096706"/>
                <a:gd name="connsiteY785" fmla="*/ 1064325 h 1370528"/>
                <a:gd name="connsiteX786" fmla="*/ 329282 w 2096706"/>
                <a:gd name="connsiteY786" fmla="*/ 1068887 h 1370528"/>
                <a:gd name="connsiteX787" fmla="*/ 292784 w 2096706"/>
                <a:gd name="connsiteY787" fmla="*/ 1105384 h 1370528"/>
                <a:gd name="connsiteX788" fmla="*/ 288222 w 2096706"/>
                <a:gd name="connsiteY788" fmla="*/ 1100823 h 1370528"/>
                <a:gd name="connsiteX789" fmla="*/ 324720 w 2096706"/>
                <a:gd name="connsiteY789" fmla="*/ 1064325 h 1370528"/>
                <a:gd name="connsiteX790" fmla="*/ 317739 w 2096706"/>
                <a:gd name="connsiteY790" fmla="*/ 984355 h 1370528"/>
                <a:gd name="connsiteX791" fmla="*/ 313178 w 2096706"/>
                <a:gd name="connsiteY791" fmla="*/ 979793 h 1370528"/>
                <a:gd name="connsiteX792" fmla="*/ 349676 w 2096706"/>
                <a:gd name="connsiteY792" fmla="*/ 943295 h 1370528"/>
                <a:gd name="connsiteX793" fmla="*/ 354237 w 2096706"/>
                <a:gd name="connsiteY793" fmla="*/ 947857 h 1370528"/>
                <a:gd name="connsiteX794" fmla="*/ 317739 w 2096706"/>
                <a:gd name="connsiteY794" fmla="*/ 984355 h 1370528"/>
                <a:gd name="connsiteX795" fmla="*/ 372754 w 2096706"/>
                <a:gd name="connsiteY795" fmla="*/ 1112359 h 1370528"/>
                <a:gd name="connsiteX796" fmla="*/ 377316 w 2096706"/>
                <a:gd name="connsiteY796" fmla="*/ 1116920 h 1370528"/>
                <a:gd name="connsiteX797" fmla="*/ 340817 w 2096706"/>
                <a:gd name="connsiteY797" fmla="*/ 1153418 h 1370528"/>
                <a:gd name="connsiteX798" fmla="*/ 336256 w 2096706"/>
                <a:gd name="connsiteY798" fmla="*/ 1148857 h 1370528"/>
                <a:gd name="connsiteX799" fmla="*/ 372754 w 2096706"/>
                <a:gd name="connsiteY799" fmla="*/ 1112359 h 1370528"/>
                <a:gd name="connsiteX800" fmla="*/ 365773 w 2096706"/>
                <a:gd name="connsiteY800" fmla="*/ 1032388 h 1370528"/>
                <a:gd name="connsiteX801" fmla="*/ 361212 w 2096706"/>
                <a:gd name="connsiteY801" fmla="*/ 1027827 h 1370528"/>
                <a:gd name="connsiteX802" fmla="*/ 397710 w 2096706"/>
                <a:gd name="connsiteY802" fmla="*/ 991329 h 1370528"/>
                <a:gd name="connsiteX803" fmla="*/ 402271 w 2096706"/>
                <a:gd name="connsiteY803" fmla="*/ 995891 h 1370528"/>
                <a:gd name="connsiteX804" fmla="*/ 365773 w 2096706"/>
                <a:gd name="connsiteY804" fmla="*/ 1032388 h 1370528"/>
                <a:gd name="connsiteX805" fmla="*/ 420794 w 2096706"/>
                <a:gd name="connsiteY805" fmla="*/ 1160399 h 1370528"/>
                <a:gd name="connsiteX806" fmla="*/ 425356 w 2096706"/>
                <a:gd name="connsiteY806" fmla="*/ 1164961 h 1370528"/>
                <a:gd name="connsiteX807" fmla="*/ 388858 w 2096706"/>
                <a:gd name="connsiteY807" fmla="*/ 1201458 h 1370528"/>
                <a:gd name="connsiteX808" fmla="*/ 384296 w 2096706"/>
                <a:gd name="connsiteY808" fmla="*/ 1196897 h 1370528"/>
                <a:gd name="connsiteX809" fmla="*/ 420794 w 2096706"/>
                <a:gd name="connsiteY809" fmla="*/ 1160399 h 1370528"/>
                <a:gd name="connsiteX810" fmla="*/ 413807 w 2096706"/>
                <a:gd name="connsiteY810" fmla="*/ 1080429 h 1370528"/>
                <a:gd name="connsiteX811" fmla="*/ 409246 w 2096706"/>
                <a:gd name="connsiteY811" fmla="*/ 1075867 h 1370528"/>
                <a:gd name="connsiteX812" fmla="*/ 445743 w 2096706"/>
                <a:gd name="connsiteY812" fmla="*/ 1039369 h 1370528"/>
                <a:gd name="connsiteX813" fmla="*/ 450305 w 2096706"/>
                <a:gd name="connsiteY813" fmla="*/ 1043931 h 1370528"/>
                <a:gd name="connsiteX814" fmla="*/ 413807 w 2096706"/>
                <a:gd name="connsiteY814" fmla="*/ 1080429 h 1370528"/>
                <a:gd name="connsiteX815" fmla="*/ 438769 w 2096706"/>
                <a:gd name="connsiteY815" fmla="*/ 959393 h 1370528"/>
                <a:gd name="connsiteX816" fmla="*/ 434208 w 2096706"/>
                <a:gd name="connsiteY816" fmla="*/ 954831 h 1370528"/>
                <a:gd name="connsiteX817" fmla="*/ 470706 w 2096706"/>
                <a:gd name="connsiteY817" fmla="*/ 918333 h 1370528"/>
                <a:gd name="connsiteX818" fmla="*/ 475267 w 2096706"/>
                <a:gd name="connsiteY818" fmla="*/ 922895 h 1370528"/>
                <a:gd name="connsiteX819" fmla="*/ 438769 w 2096706"/>
                <a:gd name="connsiteY819" fmla="*/ 959393 h 1370528"/>
                <a:gd name="connsiteX820" fmla="*/ 493790 w 2096706"/>
                <a:gd name="connsiteY820" fmla="*/ 1087403 h 1370528"/>
                <a:gd name="connsiteX821" fmla="*/ 498352 w 2096706"/>
                <a:gd name="connsiteY821" fmla="*/ 1091965 h 1370528"/>
                <a:gd name="connsiteX822" fmla="*/ 461854 w 2096706"/>
                <a:gd name="connsiteY822" fmla="*/ 1128463 h 1370528"/>
                <a:gd name="connsiteX823" fmla="*/ 457292 w 2096706"/>
                <a:gd name="connsiteY823" fmla="*/ 1123901 h 1370528"/>
                <a:gd name="connsiteX824" fmla="*/ 493790 w 2096706"/>
                <a:gd name="connsiteY824" fmla="*/ 1087403 h 1370528"/>
                <a:gd name="connsiteX825" fmla="*/ 486803 w 2096706"/>
                <a:gd name="connsiteY825" fmla="*/ 1007433 h 1370528"/>
                <a:gd name="connsiteX826" fmla="*/ 482242 w 2096706"/>
                <a:gd name="connsiteY826" fmla="*/ 1002871 h 1370528"/>
                <a:gd name="connsiteX827" fmla="*/ 518739 w 2096706"/>
                <a:gd name="connsiteY827" fmla="*/ 966373 h 1370528"/>
                <a:gd name="connsiteX828" fmla="*/ 523301 w 2096706"/>
                <a:gd name="connsiteY828" fmla="*/ 970935 h 1370528"/>
                <a:gd name="connsiteX829" fmla="*/ 486803 w 2096706"/>
                <a:gd name="connsiteY829" fmla="*/ 1007433 h 1370528"/>
                <a:gd name="connsiteX830" fmla="*/ 541824 w 2096706"/>
                <a:gd name="connsiteY830" fmla="*/ 1135443 h 1370528"/>
                <a:gd name="connsiteX831" fmla="*/ 546386 w 2096706"/>
                <a:gd name="connsiteY831" fmla="*/ 1140005 h 1370528"/>
                <a:gd name="connsiteX832" fmla="*/ 509888 w 2096706"/>
                <a:gd name="connsiteY832" fmla="*/ 1176503 h 1370528"/>
                <a:gd name="connsiteX833" fmla="*/ 505326 w 2096706"/>
                <a:gd name="connsiteY833" fmla="*/ 1171941 h 1370528"/>
                <a:gd name="connsiteX834" fmla="*/ 541824 w 2096706"/>
                <a:gd name="connsiteY834" fmla="*/ 1135443 h 1370528"/>
                <a:gd name="connsiteX835" fmla="*/ 534843 w 2096706"/>
                <a:gd name="connsiteY835" fmla="*/ 1055467 h 1370528"/>
                <a:gd name="connsiteX836" fmla="*/ 530282 w 2096706"/>
                <a:gd name="connsiteY836" fmla="*/ 1050905 h 1370528"/>
                <a:gd name="connsiteX837" fmla="*/ 566780 w 2096706"/>
                <a:gd name="connsiteY837" fmla="*/ 1014407 h 1370528"/>
                <a:gd name="connsiteX838" fmla="*/ 571341 w 2096706"/>
                <a:gd name="connsiteY838" fmla="*/ 1018969 h 1370528"/>
                <a:gd name="connsiteX839" fmla="*/ 534843 w 2096706"/>
                <a:gd name="connsiteY839" fmla="*/ 1055467 h 1370528"/>
                <a:gd name="connsiteX840" fmla="*/ 559799 w 2096706"/>
                <a:gd name="connsiteY840" fmla="*/ 934437 h 1370528"/>
                <a:gd name="connsiteX841" fmla="*/ 555237 w 2096706"/>
                <a:gd name="connsiteY841" fmla="*/ 929876 h 1370528"/>
                <a:gd name="connsiteX842" fmla="*/ 591729 w 2096706"/>
                <a:gd name="connsiteY842" fmla="*/ 893377 h 1370528"/>
                <a:gd name="connsiteX843" fmla="*/ 596290 w 2096706"/>
                <a:gd name="connsiteY843" fmla="*/ 897939 h 1370528"/>
                <a:gd name="connsiteX844" fmla="*/ 559799 w 2096706"/>
                <a:gd name="connsiteY844" fmla="*/ 934437 h 1370528"/>
                <a:gd name="connsiteX845" fmla="*/ 614820 w 2096706"/>
                <a:gd name="connsiteY845" fmla="*/ 1062448 h 1370528"/>
                <a:gd name="connsiteX846" fmla="*/ 619381 w 2096706"/>
                <a:gd name="connsiteY846" fmla="*/ 1067009 h 1370528"/>
                <a:gd name="connsiteX847" fmla="*/ 582884 w 2096706"/>
                <a:gd name="connsiteY847" fmla="*/ 1103507 h 1370528"/>
                <a:gd name="connsiteX848" fmla="*/ 578322 w 2096706"/>
                <a:gd name="connsiteY848" fmla="*/ 1098946 h 1370528"/>
                <a:gd name="connsiteX849" fmla="*/ 614820 w 2096706"/>
                <a:gd name="connsiteY849" fmla="*/ 1062448 h 1370528"/>
                <a:gd name="connsiteX850" fmla="*/ 607846 w 2096706"/>
                <a:gd name="connsiteY850" fmla="*/ 982477 h 1370528"/>
                <a:gd name="connsiteX851" fmla="*/ 603284 w 2096706"/>
                <a:gd name="connsiteY851" fmla="*/ 977916 h 1370528"/>
                <a:gd name="connsiteX852" fmla="*/ 639776 w 2096706"/>
                <a:gd name="connsiteY852" fmla="*/ 941418 h 1370528"/>
                <a:gd name="connsiteX853" fmla="*/ 644337 w 2096706"/>
                <a:gd name="connsiteY853" fmla="*/ 945979 h 1370528"/>
                <a:gd name="connsiteX854" fmla="*/ 607846 w 2096706"/>
                <a:gd name="connsiteY854" fmla="*/ 982477 h 1370528"/>
                <a:gd name="connsiteX855" fmla="*/ 662854 w 2096706"/>
                <a:gd name="connsiteY855" fmla="*/ 1110481 h 1370528"/>
                <a:gd name="connsiteX856" fmla="*/ 667415 w 2096706"/>
                <a:gd name="connsiteY856" fmla="*/ 1115043 h 1370528"/>
                <a:gd name="connsiteX857" fmla="*/ 630917 w 2096706"/>
                <a:gd name="connsiteY857" fmla="*/ 1151541 h 1370528"/>
                <a:gd name="connsiteX858" fmla="*/ 626356 w 2096706"/>
                <a:gd name="connsiteY858" fmla="*/ 1146979 h 1370528"/>
                <a:gd name="connsiteX859" fmla="*/ 662854 w 2096706"/>
                <a:gd name="connsiteY859" fmla="*/ 1110481 h 1370528"/>
                <a:gd name="connsiteX860" fmla="*/ 655879 w 2096706"/>
                <a:gd name="connsiteY860" fmla="*/ 1030511 h 1370528"/>
                <a:gd name="connsiteX861" fmla="*/ 651318 w 2096706"/>
                <a:gd name="connsiteY861" fmla="*/ 1025950 h 1370528"/>
                <a:gd name="connsiteX862" fmla="*/ 687810 w 2096706"/>
                <a:gd name="connsiteY862" fmla="*/ 989452 h 1370528"/>
                <a:gd name="connsiteX863" fmla="*/ 692371 w 2096706"/>
                <a:gd name="connsiteY863" fmla="*/ 994013 h 1370528"/>
                <a:gd name="connsiteX864" fmla="*/ 655879 w 2096706"/>
                <a:gd name="connsiteY864" fmla="*/ 1030511 h 1370528"/>
                <a:gd name="connsiteX865" fmla="*/ 680835 w 2096706"/>
                <a:gd name="connsiteY865" fmla="*/ 909481 h 1370528"/>
                <a:gd name="connsiteX866" fmla="*/ 676274 w 2096706"/>
                <a:gd name="connsiteY866" fmla="*/ 904920 h 1370528"/>
                <a:gd name="connsiteX867" fmla="*/ 712772 w 2096706"/>
                <a:gd name="connsiteY867" fmla="*/ 868422 h 1370528"/>
                <a:gd name="connsiteX868" fmla="*/ 717333 w 2096706"/>
                <a:gd name="connsiteY868" fmla="*/ 872983 h 1370528"/>
                <a:gd name="connsiteX869" fmla="*/ 680835 w 2096706"/>
                <a:gd name="connsiteY869" fmla="*/ 909481 h 1370528"/>
                <a:gd name="connsiteX870" fmla="*/ 735850 w 2096706"/>
                <a:gd name="connsiteY870" fmla="*/ 1037485 h 1370528"/>
                <a:gd name="connsiteX871" fmla="*/ 740411 w 2096706"/>
                <a:gd name="connsiteY871" fmla="*/ 1042047 h 1370528"/>
                <a:gd name="connsiteX872" fmla="*/ 703920 w 2096706"/>
                <a:gd name="connsiteY872" fmla="*/ 1078545 h 1370528"/>
                <a:gd name="connsiteX873" fmla="*/ 699358 w 2096706"/>
                <a:gd name="connsiteY873" fmla="*/ 1073983 h 1370528"/>
                <a:gd name="connsiteX874" fmla="*/ 735850 w 2096706"/>
                <a:gd name="connsiteY874" fmla="*/ 1037485 h 1370528"/>
                <a:gd name="connsiteX875" fmla="*/ 728869 w 2096706"/>
                <a:gd name="connsiteY875" fmla="*/ 957515 h 1370528"/>
                <a:gd name="connsiteX876" fmla="*/ 724307 w 2096706"/>
                <a:gd name="connsiteY876" fmla="*/ 952954 h 1370528"/>
                <a:gd name="connsiteX877" fmla="*/ 760805 w 2096706"/>
                <a:gd name="connsiteY877" fmla="*/ 916456 h 1370528"/>
                <a:gd name="connsiteX878" fmla="*/ 765367 w 2096706"/>
                <a:gd name="connsiteY878" fmla="*/ 921017 h 1370528"/>
                <a:gd name="connsiteX879" fmla="*/ 728869 w 2096706"/>
                <a:gd name="connsiteY879" fmla="*/ 957515 h 1370528"/>
                <a:gd name="connsiteX880" fmla="*/ 783884 w 2096706"/>
                <a:gd name="connsiteY880" fmla="*/ 1085526 h 1370528"/>
                <a:gd name="connsiteX881" fmla="*/ 788445 w 2096706"/>
                <a:gd name="connsiteY881" fmla="*/ 1090087 h 1370528"/>
                <a:gd name="connsiteX882" fmla="*/ 751954 w 2096706"/>
                <a:gd name="connsiteY882" fmla="*/ 1126585 h 1370528"/>
                <a:gd name="connsiteX883" fmla="*/ 747392 w 2096706"/>
                <a:gd name="connsiteY883" fmla="*/ 1122024 h 1370528"/>
                <a:gd name="connsiteX884" fmla="*/ 783884 w 2096706"/>
                <a:gd name="connsiteY884" fmla="*/ 1085526 h 1370528"/>
                <a:gd name="connsiteX885" fmla="*/ 776909 w 2096706"/>
                <a:gd name="connsiteY885" fmla="*/ 1005555 h 1370528"/>
                <a:gd name="connsiteX886" fmla="*/ 772348 w 2096706"/>
                <a:gd name="connsiteY886" fmla="*/ 1000994 h 1370528"/>
                <a:gd name="connsiteX887" fmla="*/ 808846 w 2096706"/>
                <a:gd name="connsiteY887" fmla="*/ 964496 h 1370528"/>
                <a:gd name="connsiteX888" fmla="*/ 813407 w 2096706"/>
                <a:gd name="connsiteY888" fmla="*/ 969057 h 1370528"/>
                <a:gd name="connsiteX889" fmla="*/ 776909 w 2096706"/>
                <a:gd name="connsiteY889" fmla="*/ 1005555 h 1370528"/>
                <a:gd name="connsiteX890" fmla="*/ 801865 w 2096706"/>
                <a:gd name="connsiteY890" fmla="*/ 884526 h 1370528"/>
                <a:gd name="connsiteX891" fmla="*/ 797303 w 2096706"/>
                <a:gd name="connsiteY891" fmla="*/ 879964 h 1370528"/>
                <a:gd name="connsiteX892" fmla="*/ 833801 w 2096706"/>
                <a:gd name="connsiteY892" fmla="*/ 843466 h 1370528"/>
                <a:gd name="connsiteX893" fmla="*/ 838363 w 2096706"/>
                <a:gd name="connsiteY893" fmla="*/ 848028 h 1370528"/>
                <a:gd name="connsiteX894" fmla="*/ 801865 w 2096706"/>
                <a:gd name="connsiteY894" fmla="*/ 884526 h 1370528"/>
                <a:gd name="connsiteX895" fmla="*/ 856873 w 2096706"/>
                <a:gd name="connsiteY895" fmla="*/ 1012536 h 1370528"/>
                <a:gd name="connsiteX896" fmla="*/ 861435 w 2096706"/>
                <a:gd name="connsiteY896" fmla="*/ 1017098 h 1370528"/>
                <a:gd name="connsiteX897" fmla="*/ 824943 w 2096706"/>
                <a:gd name="connsiteY897" fmla="*/ 1053596 h 1370528"/>
                <a:gd name="connsiteX898" fmla="*/ 820382 w 2096706"/>
                <a:gd name="connsiteY898" fmla="*/ 1049034 h 1370528"/>
                <a:gd name="connsiteX899" fmla="*/ 856873 w 2096706"/>
                <a:gd name="connsiteY899" fmla="*/ 1012536 h 1370528"/>
                <a:gd name="connsiteX900" fmla="*/ 849899 w 2096706"/>
                <a:gd name="connsiteY900" fmla="*/ 932559 h 1370528"/>
                <a:gd name="connsiteX901" fmla="*/ 845337 w 2096706"/>
                <a:gd name="connsiteY901" fmla="*/ 927998 h 1370528"/>
                <a:gd name="connsiteX902" fmla="*/ 881835 w 2096706"/>
                <a:gd name="connsiteY902" fmla="*/ 891500 h 1370528"/>
                <a:gd name="connsiteX903" fmla="*/ 886397 w 2096706"/>
                <a:gd name="connsiteY903" fmla="*/ 896061 h 1370528"/>
                <a:gd name="connsiteX904" fmla="*/ 849899 w 2096706"/>
                <a:gd name="connsiteY904" fmla="*/ 932559 h 1370528"/>
                <a:gd name="connsiteX905" fmla="*/ 874854 w 2096706"/>
                <a:gd name="connsiteY905" fmla="*/ 811530 h 1370528"/>
                <a:gd name="connsiteX906" fmla="*/ 870293 w 2096706"/>
                <a:gd name="connsiteY906" fmla="*/ 806968 h 1370528"/>
                <a:gd name="connsiteX907" fmla="*/ 906791 w 2096706"/>
                <a:gd name="connsiteY907" fmla="*/ 770470 h 1370528"/>
                <a:gd name="connsiteX908" fmla="*/ 911352 w 2096706"/>
                <a:gd name="connsiteY908" fmla="*/ 775032 h 1370528"/>
                <a:gd name="connsiteX909" fmla="*/ 874854 w 2096706"/>
                <a:gd name="connsiteY909" fmla="*/ 811530 h 1370528"/>
                <a:gd name="connsiteX910" fmla="*/ 899823 w 2096706"/>
                <a:gd name="connsiteY910" fmla="*/ 690500 h 1370528"/>
                <a:gd name="connsiteX911" fmla="*/ 895261 w 2096706"/>
                <a:gd name="connsiteY911" fmla="*/ 685938 h 1370528"/>
                <a:gd name="connsiteX912" fmla="*/ 931753 w 2096706"/>
                <a:gd name="connsiteY912" fmla="*/ 649441 h 1370528"/>
                <a:gd name="connsiteX913" fmla="*/ 936314 w 2096706"/>
                <a:gd name="connsiteY913" fmla="*/ 654002 h 1370528"/>
                <a:gd name="connsiteX914" fmla="*/ 899823 w 2096706"/>
                <a:gd name="connsiteY914" fmla="*/ 690500 h 1370528"/>
                <a:gd name="connsiteX915" fmla="*/ 924772 w 2096706"/>
                <a:gd name="connsiteY915" fmla="*/ 569464 h 1370528"/>
                <a:gd name="connsiteX916" fmla="*/ 920211 w 2096706"/>
                <a:gd name="connsiteY916" fmla="*/ 564902 h 1370528"/>
                <a:gd name="connsiteX917" fmla="*/ 956702 w 2096706"/>
                <a:gd name="connsiteY917" fmla="*/ 528404 h 1370528"/>
                <a:gd name="connsiteX918" fmla="*/ 961264 w 2096706"/>
                <a:gd name="connsiteY918" fmla="*/ 532966 h 1370528"/>
                <a:gd name="connsiteX919" fmla="*/ 924772 w 2096706"/>
                <a:gd name="connsiteY919" fmla="*/ 569464 h 1370528"/>
                <a:gd name="connsiteX920" fmla="*/ 979787 w 2096706"/>
                <a:gd name="connsiteY920" fmla="*/ 697481 h 1370528"/>
                <a:gd name="connsiteX921" fmla="*/ 984348 w 2096706"/>
                <a:gd name="connsiteY921" fmla="*/ 702042 h 1370528"/>
                <a:gd name="connsiteX922" fmla="*/ 947857 w 2096706"/>
                <a:gd name="connsiteY922" fmla="*/ 738540 h 1370528"/>
                <a:gd name="connsiteX923" fmla="*/ 943295 w 2096706"/>
                <a:gd name="connsiteY923" fmla="*/ 733979 h 1370528"/>
                <a:gd name="connsiteX924" fmla="*/ 979787 w 2096706"/>
                <a:gd name="connsiteY924" fmla="*/ 697481 h 1370528"/>
                <a:gd name="connsiteX925" fmla="*/ 972812 w 2096706"/>
                <a:gd name="connsiteY925" fmla="*/ 617504 h 1370528"/>
                <a:gd name="connsiteX926" fmla="*/ 968251 w 2096706"/>
                <a:gd name="connsiteY926" fmla="*/ 612943 h 1370528"/>
                <a:gd name="connsiteX927" fmla="*/ 1004742 w 2096706"/>
                <a:gd name="connsiteY927" fmla="*/ 576445 h 1370528"/>
                <a:gd name="connsiteX928" fmla="*/ 1009304 w 2096706"/>
                <a:gd name="connsiteY928" fmla="*/ 581006 h 1370528"/>
                <a:gd name="connsiteX929" fmla="*/ 972812 w 2096706"/>
                <a:gd name="connsiteY929" fmla="*/ 617504 h 1370528"/>
                <a:gd name="connsiteX930" fmla="*/ 1027821 w 2096706"/>
                <a:gd name="connsiteY930" fmla="*/ 745515 h 1370528"/>
                <a:gd name="connsiteX931" fmla="*/ 1032382 w 2096706"/>
                <a:gd name="connsiteY931" fmla="*/ 750076 h 1370528"/>
                <a:gd name="connsiteX932" fmla="*/ 995890 w 2096706"/>
                <a:gd name="connsiteY932" fmla="*/ 786574 h 1370528"/>
                <a:gd name="connsiteX933" fmla="*/ 991329 w 2096706"/>
                <a:gd name="connsiteY933" fmla="*/ 782013 h 1370528"/>
                <a:gd name="connsiteX934" fmla="*/ 1027821 w 2096706"/>
                <a:gd name="connsiteY934" fmla="*/ 745515 h 1370528"/>
                <a:gd name="connsiteX935" fmla="*/ 1020846 w 2096706"/>
                <a:gd name="connsiteY935" fmla="*/ 665544 h 1370528"/>
                <a:gd name="connsiteX936" fmla="*/ 1016285 w 2096706"/>
                <a:gd name="connsiteY936" fmla="*/ 660983 h 1370528"/>
                <a:gd name="connsiteX937" fmla="*/ 1052776 w 2096706"/>
                <a:gd name="connsiteY937" fmla="*/ 624485 h 1370528"/>
                <a:gd name="connsiteX938" fmla="*/ 1057338 w 2096706"/>
                <a:gd name="connsiteY938" fmla="*/ 629046 h 1370528"/>
                <a:gd name="connsiteX939" fmla="*/ 1020846 w 2096706"/>
                <a:gd name="connsiteY939" fmla="*/ 665544 h 1370528"/>
                <a:gd name="connsiteX940" fmla="*/ 1029698 w 2096706"/>
                <a:gd name="connsiteY940" fmla="*/ 455415 h 1370528"/>
                <a:gd name="connsiteX941" fmla="*/ 1034260 w 2096706"/>
                <a:gd name="connsiteY941" fmla="*/ 459976 h 1370528"/>
                <a:gd name="connsiteX942" fmla="*/ 997762 w 2096706"/>
                <a:gd name="connsiteY942" fmla="*/ 496474 h 1370528"/>
                <a:gd name="connsiteX943" fmla="*/ 993200 w 2096706"/>
                <a:gd name="connsiteY943" fmla="*/ 491913 h 1370528"/>
                <a:gd name="connsiteX944" fmla="*/ 1029698 w 2096706"/>
                <a:gd name="connsiteY944" fmla="*/ 455415 h 1370528"/>
                <a:gd name="connsiteX945" fmla="*/ 981664 w 2096706"/>
                <a:gd name="connsiteY945" fmla="*/ 407375 h 1370528"/>
                <a:gd name="connsiteX946" fmla="*/ 986226 w 2096706"/>
                <a:gd name="connsiteY946" fmla="*/ 411936 h 1370528"/>
                <a:gd name="connsiteX947" fmla="*/ 949728 w 2096706"/>
                <a:gd name="connsiteY947" fmla="*/ 448434 h 1370528"/>
                <a:gd name="connsiteX948" fmla="*/ 945166 w 2096706"/>
                <a:gd name="connsiteY948" fmla="*/ 443873 h 1370528"/>
                <a:gd name="connsiteX949" fmla="*/ 981664 w 2096706"/>
                <a:gd name="connsiteY949" fmla="*/ 407375 h 1370528"/>
                <a:gd name="connsiteX950" fmla="*/ 933630 w 2096706"/>
                <a:gd name="connsiteY950" fmla="*/ 359341 h 1370528"/>
                <a:gd name="connsiteX951" fmla="*/ 938192 w 2096706"/>
                <a:gd name="connsiteY951" fmla="*/ 363902 h 1370528"/>
                <a:gd name="connsiteX952" fmla="*/ 901694 w 2096706"/>
                <a:gd name="connsiteY952" fmla="*/ 400400 h 1370528"/>
                <a:gd name="connsiteX953" fmla="*/ 897132 w 2096706"/>
                <a:gd name="connsiteY953" fmla="*/ 395839 h 1370528"/>
                <a:gd name="connsiteX954" fmla="*/ 933630 w 2096706"/>
                <a:gd name="connsiteY954" fmla="*/ 359341 h 1370528"/>
                <a:gd name="connsiteX955" fmla="*/ 885597 w 2096706"/>
                <a:gd name="connsiteY955" fmla="*/ 311300 h 1370528"/>
                <a:gd name="connsiteX956" fmla="*/ 890158 w 2096706"/>
                <a:gd name="connsiteY956" fmla="*/ 315862 h 1370528"/>
                <a:gd name="connsiteX957" fmla="*/ 853660 w 2096706"/>
                <a:gd name="connsiteY957" fmla="*/ 352360 h 1370528"/>
                <a:gd name="connsiteX958" fmla="*/ 849099 w 2096706"/>
                <a:gd name="connsiteY958" fmla="*/ 347798 h 1370528"/>
                <a:gd name="connsiteX959" fmla="*/ 885597 w 2096706"/>
                <a:gd name="connsiteY959" fmla="*/ 311300 h 1370528"/>
                <a:gd name="connsiteX960" fmla="*/ 837550 w 2096706"/>
                <a:gd name="connsiteY960" fmla="*/ 263267 h 1370528"/>
                <a:gd name="connsiteX961" fmla="*/ 842111 w 2096706"/>
                <a:gd name="connsiteY961" fmla="*/ 267828 h 1370528"/>
                <a:gd name="connsiteX962" fmla="*/ 805613 w 2096706"/>
                <a:gd name="connsiteY962" fmla="*/ 304326 h 1370528"/>
                <a:gd name="connsiteX963" fmla="*/ 801052 w 2096706"/>
                <a:gd name="connsiteY963" fmla="*/ 299765 h 1370528"/>
                <a:gd name="connsiteX964" fmla="*/ 837550 w 2096706"/>
                <a:gd name="connsiteY964" fmla="*/ 263267 h 1370528"/>
                <a:gd name="connsiteX965" fmla="*/ 789516 w 2096706"/>
                <a:gd name="connsiteY965" fmla="*/ 215226 h 1370528"/>
                <a:gd name="connsiteX966" fmla="*/ 794077 w 2096706"/>
                <a:gd name="connsiteY966" fmla="*/ 219788 h 1370528"/>
                <a:gd name="connsiteX967" fmla="*/ 757580 w 2096706"/>
                <a:gd name="connsiteY967" fmla="*/ 256286 h 1370528"/>
                <a:gd name="connsiteX968" fmla="*/ 753018 w 2096706"/>
                <a:gd name="connsiteY968" fmla="*/ 251724 h 1370528"/>
                <a:gd name="connsiteX969" fmla="*/ 789516 w 2096706"/>
                <a:gd name="connsiteY969" fmla="*/ 215226 h 1370528"/>
                <a:gd name="connsiteX970" fmla="*/ 741482 w 2096706"/>
                <a:gd name="connsiteY970" fmla="*/ 167193 h 1370528"/>
                <a:gd name="connsiteX971" fmla="*/ 746044 w 2096706"/>
                <a:gd name="connsiteY971" fmla="*/ 171754 h 1370528"/>
                <a:gd name="connsiteX972" fmla="*/ 709546 w 2096706"/>
                <a:gd name="connsiteY972" fmla="*/ 208252 h 1370528"/>
                <a:gd name="connsiteX973" fmla="*/ 704984 w 2096706"/>
                <a:gd name="connsiteY973" fmla="*/ 203691 h 1370528"/>
                <a:gd name="connsiteX974" fmla="*/ 741482 w 2096706"/>
                <a:gd name="connsiteY974" fmla="*/ 167193 h 1370528"/>
                <a:gd name="connsiteX975" fmla="*/ 693442 w 2096706"/>
                <a:gd name="connsiteY975" fmla="*/ 119159 h 1370528"/>
                <a:gd name="connsiteX976" fmla="*/ 698003 w 2096706"/>
                <a:gd name="connsiteY976" fmla="*/ 123720 h 1370528"/>
                <a:gd name="connsiteX977" fmla="*/ 661505 w 2096706"/>
                <a:gd name="connsiteY977" fmla="*/ 160218 h 1370528"/>
                <a:gd name="connsiteX978" fmla="*/ 656944 w 2096706"/>
                <a:gd name="connsiteY978" fmla="*/ 155657 h 1370528"/>
                <a:gd name="connsiteX979" fmla="*/ 693442 w 2096706"/>
                <a:gd name="connsiteY979" fmla="*/ 119159 h 1370528"/>
                <a:gd name="connsiteX980" fmla="*/ 645408 w 2096706"/>
                <a:gd name="connsiteY980" fmla="*/ 71118 h 1370528"/>
                <a:gd name="connsiteX981" fmla="*/ 649970 w 2096706"/>
                <a:gd name="connsiteY981" fmla="*/ 75680 h 1370528"/>
                <a:gd name="connsiteX982" fmla="*/ 613472 w 2096706"/>
                <a:gd name="connsiteY982" fmla="*/ 112178 h 1370528"/>
                <a:gd name="connsiteX983" fmla="*/ 608910 w 2096706"/>
                <a:gd name="connsiteY983" fmla="*/ 107616 h 1370528"/>
                <a:gd name="connsiteX984" fmla="*/ 645408 w 2096706"/>
                <a:gd name="connsiteY984" fmla="*/ 71118 h 1370528"/>
                <a:gd name="connsiteX985" fmla="*/ 597368 w 2096706"/>
                <a:gd name="connsiteY985" fmla="*/ 23078 h 1370528"/>
                <a:gd name="connsiteX986" fmla="*/ 601929 w 2096706"/>
                <a:gd name="connsiteY986" fmla="*/ 27640 h 1370528"/>
                <a:gd name="connsiteX987" fmla="*/ 565431 w 2096706"/>
                <a:gd name="connsiteY987" fmla="*/ 64138 h 1370528"/>
                <a:gd name="connsiteX988" fmla="*/ 560870 w 2096706"/>
                <a:gd name="connsiteY988" fmla="*/ 59576 h 1370528"/>
                <a:gd name="connsiteX989" fmla="*/ 597368 w 2096706"/>
                <a:gd name="connsiteY989" fmla="*/ 23078 h 1370528"/>
                <a:gd name="connsiteX990" fmla="*/ 572412 w 2096706"/>
                <a:gd name="connsiteY990" fmla="*/ 144108 h 1370528"/>
                <a:gd name="connsiteX991" fmla="*/ 576974 w 2096706"/>
                <a:gd name="connsiteY991" fmla="*/ 148669 h 1370528"/>
                <a:gd name="connsiteX992" fmla="*/ 540482 w 2096706"/>
                <a:gd name="connsiteY992" fmla="*/ 185167 h 1370528"/>
                <a:gd name="connsiteX993" fmla="*/ 535921 w 2096706"/>
                <a:gd name="connsiteY993" fmla="*/ 180606 h 1370528"/>
                <a:gd name="connsiteX994" fmla="*/ 572412 w 2096706"/>
                <a:gd name="connsiteY994" fmla="*/ 144108 h 1370528"/>
                <a:gd name="connsiteX995" fmla="*/ 524372 w 2096706"/>
                <a:gd name="connsiteY995" fmla="*/ 96074 h 1370528"/>
                <a:gd name="connsiteX996" fmla="*/ 528933 w 2096706"/>
                <a:gd name="connsiteY996" fmla="*/ 100636 h 1370528"/>
                <a:gd name="connsiteX997" fmla="*/ 492435 w 2096706"/>
                <a:gd name="connsiteY997" fmla="*/ 137133 h 1370528"/>
                <a:gd name="connsiteX998" fmla="*/ 487874 w 2096706"/>
                <a:gd name="connsiteY998" fmla="*/ 132572 h 1370528"/>
                <a:gd name="connsiteX999" fmla="*/ 524372 w 2096706"/>
                <a:gd name="connsiteY999" fmla="*/ 96074 h 1370528"/>
                <a:gd name="connsiteX1000" fmla="*/ 476332 w 2096706"/>
                <a:gd name="connsiteY1000" fmla="*/ 48040 h 1370528"/>
                <a:gd name="connsiteX1001" fmla="*/ 480893 w 2096706"/>
                <a:gd name="connsiteY1001" fmla="*/ 52602 h 1370528"/>
                <a:gd name="connsiteX1002" fmla="*/ 444402 w 2096706"/>
                <a:gd name="connsiteY1002" fmla="*/ 89100 h 1370528"/>
                <a:gd name="connsiteX1003" fmla="*/ 439840 w 2096706"/>
                <a:gd name="connsiteY1003" fmla="*/ 84538 h 1370528"/>
                <a:gd name="connsiteX1004" fmla="*/ 476332 w 2096706"/>
                <a:gd name="connsiteY1004" fmla="*/ 48040 h 1370528"/>
                <a:gd name="connsiteX1005" fmla="*/ 428298 w 2096706"/>
                <a:gd name="connsiteY1005" fmla="*/ 0 h 1370528"/>
                <a:gd name="connsiteX1006" fmla="*/ 432859 w 2096706"/>
                <a:gd name="connsiteY1006" fmla="*/ 4561 h 1370528"/>
                <a:gd name="connsiteX1007" fmla="*/ 396368 w 2096706"/>
                <a:gd name="connsiteY1007" fmla="*/ 41059 h 1370528"/>
                <a:gd name="connsiteX1008" fmla="*/ 391806 w 2096706"/>
                <a:gd name="connsiteY1008" fmla="*/ 36498 h 1370528"/>
                <a:gd name="connsiteX1009" fmla="*/ 428298 w 2096706"/>
                <a:gd name="connsiteY1009" fmla="*/ 0 h 1370528"/>
                <a:gd name="connsiteX1010" fmla="*/ 403336 w 2096706"/>
                <a:gd name="connsiteY1010" fmla="*/ 121030 h 1370528"/>
                <a:gd name="connsiteX1011" fmla="*/ 407897 w 2096706"/>
                <a:gd name="connsiteY1011" fmla="*/ 125591 h 1370528"/>
                <a:gd name="connsiteX1012" fmla="*/ 371406 w 2096706"/>
                <a:gd name="connsiteY1012" fmla="*/ 162089 h 1370528"/>
                <a:gd name="connsiteX1013" fmla="*/ 366844 w 2096706"/>
                <a:gd name="connsiteY1013" fmla="*/ 157528 h 1370528"/>
                <a:gd name="connsiteX1014" fmla="*/ 403336 w 2096706"/>
                <a:gd name="connsiteY1014" fmla="*/ 121030 h 1370528"/>
                <a:gd name="connsiteX1015" fmla="*/ 355302 w 2096706"/>
                <a:gd name="connsiteY1015" fmla="*/ 72996 h 1370528"/>
                <a:gd name="connsiteX1016" fmla="*/ 359863 w 2096706"/>
                <a:gd name="connsiteY1016" fmla="*/ 77557 h 1370528"/>
                <a:gd name="connsiteX1017" fmla="*/ 323372 w 2096706"/>
                <a:gd name="connsiteY1017" fmla="*/ 114055 h 1370528"/>
                <a:gd name="connsiteX1018" fmla="*/ 318810 w 2096706"/>
                <a:gd name="connsiteY1018" fmla="*/ 109494 h 1370528"/>
                <a:gd name="connsiteX1019" fmla="*/ 355302 w 2096706"/>
                <a:gd name="connsiteY1019" fmla="*/ 72996 h 1370528"/>
                <a:gd name="connsiteX1020" fmla="*/ 330346 w 2096706"/>
                <a:gd name="connsiteY1020" fmla="*/ 194026 h 1370528"/>
                <a:gd name="connsiteX1021" fmla="*/ 334908 w 2096706"/>
                <a:gd name="connsiteY1021" fmla="*/ 198587 h 1370528"/>
                <a:gd name="connsiteX1022" fmla="*/ 298410 w 2096706"/>
                <a:gd name="connsiteY1022" fmla="*/ 235085 h 1370528"/>
                <a:gd name="connsiteX1023" fmla="*/ 293848 w 2096706"/>
                <a:gd name="connsiteY1023" fmla="*/ 230524 h 1370528"/>
                <a:gd name="connsiteX1024" fmla="*/ 330346 w 2096706"/>
                <a:gd name="connsiteY1024" fmla="*/ 194026 h 1370528"/>
                <a:gd name="connsiteX1025" fmla="*/ 282312 w 2096706"/>
                <a:gd name="connsiteY1025" fmla="*/ 145985 h 1370528"/>
                <a:gd name="connsiteX1026" fmla="*/ 286874 w 2096706"/>
                <a:gd name="connsiteY1026" fmla="*/ 150547 h 1370528"/>
                <a:gd name="connsiteX1027" fmla="*/ 250376 w 2096706"/>
                <a:gd name="connsiteY1027" fmla="*/ 187045 h 1370528"/>
                <a:gd name="connsiteX1028" fmla="*/ 245814 w 2096706"/>
                <a:gd name="connsiteY1028" fmla="*/ 182483 h 1370528"/>
                <a:gd name="connsiteX1029" fmla="*/ 282312 w 2096706"/>
                <a:gd name="connsiteY1029" fmla="*/ 145985 h 1370528"/>
                <a:gd name="connsiteX1030" fmla="*/ 234272 w 2096706"/>
                <a:gd name="connsiteY1030" fmla="*/ 97952 h 1370528"/>
                <a:gd name="connsiteX1031" fmla="*/ 238834 w 2096706"/>
                <a:gd name="connsiteY1031" fmla="*/ 102513 h 1370528"/>
                <a:gd name="connsiteX1032" fmla="*/ 202336 w 2096706"/>
                <a:gd name="connsiteY1032" fmla="*/ 139011 h 1370528"/>
                <a:gd name="connsiteX1033" fmla="*/ 197774 w 2096706"/>
                <a:gd name="connsiteY1033" fmla="*/ 134450 h 1370528"/>
                <a:gd name="connsiteX1034" fmla="*/ 234272 w 2096706"/>
                <a:gd name="connsiteY1034" fmla="*/ 97952 h 1370528"/>
                <a:gd name="connsiteX1035" fmla="*/ 209316 w 2096706"/>
                <a:gd name="connsiteY1035" fmla="*/ 218981 h 1370528"/>
                <a:gd name="connsiteX1036" fmla="*/ 213878 w 2096706"/>
                <a:gd name="connsiteY1036" fmla="*/ 223543 h 1370528"/>
                <a:gd name="connsiteX1037" fmla="*/ 177380 w 2096706"/>
                <a:gd name="connsiteY1037" fmla="*/ 260041 h 1370528"/>
                <a:gd name="connsiteX1038" fmla="*/ 172819 w 2096706"/>
                <a:gd name="connsiteY1038" fmla="*/ 255479 h 1370528"/>
                <a:gd name="connsiteX1039" fmla="*/ 209316 w 2096706"/>
                <a:gd name="connsiteY1039" fmla="*/ 218981 h 1370528"/>
                <a:gd name="connsiteX1040" fmla="*/ 161283 w 2096706"/>
                <a:gd name="connsiteY1040" fmla="*/ 170941 h 1370528"/>
                <a:gd name="connsiteX1041" fmla="*/ 165844 w 2096706"/>
                <a:gd name="connsiteY1041" fmla="*/ 175503 h 1370528"/>
                <a:gd name="connsiteX1042" fmla="*/ 129346 w 2096706"/>
                <a:gd name="connsiteY1042" fmla="*/ 212000 h 1370528"/>
                <a:gd name="connsiteX1043" fmla="*/ 124785 w 2096706"/>
                <a:gd name="connsiteY1043" fmla="*/ 207439 h 1370528"/>
                <a:gd name="connsiteX1044" fmla="*/ 161283 w 2096706"/>
                <a:gd name="connsiteY1044" fmla="*/ 170941 h 1370528"/>
                <a:gd name="connsiteX1045" fmla="*/ 136327 w 2096706"/>
                <a:gd name="connsiteY1045" fmla="*/ 291977 h 1370528"/>
                <a:gd name="connsiteX1046" fmla="*/ 140888 w 2096706"/>
                <a:gd name="connsiteY1046" fmla="*/ 296539 h 1370528"/>
                <a:gd name="connsiteX1047" fmla="*/ 104391 w 2096706"/>
                <a:gd name="connsiteY1047" fmla="*/ 333037 h 1370528"/>
                <a:gd name="connsiteX1048" fmla="*/ 99829 w 2096706"/>
                <a:gd name="connsiteY1048" fmla="*/ 328475 h 1370528"/>
                <a:gd name="connsiteX1049" fmla="*/ 136327 w 2096706"/>
                <a:gd name="connsiteY1049" fmla="*/ 291977 h 1370528"/>
                <a:gd name="connsiteX1050" fmla="*/ 111365 w 2096706"/>
                <a:gd name="connsiteY1050" fmla="*/ 413007 h 1370528"/>
                <a:gd name="connsiteX1051" fmla="*/ 115926 w 2096706"/>
                <a:gd name="connsiteY1051" fmla="*/ 417569 h 1370528"/>
                <a:gd name="connsiteX1052" fmla="*/ 79435 w 2096706"/>
                <a:gd name="connsiteY1052" fmla="*/ 454066 h 1370528"/>
                <a:gd name="connsiteX1053" fmla="*/ 74873 w 2096706"/>
                <a:gd name="connsiteY1053" fmla="*/ 449505 h 1370528"/>
                <a:gd name="connsiteX1054" fmla="*/ 111365 w 2096706"/>
                <a:gd name="connsiteY1054" fmla="*/ 413007 h 1370528"/>
                <a:gd name="connsiteX1055" fmla="*/ 63325 w 2096706"/>
                <a:gd name="connsiteY1055" fmla="*/ 364967 h 1370528"/>
                <a:gd name="connsiteX1056" fmla="*/ 67886 w 2096706"/>
                <a:gd name="connsiteY1056" fmla="*/ 369528 h 1370528"/>
                <a:gd name="connsiteX1057" fmla="*/ 31395 w 2096706"/>
                <a:gd name="connsiteY1057" fmla="*/ 406026 h 1370528"/>
                <a:gd name="connsiteX1058" fmla="*/ 26833 w 2096706"/>
                <a:gd name="connsiteY1058" fmla="*/ 401465 h 1370528"/>
                <a:gd name="connsiteX1059" fmla="*/ 63325 w 2096706"/>
                <a:gd name="connsiteY1059" fmla="*/ 364967 h 1370528"/>
                <a:gd name="connsiteX1060" fmla="*/ 6432 w 2096706"/>
                <a:gd name="connsiteY1060" fmla="*/ 527062 h 1370528"/>
                <a:gd name="connsiteX1061" fmla="*/ 1871 w 2096706"/>
                <a:gd name="connsiteY1061" fmla="*/ 522501 h 1370528"/>
                <a:gd name="connsiteX1062" fmla="*/ 38369 w 2096706"/>
                <a:gd name="connsiteY1062" fmla="*/ 486003 h 1370528"/>
                <a:gd name="connsiteX1063" fmla="*/ 42930 w 2096706"/>
                <a:gd name="connsiteY1063" fmla="*/ 490564 h 1370528"/>
                <a:gd name="connsiteX1064" fmla="*/ 6432 w 2096706"/>
                <a:gd name="connsiteY1064" fmla="*/ 527062 h 1370528"/>
                <a:gd name="connsiteX1065" fmla="*/ 4561 w 2096706"/>
                <a:gd name="connsiteY1065" fmla="*/ 817162 h 1370528"/>
                <a:gd name="connsiteX1066" fmla="*/ 0 w 2096706"/>
                <a:gd name="connsiteY1066" fmla="*/ 812601 h 1370528"/>
                <a:gd name="connsiteX1067" fmla="*/ 36498 w 2096706"/>
                <a:gd name="connsiteY1067" fmla="*/ 776103 h 1370528"/>
                <a:gd name="connsiteX1068" fmla="*/ 41059 w 2096706"/>
                <a:gd name="connsiteY1068" fmla="*/ 780664 h 1370528"/>
                <a:gd name="connsiteX1069" fmla="*/ 4561 w 2096706"/>
                <a:gd name="connsiteY1069" fmla="*/ 817162 h 1370528"/>
                <a:gd name="connsiteX1070" fmla="*/ 52595 w 2096706"/>
                <a:gd name="connsiteY1070" fmla="*/ 865196 h 1370528"/>
                <a:gd name="connsiteX1071" fmla="*/ 48034 w 2096706"/>
                <a:gd name="connsiteY1071" fmla="*/ 860634 h 1370528"/>
                <a:gd name="connsiteX1072" fmla="*/ 84532 w 2096706"/>
                <a:gd name="connsiteY1072" fmla="*/ 824137 h 1370528"/>
                <a:gd name="connsiteX1073" fmla="*/ 89093 w 2096706"/>
                <a:gd name="connsiteY1073" fmla="*/ 828698 h 1370528"/>
                <a:gd name="connsiteX1074" fmla="*/ 52595 w 2096706"/>
                <a:gd name="connsiteY1074" fmla="*/ 865196 h 1370528"/>
                <a:gd name="connsiteX1075" fmla="*/ 75673 w 2096706"/>
                <a:gd name="connsiteY1075" fmla="*/ 1034266 h 1370528"/>
                <a:gd name="connsiteX1076" fmla="*/ 71112 w 2096706"/>
                <a:gd name="connsiteY1076" fmla="*/ 1029705 h 1370528"/>
                <a:gd name="connsiteX1077" fmla="*/ 107603 w 2096706"/>
                <a:gd name="connsiteY1077" fmla="*/ 993207 h 1370528"/>
                <a:gd name="connsiteX1078" fmla="*/ 112165 w 2096706"/>
                <a:gd name="connsiteY1078" fmla="*/ 997768 h 1370528"/>
                <a:gd name="connsiteX1079" fmla="*/ 75673 w 2096706"/>
                <a:gd name="connsiteY1079" fmla="*/ 1034266 h 1370528"/>
                <a:gd name="connsiteX1080" fmla="*/ 123720 w 2096706"/>
                <a:gd name="connsiteY1080" fmla="*/ 1082306 h 1370528"/>
                <a:gd name="connsiteX1081" fmla="*/ 119159 w 2096706"/>
                <a:gd name="connsiteY1081" fmla="*/ 1077745 h 1370528"/>
                <a:gd name="connsiteX1082" fmla="*/ 155650 w 2096706"/>
                <a:gd name="connsiteY1082" fmla="*/ 1041247 h 1370528"/>
                <a:gd name="connsiteX1083" fmla="*/ 160212 w 2096706"/>
                <a:gd name="connsiteY1083" fmla="*/ 1045808 h 1370528"/>
                <a:gd name="connsiteX1084" fmla="*/ 123720 w 2096706"/>
                <a:gd name="connsiteY1084" fmla="*/ 1082306 h 1370528"/>
                <a:gd name="connsiteX1085" fmla="*/ 171754 w 2096706"/>
                <a:gd name="connsiteY1085" fmla="*/ 1130340 h 1370528"/>
                <a:gd name="connsiteX1086" fmla="*/ 167193 w 2096706"/>
                <a:gd name="connsiteY1086" fmla="*/ 1125779 h 1370528"/>
                <a:gd name="connsiteX1087" fmla="*/ 203684 w 2096706"/>
                <a:gd name="connsiteY1087" fmla="*/ 1089281 h 1370528"/>
                <a:gd name="connsiteX1088" fmla="*/ 208245 w 2096706"/>
                <a:gd name="connsiteY1088" fmla="*/ 1093842 h 1370528"/>
                <a:gd name="connsiteX1089" fmla="*/ 171754 w 2096706"/>
                <a:gd name="connsiteY1089" fmla="*/ 1130340 h 1370528"/>
                <a:gd name="connsiteX1090" fmla="*/ 219788 w 2096706"/>
                <a:gd name="connsiteY1090" fmla="*/ 1178380 h 1370528"/>
                <a:gd name="connsiteX1091" fmla="*/ 215226 w 2096706"/>
                <a:gd name="connsiteY1091" fmla="*/ 1173819 h 1370528"/>
                <a:gd name="connsiteX1092" fmla="*/ 251718 w 2096706"/>
                <a:gd name="connsiteY1092" fmla="*/ 1137321 h 1370528"/>
                <a:gd name="connsiteX1093" fmla="*/ 256279 w 2096706"/>
                <a:gd name="connsiteY1093" fmla="*/ 1141882 h 1370528"/>
                <a:gd name="connsiteX1094" fmla="*/ 219788 w 2096706"/>
                <a:gd name="connsiteY1094" fmla="*/ 1178380 h 1370528"/>
                <a:gd name="connsiteX1095" fmla="*/ 267828 w 2096706"/>
                <a:gd name="connsiteY1095" fmla="*/ 1226414 h 1370528"/>
                <a:gd name="connsiteX1096" fmla="*/ 263267 w 2096706"/>
                <a:gd name="connsiteY1096" fmla="*/ 1221853 h 1370528"/>
                <a:gd name="connsiteX1097" fmla="*/ 299758 w 2096706"/>
                <a:gd name="connsiteY1097" fmla="*/ 1185355 h 1370528"/>
                <a:gd name="connsiteX1098" fmla="*/ 304320 w 2096706"/>
                <a:gd name="connsiteY1098" fmla="*/ 1189916 h 1370528"/>
                <a:gd name="connsiteX1099" fmla="*/ 267828 w 2096706"/>
                <a:gd name="connsiteY1099" fmla="*/ 1226414 h 1370528"/>
                <a:gd name="connsiteX1100" fmla="*/ 315868 w 2096706"/>
                <a:gd name="connsiteY1100" fmla="*/ 1274448 h 1370528"/>
                <a:gd name="connsiteX1101" fmla="*/ 311307 w 2096706"/>
                <a:gd name="connsiteY1101" fmla="*/ 1269887 h 1370528"/>
                <a:gd name="connsiteX1102" fmla="*/ 347798 w 2096706"/>
                <a:gd name="connsiteY1102" fmla="*/ 1233389 h 1370528"/>
                <a:gd name="connsiteX1103" fmla="*/ 352360 w 2096706"/>
                <a:gd name="connsiteY1103" fmla="*/ 1237950 h 1370528"/>
                <a:gd name="connsiteX1104" fmla="*/ 315868 w 2096706"/>
                <a:gd name="connsiteY1104" fmla="*/ 1274448 h 1370528"/>
                <a:gd name="connsiteX1105" fmla="*/ 363902 w 2096706"/>
                <a:gd name="connsiteY1105" fmla="*/ 1322488 h 1370528"/>
                <a:gd name="connsiteX1106" fmla="*/ 359341 w 2096706"/>
                <a:gd name="connsiteY1106" fmla="*/ 1317927 h 1370528"/>
                <a:gd name="connsiteX1107" fmla="*/ 395832 w 2096706"/>
                <a:gd name="connsiteY1107" fmla="*/ 1281429 h 1370528"/>
                <a:gd name="connsiteX1108" fmla="*/ 400394 w 2096706"/>
                <a:gd name="connsiteY1108" fmla="*/ 1285990 h 1370528"/>
                <a:gd name="connsiteX1109" fmla="*/ 363902 w 2096706"/>
                <a:gd name="connsiteY1109" fmla="*/ 1322488 h 1370528"/>
                <a:gd name="connsiteX1110" fmla="*/ 411936 w 2096706"/>
                <a:gd name="connsiteY1110" fmla="*/ 1370529 h 1370528"/>
                <a:gd name="connsiteX1111" fmla="*/ 407375 w 2096706"/>
                <a:gd name="connsiteY1111" fmla="*/ 1365967 h 1370528"/>
                <a:gd name="connsiteX1112" fmla="*/ 443866 w 2096706"/>
                <a:gd name="connsiteY1112" fmla="*/ 1329469 h 1370528"/>
                <a:gd name="connsiteX1113" fmla="*/ 448427 w 2096706"/>
                <a:gd name="connsiteY1113" fmla="*/ 1334031 h 1370528"/>
                <a:gd name="connsiteX1114" fmla="*/ 411936 w 2096706"/>
                <a:gd name="connsiteY1114" fmla="*/ 1370529 h 1370528"/>
                <a:gd name="connsiteX1115" fmla="*/ 436898 w 2096706"/>
                <a:gd name="connsiteY1115" fmla="*/ 1249492 h 1370528"/>
                <a:gd name="connsiteX1116" fmla="*/ 432337 w 2096706"/>
                <a:gd name="connsiteY1116" fmla="*/ 1244931 h 1370528"/>
                <a:gd name="connsiteX1117" fmla="*/ 468835 w 2096706"/>
                <a:gd name="connsiteY1117" fmla="*/ 1208433 h 1370528"/>
                <a:gd name="connsiteX1118" fmla="*/ 473396 w 2096706"/>
                <a:gd name="connsiteY1118" fmla="*/ 1212994 h 1370528"/>
                <a:gd name="connsiteX1119" fmla="*/ 436898 w 2096706"/>
                <a:gd name="connsiteY1119" fmla="*/ 1249492 h 1370528"/>
                <a:gd name="connsiteX1120" fmla="*/ 484932 w 2096706"/>
                <a:gd name="connsiteY1120" fmla="*/ 1297533 h 1370528"/>
                <a:gd name="connsiteX1121" fmla="*/ 480370 w 2096706"/>
                <a:gd name="connsiteY1121" fmla="*/ 1292971 h 1370528"/>
                <a:gd name="connsiteX1122" fmla="*/ 516868 w 2096706"/>
                <a:gd name="connsiteY1122" fmla="*/ 1256473 h 1370528"/>
                <a:gd name="connsiteX1123" fmla="*/ 521430 w 2096706"/>
                <a:gd name="connsiteY1123" fmla="*/ 1261035 h 1370528"/>
                <a:gd name="connsiteX1124" fmla="*/ 484932 w 2096706"/>
                <a:gd name="connsiteY1124" fmla="*/ 1297533 h 1370528"/>
                <a:gd name="connsiteX1125" fmla="*/ 532966 w 2096706"/>
                <a:gd name="connsiteY1125" fmla="*/ 1345567 h 1370528"/>
                <a:gd name="connsiteX1126" fmla="*/ 528404 w 2096706"/>
                <a:gd name="connsiteY1126" fmla="*/ 1341005 h 1370528"/>
                <a:gd name="connsiteX1127" fmla="*/ 564902 w 2096706"/>
                <a:gd name="connsiteY1127" fmla="*/ 1304507 h 1370528"/>
                <a:gd name="connsiteX1128" fmla="*/ 569464 w 2096706"/>
                <a:gd name="connsiteY1128" fmla="*/ 1309068 h 1370528"/>
                <a:gd name="connsiteX1129" fmla="*/ 532966 w 2096706"/>
                <a:gd name="connsiteY1129" fmla="*/ 1345567 h 1370528"/>
                <a:gd name="connsiteX1130" fmla="*/ 557921 w 2096706"/>
                <a:gd name="connsiteY1130" fmla="*/ 1224537 h 1370528"/>
                <a:gd name="connsiteX1131" fmla="*/ 553360 w 2096706"/>
                <a:gd name="connsiteY1131" fmla="*/ 1219975 h 1370528"/>
                <a:gd name="connsiteX1132" fmla="*/ 589858 w 2096706"/>
                <a:gd name="connsiteY1132" fmla="*/ 1183477 h 1370528"/>
                <a:gd name="connsiteX1133" fmla="*/ 594419 w 2096706"/>
                <a:gd name="connsiteY1133" fmla="*/ 1188039 h 1370528"/>
                <a:gd name="connsiteX1134" fmla="*/ 557921 w 2096706"/>
                <a:gd name="connsiteY1134" fmla="*/ 1224537 h 1370528"/>
                <a:gd name="connsiteX1135" fmla="*/ 605962 w 2096706"/>
                <a:gd name="connsiteY1135" fmla="*/ 1272577 h 1370528"/>
                <a:gd name="connsiteX1136" fmla="*/ 601400 w 2096706"/>
                <a:gd name="connsiteY1136" fmla="*/ 1268016 h 1370528"/>
                <a:gd name="connsiteX1137" fmla="*/ 637898 w 2096706"/>
                <a:gd name="connsiteY1137" fmla="*/ 1231518 h 1370528"/>
                <a:gd name="connsiteX1138" fmla="*/ 642460 w 2096706"/>
                <a:gd name="connsiteY1138" fmla="*/ 1236079 h 1370528"/>
                <a:gd name="connsiteX1139" fmla="*/ 605962 w 2096706"/>
                <a:gd name="connsiteY1139" fmla="*/ 1272577 h 1370528"/>
                <a:gd name="connsiteX1140" fmla="*/ 653995 w 2096706"/>
                <a:gd name="connsiteY1140" fmla="*/ 1320611 h 1370528"/>
                <a:gd name="connsiteX1141" fmla="*/ 649434 w 2096706"/>
                <a:gd name="connsiteY1141" fmla="*/ 1316049 h 1370528"/>
                <a:gd name="connsiteX1142" fmla="*/ 685932 w 2096706"/>
                <a:gd name="connsiteY1142" fmla="*/ 1279551 h 1370528"/>
                <a:gd name="connsiteX1143" fmla="*/ 690493 w 2096706"/>
                <a:gd name="connsiteY1143" fmla="*/ 1284113 h 1370528"/>
                <a:gd name="connsiteX1144" fmla="*/ 653995 w 2096706"/>
                <a:gd name="connsiteY1144" fmla="*/ 1320611 h 1370528"/>
                <a:gd name="connsiteX1145" fmla="*/ 678951 w 2096706"/>
                <a:gd name="connsiteY1145" fmla="*/ 1199581 h 1370528"/>
                <a:gd name="connsiteX1146" fmla="*/ 674390 w 2096706"/>
                <a:gd name="connsiteY1146" fmla="*/ 1195020 h 1370528"/>
                <a:gd name="connsiteX1147" fmla="*/ 710888 w 2096706"/>
                <a:gd name="connsiteY1147" fmla="*/ 1158522 h 1370528"/>
                <a:gd name="connsiteX1148" fmla="*/ 715449 w 2096706"/>
                <a:gd name="connsiteY1148" fmla="*/ 1163083 h 1370528"/>
                <a:gd name="connsiteX1149" fmla="*/ 678951 w 2096706"/>
                <a:gd name="connsiteY1149" fmla="*/ 1199581 h 1370528"/>
                <a:gd name="connsiteX1150" fmla="*/ 726991 w 2096706"/>
                <a:gd name="connsiteY1150" fmla="*/ 1247615 h 1370528"/>
                <a:gd name="connsiteX1151" fmla="*/ 722430 w 2096706"/>
                <a:gd name="connsiteY1151" fmla="*/ 1243053 h 1370528"/>
                <a:gd name="connsiteX1152" fmla="*/ 758921 w 2096706"/>
                <a:gd name="connsiteY1152" fmla="*/ 1206555 h 1370528"/>
                <a:gd name="connsiteX1153" fmla="*/ 763483 w 2096706"/>
                <a:gd name="connsiteY1153" fmla="*/ 1211117 h 1370528"/>
                <a:gd name="connsiteX1154" fmla="*/ 726991 w 2096706"/>
                <a:gd name="connsiteY1154" fmla="*/ 1247615 h 1370528"/>
                <a:gd name="connsiteX1155" fmla="*/ 775032 w 2096706"/>
                <a:gd name="connsiteY1155" fmla="*/ 1295655 h 1370528"/>
                <a:gd name="connsiteX1156" fmla="*/ 770470 w 2096706"/>
                <a:gd name="connsiteY1156" fmla="*/ 1291094 h 1370528"/>
                <a:gd name="connsiteX1157" fmla="*/ 806968 w 2096706"/>
                <a:gd name="connsiteY1157" fmla="*/ 1254596 h 1370528"/>
                <a:gd name="connsiteX1158" fmla="*/ 811530 w 2096706"/>
                <a:gd name="connsiteY1158" fmla="*/ 1259157 h 1370528"/>
                <a:gd name="connsiteX1159" fmla="*/ 775032 w 2096706"/>
                <a:gd name="connsiteY1159" fmla="*/ 1295655 h 1370528"/>
                <a:gd name="connsiteX1160" fmla="*/ 799987 w 2096706"/>
                <a:gd name="connsiteY1160" fmla="*/ 1174625 h 1370528"/>
                <a:gd name="connsiteX1161" fmla="*/ 795426 w 2096706"/>
                <a:gd name="connsiteY1161" fmla="*/ 1170064 h 1370528"/>
                <a:gd name="connsiteX1162" fmla="*/ 831917 w 2096706"/>
                <a:gd name="connsiteY1162" fmla="*/ 1133566 h 1370528"/>
                <a:gd name="connsiteX1163" fmla="*/ 836479 w 2096706"/>
                <a:gd name="connsiteY1163" fmla="*/ 1138127 h 1370528"/>
                <a:gd name="connsiteX1164" fmla="*/ 799987 w 2096706"/>
                <a:gd name="connsiteY1164" fmla="*/ 1174625 h 1370528"/>
                <a:gd name="connsiteX1165" fmla="*/ 848028 w 2096706"/>
                <a:gd name="connsiteY1165" fmla="*/ 1222666 h 1370528"/>
                <a:gd name="connsiteX1166" fmla="*/ 843466 w 2096706"/>
                <a:gd name="connsiteY1166" fmla="*/ 1218104 h 1370528"/>
                <a:gd name="connsiteX1167" fmla="*/ 879958 w 2096706"/>
                <a:gd name="connsiteY1167" fmla="*/ 1181606 h 1370528"/>
                <a:gd name="connsiteX1168" fmla="*/ 884519 w 2096706"/>
                <a:gd name="connsiteY1168" fmla="*/ 1186168 h 1370528"/>
                <a:gd name="connsiteX1169" fmla="*/ 848028 w 2096706"/>
                <a:gd name="connsiteY1169" fmla="*/ 1222666 h 1370528"/>
                <a:gd name="connsiteX1170" fmla="*/ 872977 w 2096706"/>
                <a:gd name="connsiteY1170" fmla="*/ 1101629 h 1370528"/>
                <a:gd name="connsiteX1171" fmla="*/ 868415 w 2096706"/>
                <a:gd name="connsiteY1171" fmla="*/ 1097068 h 1370528"/>
                <a:gd name="connsiteX1172" fmla="*/ 904913 w 2096706"/>
                <a:gd name="connsiteY1172" fmla="*/ 1060570 h 1370528"/>
                <a:gd name="connsiteX1173" fmla="*/ 909475 w 2096706"/>
                <a:gd name="connsiteY1173" fmla="*/ 1065132 h 1370528"/>
                <a:gd name="connsiteX1174" fmla="*/ 872977 w 2096706"/>
                <a:gd name="connsiteY1174" fmla="*/ 1101629 h 1370528"/>
                <a:gd name="connsiteX1175" fmla="*/ 897939 w 2096706"/>
                <a:gd name="connsiteY1175" fmla="*/ 980600 h 1370528"/>
                <a:gd name="connsiteX1176" fmla="*/ 893378 w 2096706"/>
                <a:gd name="connsiteY1176" fmla="*/ 976038 h 1370528"/>
                <a:gd name="connsiteX1177" fmla="*/ 929875 w 2096706"/>
                <a:gd name="connsiteY1177" fmla="*/ 939540 h 1370528"/>
                <a:gd name="connsiteX1178" fmla="*/ 934437 w 2096706"/>
                <a:gd name="connsiteY1178" fmla="*/ 944102 h 1370528"/>
                <a:gd name="connsiteX1179" fmla="*/ 897939 w 2096706"/>
                <a:gd name="connsiteY1179" fmla="*/ 980600 h 1370528"/>
                <a:gd name="connsiteX1180" fmla="*/ 922895 w 2096706"/>
                <a:gd name="connsiteY1180" fmla="*/ 859563 h 1370528"/>
                <a:gd name="connsiteX1181" fmla="*/ 918333 w 2096706"/>
                <a:gd name="connsiteY1181" fmla="*/ 855002 h 1370528"/>
                <a:gd name="connsiteX1182" fmla="*/ 954831 w 2096706"/>
                <a:gd name="connsiteY1182" fmla="*/ 818504 h 1370528"/>
                <a:gd name="connsiteX1183" fmla="*/ 959393 w 2096706"/>
                <a:gd name="connsiteY1183" fmla="*/ 823066 h 1370528"/>
                <a:gd name="connsiteX1184" fmla="*/ 922895 w 2096706"/>
                <a:gd name="connsiteY1184" fmla="*/ 859563 h 1370528"/>
                <a:gd name="connsiteX1185" fmla="*/ 945973 w 2096706"/>
                <a:gd name="connsiteY1185" fmla="*/ 1028634 h 1370528"/>
                <a:gd name="connsiteX1186" fmla="*/ 941411 w 2096706"/>
                <a:gd name="connsiteY1186" fmla="*/ 1024072 h 1370528"/>
                <a:gd name="connsiteX1187" fmla="*/ 977909 w 2096706"/>
                <a:gd name="connsiteY1187" fmla="*/ 987574 h 1370528"/>
                <a:gd name="connsiteX1188" fmla="*/ 982471 w 2096706"/>
                <a:gd name="connsiteY1188" fmla="*/ 992136 h 1370528"/>
                <a:gd name="connsiteX1189" fmla="*/ 945973 w 2096706"/>
                <a:gd name="connsiteY1189" fmla="*/ 1028634 h 1370528"/>
                <a:gd name="connsiteX1190" fmla="*/ 970928 w 2096706"/>
                <a:gd name="connsiteY1190" fmla="*/ 907604 h 1370528"/>
                <a:gd name="connsiteX1191" fmla="*/ 966367 w 2096706"/>
                <a:gd name="connsiteY1191" fmla="*/ 903042 h 1370528"/>
                <a:gd name="connsiteX1192" fmla="*/ 1002865 w 2096706"/>
                <a:gd name="connsiteY1192" fmla="*/ 866544 h 1370528"/>
                <a:gd name="connsiteX1193" fmla="*/ 1007426 w 2096706"/>
                <a:gd name="connsiteY1193" fmla="*/ 871106 h 1370528"/>
                <a:gd name="connsiteX1194" fmla="*/ 970928 w 2096706"/>
                <a:gd name="connsiteY1194" fmla="*/ 907604 h 1370528"/>
                <a:gd name="connsiteX1195" fmla="*/ 1018969 w 2096706"/>
                <a:gd name="connsiteY1195" fmla="*/ 955644 h 1370528"/>
                <a:gd name="connsiteX1196" fmla="*/ 1014407 w 2096706"/>
                <a:gd name="connsiteY1196" fmla="*/ 951083 h 1370528"/>
                <a:gd name="connsiteX1197" fmla="*/ 1050899 w 2096706"/>
                <a:gd name="connsiteY1197" fmla="*/ 914585 h 1370528"/>
                <a:gd name="connsiteX1198" fmla="*/ 1055460 w 2096706"/>
                <a:gd name="connsiteY1198" fmla="*/ 919146 h 1370528"/>
                <a:gd name="connsiteX1199" fmla="*/ 1018969 w 2096706"/>
                <a:gd name="connsiteY1199" fmla="*/ 955644 h 1370528"/>
                <a:gd name="connsiteX1200" fmla="*/ 1043931 w 2096706"/>
                <a:gd name="connsiteY1200" fmla="*/ 834614 h 1370528"/>
                <a:gd name="connsiteX1201" fmla="*/ 1039369 w 2096706"/>
                <a:gd name="connsiteY1201" fmla="*/ 830053 h 1370528"/>
                <a:gd name="connsiteX1202" fmla="*/ 1075861 w 2096706"/>
                <a:gd name="connsiteY1202" fmla="*/ 793555 h 1370528"/>
                <a:gd name="connsiteX1203" fmla="*/ 1080422 w 2096706"/>
                <a:gd name="connsiteY1203" fmla="*/ 798116 h 1370528"/>
                <a:gd name="connsiteX1204" fmla="*/ 1043931 w 2096706"/>
                <a:gd name="connsiteY1204" fmla="*/ 834614 h 1370528"/>
                <a:gd name="connsiteX1205" fmla="*/ 1091965 w 2096706"/>
                <a:gd name="connsiteY1205" fmla="*/ 882648 h 1370528"/>
                <a:gd name="connsiteX1206" fmla="*/ 1087403 w 2096706"/>
                <a:gd name="connsiteY1206" fmla="*/ 878087 h 1370528"/>
                <a:gd name="connsiteX1207" fmla="*/ 1123895 w 2096706"/>
                <a:gd name="connsiteY1207" fmla="*/ 841589 h 1370528"/>
                <a:gd name="connsiteX1208" fmla="*/ 1128456 w 2096706"/>
                <a:gd name="connsiteY1208" fmla="*/ 846150 h 1370528"/>
                <a:gd name="connsiteX1209" fmla="*/ 1091965 w 2096706"/>
                <a:gd name="connsiteY1209" fmla="*/ 882648 h 1370528"/>
                <a:gd name="connsiteX1210" fmla="*/ 1140005 w 2096706"/>
                <a:gd name="connsiteY1210" fmla="*/ 930688 h 1370528"/>
                <a:gd name="connsiteX1211" fmla="*/ 1135443 w 2096706"/>
                <a:gd name="connsiteY1211" fmla="*/ 926127 h 1370528"/>
                <a:gd name="connsiteX1212" fmla="*/ 1171935 w 2096706"/>
                <a:gd name="connsiteY1212" fmla="*/ 889629 h 1370528"/>
                <a:gd name="connsiteX1213" fmla="*/ 1176496 w 2096706"/>
                <a:gd name="connsiteY1213" fmla="*/ 894190 h 1370528"/>
                <a:gd name="connsiteX1214" fmla="*/ 1140005 w 2096706"/>
                <a:gd name="connsiteY1214" fmla="*/ 930688 h 1370528"/>
                <a:gd name="connsiteX1215" fmla="*/ 1164954 w 2096706"/>
                <a:gd name="connsiteY1215" fmla="*/ 809652 h 1370528"/>
                <a:gd name="connsiteX1216" fmla="*/ 1160393 w 2096706"/>
                <a:gd name="connsiteY1216" fmla="*/ 805091 h 1370528"/>
                <a:gd name="connsiteX1217" fmla="*/ 1196891 w 2096706"/>
                <a:gd name="connsiteY1217" fmla="*/ 768593 h 1370528"/>
                <a:gd name="connsiteX1218" fmla="*/ 1201452 w 2096706"/>
                <a:gd name="connsiteY1218" fmla="*/ 773154 h 1370528"/>
                <a:gd name="connsiteX1219" fmla="*/ 1164954 w 2096706"/>
                <a:gd name="connsiteY1219" fmla="*/ 809652 h 1370528"/>
                <a:gd name="connsiteX1220" fmla="*/ 1189910 w 2096706"/>
                <a:gd name="connsiteY1220" fmla="*/ 688622 h 1370528"/>
                <a:gd name="connsiteX1221" fmla="*/ 1185348 w 2096706"/>
                <a:gd name="connsiteY1221" fmla="*/ 684061 h 1370528"/>
                <a:gd name="connsiteX1222" fmla="*/ 1221846 w 2096706"/>
                <a:gd name="connsiteY1222" fmla="*/ 647563 h 1370528"/>
                <a:gd name="connsiteX1223" fmla="*/ 1226408 w 2096706"/>
                <a:gd name="connsiteY1223" fmla="*/ 652125 h 1370528"/>
                <a:gd name="connsiteX1224" fmla="*/ 1189910 w 2096706"/>
                <a:gd name="connsiteY1224" fmla="*/ 688622 h 1370528"/>
                <a:gd name="connsiteX1225" fmla="*/ 1213001 w 2096706"/>
                <a:gd name="connsiteY1225" fmla="*/ 857692 h 1370528"/>
                <a:gd name="connsiteX1226" fmla="*/ 1208439 w 2096706"/>
                <a:gd name="connsiteY1226" fmla="*/ 853131 h 1370528"/>
                <a:gd name="connsiteX1227" fmla="*/ 1244931 w 2096706"/>
                <a:gd name="connsiteY1227" fmla="*/ 816633 h 1370528"/>
                <a:gd name="connsiteX1228" fmla="*/ 1249492 w 2096706"/>
                <a:gd name="connsiteY1228" fmla="*/ 821195 h 1370528"/>
                <a:gd name="connsiteX1229" fmla="*/ 1213001 w 2096706"/>
                <a:gd name="connsiteY1229" fmla="*/ 857692 h 1370528"/>
                <a:gd name="connsiteX1230" fmla="*/ 1261035 w 2096706"/>
                <a:gd name="connsiteY1230" fmla="*/ 905726 h 1370528"/>
                <a:gd name="connsiteX1231" fmla="*/ 1256473 w 2096706"/>
                <a:gd name="connsiteY1231" fmla="*/ 901165 h 1370528"/>
                <a:gd name="connsiteX1232" fmla="*/ 1292965 w 2096706"/>
                <a:gd name="connsiteY1232" fmla="*/ 864667 h 1370528"/>
                <a:gd name="connsiteX1233" fmla="*/ 1297526 w 2096706"/>
                <a:gd name="connsiteY1233" fmla="*/ 869228 h 1370528"/>
                <a:gd name="connsiteX1234" fmla="*/ 1261035 w 2096706"/>
                <a:gd name="connsiteY1234" fmla="*/ 905726 h 1370528"/>
                <a:gd name="connsiteX1235" fmla="*/ 1285990 w 2096706"/>
                <a:gd name="connsiteY1235" fmla="*/ 784697 h 1370528"/>
                <a:gd name="connsiteX1236" fmla="*/ 1281429 w 2096706"/>
                <a:gd name="connsiteY1236" fmla="*/ 780135 h 1370528"/>
                <a:gd name="connsiteX1237" fmla="*/ 1317927 w 2096706"/>
                <a:gd name="connsiteY1237" fmla="*/ 743637 h 1370528"/>
                <a:gd name="connsiteX1238" fmla="*/ 1322488 w 2096706"/>
                <a:gd name="connsiteY1238" fmla="*/ 748199 h 1370528"/>
                <a:gd name="connsiteX1239" fmla="*/ 1285990 w 2096706"/>
                <a:gd name="connsiteY1239" fmla="*/ 784697 h 1370528"/>
                <a:gd name="connsiteX1240" fmla="*/ 1334024 w 2096706"/>
                <a:gd name="connsiteY1240" fmla="*/ 832737 h 1370528"/>
                <a:gd name="connsiteX1241" fmla="*/ 1329463 w 2096706"/>
                <a:gd name="connsiteY1241" fmla="*/ 828175 h 1370528"/>
                <a:gd name="connsiteX1242" fmla="*/ 1365961 w 2096706"/>
                <a:gd name="connsiteY1242" fmla="*/ 791677 h 1370528"/>
                <a:gd name="connsiteX1243" fmla="*/ 1370522 w 2096706"/>
                <a:gd name="connsiteY1243" fmla="*/ 796239 h 1370528"/>
                <a:gd name="connsiteX1244" fmla="*/ 1334024 w 2096706"/>
                <a:gd name="connsiteY1244" fmla="*/ 832737 h 1370528"/>
                <a:gd name="connsiteX1245" fmla="*/ 1382064 w 2096706"/>
                <a:gd name="connsiteY1245" fmla="*/ 880771 h 1370528"/>
                <a:gd name="connsiteX1246" fmla="*/ 1377503 w 2096706"/>
                <a:gd name="connsiteY1246" fmla="*/ 876209 h 1370528"/>
                <a:gd name="connsiteX1247" fmla="*/ 1414001 w 2096706"/>
                <a:gd name="connsiteY1247" fmla="*/ 839711 h 1370528"/>
                <a:gd name="connsiteX1248" fmla="*/ 1418562 w 2096706"/>
                <a:gd name="connsiteY1248" fmla="*/ 844273 h 1370528"/>
                <a:gd name="connsiteX1249" fmla="*/ 1382064 w 2096706"/>
                <a:gd name="connsiteY1249" fmla="*/ 880771 h 1370528"/>
                <a:gd name="connsiteX1250" fmla="*/ 1430098 w 2096706"/>
                <a:gd name="connsiteY1250" fmla="*/ 928811 h 1370528"/>
                <a:gd name="connsiteX1251" fmla="*/ 1425537 w 2096706"/>
                <a:gd name="connsiteY1251" fmla="*/ 924249 h 1370528"/>
                <a:gd name="connsiteX1252" fmla="*/ 1462035 w 2096706"/>
                <a:gd name="connsiteY1252" fmla="*/ 887752 h 1370528"/>
                <a:gd name="connsiteX1253" fmla="*/ 1466596 w 2096706"/>
                <a:gd name="connsiteY1253" fmla="*/ 892313 h 1370528"/>
                <a:gd name="connsiteX1254" fmla="*/ 1430098 w 2096706"/>
                <a:gd name="connsiteY1254" fmla="*/ 928811 h 1370528"/>
                <a:gd name="connsiteX1255" fmla="*/ 1478138 w 2096706"/>
                <a:gd name="connsiteY1255" fmla="*/ 976845 h 1370528"/>
                <a:gd name="connsiteX1256" fmla="*/ 1473577 w 2096706"/>
                <a:gd name="connsiteY1256" fmla="*/ 972283 h 1370528"/>
                <a:gd name="connsiteX1257" fmla="*/ 1510075 w 2096706"/>
                <a:gd name="connsiteY1257" fmla="*/ 935785 h 1370528"/>
                <a:gd name="connsiteX1258" fmla="*/ 1514637 w 2096706"/>
                <a:gd name="connsiteY1258" fmla="*/ 940347 h 1370528"/>
                <a:gd name="connsiteX1259" fmla="*/ 1478138 w 2096706"/>
                <a:gd name="connsiteY1259" fmla="*/ 976845 h 1370528"/>
                <a:gd name="connsiteX1260" fmla="*/ 1526179 w 2096706"/>
                <a:gd name="connsiteY1260" fmla="*/ 1024885 h 1370528"/>
                <a:gd name="connsiteX1261" fmla="*/ 1521617 w 2096706"/>
                <a:gd name="connsiteY1261" fmla="*/ 1020324 h 1370528"/>
                <a:gd name="connsiteX1262" fmla="*/ 1558115 w 2096706"/>
                <a:gd name="connsiteY1262" fmla="*/ 983826 h 1370528"/>
                <a:gd name="connsiteX1263" fmla="*/ 1562677 w 2096706"/>
                <a:gd name="connsiteY1263" fmla="*/ 988387 h 1370528"/>
                <a:gd name="connsiteX1264" fmla="*/ 1526179 w 2096706"/>
                <a:gd name="connsiteY1264" fmla="*/ 1024885 h 1370528"/>
                <a:gd name="connsiteX1265" fmla="*/ 1574213 w 2096706"/>
                <a:gd name="connsiteY1265" fmla="*/ 1072919 h 1370528"/>
                <a:gd name="connsiteX1266" fmla="*/ 1569651 w 2096706"/>
                <a:gd name="connsiteY1266" fmla="*/ 1068357 h 1370528"/>
                <a:gd name="connsiteX1267" fmla="*/ 1606149 w 2096706"/>
                <a:gd name="connsiteY1267" fmla="*/ 1031859 h 1370528"/>
                <a:gd name="connsiteX1268" fmla="*/ 1610711 w 2096706"/>
                <a:gd name="connsiteY1268" fmla="*/ 1036421 h 1370528"/>
                <a:gd name="connsiteX1269" fmla="*/ 1574213 w 2096706"/>
                <a:gd name="connsiteY1269" fmla="*/ 1072919 h 1370528"/>
                <a:gd name="connsiteX1270" fmla="*/ 1622246 w 2096706"/>
                <a:gd name="connsiteY1270" fmla="*/ 1120959 h 1370528"/>
                <a:gd name="connsiteX1271" fmla="*/ 1617685 w 2096706"/>
                <a:gd name="connsiteY1271" fmla="*/ 1116398 h 1370528"/>
                <a:gd name="connsiteX1272" fmla="*/ 1654183 w 2096706"/>
                <a:gd name="connsiteY1272" fmla="*/ 1079900 h 1370528"/>
                <a:gd name="connsiteX1273" fmla="*/ 1658744 w 2096706"/>
                <a:gd name="connsiteY1273" fmla="*/ 1084461 h 1370528"/>
                <a:gd name="connsiteX1274" fmla="*/ 1622246 w 2096706"/>
                <a:gd name="connsiteY1274" fmla="*/ 1120959 h 1370528"/>
                <a:gd name="connsiteX1275" fmla="*/ 1670287 w 2096706"/>
                <a:gd name="connsiteY1275" fmla="*/ 1168993 h 1370528"/>
                <a:gd name="connsiteX1276" fmla="*/ 1665725 w 2096706"/>
                <a:gd name="connsiteY1276" fmla="*/ 1164432 h 1370528"/>
                <a:gd name="connsiteX1277" fmla="*/ 1702223 w 2096706"/>
                <a:gd name="connsiteY1277" fmla="*/ 1127933 h 1370528"/>
                <a:gd name="connsiteX1278" fmla="*/ 1706785 w 2096706"/>
                <a:gd name="connsiteY1278" fmla="*/ 1132495 h 1370528"/>
                <a:gd name="connsiteX1279" fmla="*/ 1670287 w 2096706"/>
                <a:gd name="connsiteY1279" fmla="*/ 1168993 h 1370528"/>
                <a:gd name="connsiteX1280" fmla="*/ 1695242 w 2096706"/>
                <a:gd name="connsiteY1280" fmla="*/ 1047963 h 1370528"/>
                <a:gd name="connsiteX1281" fmla="*/ 1690681 w 2096706"/>
                <a:gd name="connsiteY1281" fmla="*/ 1043402 h 1370528"/>
                <a:gd name="connsiteX1282" fmla="*/ 1727179 w 2096706"/>
                <a:gd name="connsiteY1282" fmla="*/ 1006904 h 1370528"/>
                <a:gd name="connsiteX1283" fmla="*/ 1731740 w 2096706"/>
                <a:gd name="connsiteY1283" fmla="*/ 1011465 h 1370528"/>
                <a:gd name="connsiteX1284" fmla="*/ 1695242 w 2096706"/>
                <a:gd name="connsiteY1284" fmla="*/ 1047963 h 1370528"/>
                <a:gd name="connsiteX1285" fmla="*/ 1743283 w 2096706"/>
                <a:gd name="connsiteY1285" fmla="*/ 1096004 h 1370528"/>
                <a:gd name="connsiteX1286" fmla="*/ 1738721 w 2096706"/>
                <a:gd name="connsiteY1286" fmla="*/ 1091442 h 1370528"/>
                <a:gd name="connsiteX1287" fmla="*/ 1775213 w 2096706"/>
                <a:gd name="connsiteY1287" fmla="*/ 1054944 h 1370528"/>
                <a:gd name="connsiteX1288" fmla="*/ 1779774 w 2096706"/>
                <a:gd name="connsiteY1288" fmla="*/ 1059506 h 1370528"/>
                <a:gd name="connsiteX1289" fmla="*/ 1743283 w 2096706"/>
                <a:gd name="connsiteY1289" fmla="*/ 1096004 h 1370528"/>
                <a:gd name="connsiteX1290" fmla="*/ 1791317 w 2096706"/>
                <a:gd name="connsiteY1290" fmla="*/ 1144037 h 1370528"/>
                <a:gd name="connsiteX1291" fmla="*/ 1786755 w 2096706"/>
                <a:gd name="connsiteY1291" fmla="*/ 1139476 h 1370528"/>
                <a:gd name="connsiteX1292" fmla="*/ 1823253 w 2096706"/>
                <a:gd name="connsiteY1292" fmla="*/ 1102978 h 1370528"/>
                <a:gd name="connsiteX1293" fmla="*/ 1827814 w 2096706"/>
                <a:gd name="connsiteY1293" fmla="*/ 1107539 h 1370528"/>
                <a:gd name="connsiteX1294" fmla="*/ 1791317 w 2096706"/>
                <a:gd name="connsiteY1294" fmla="*/ 1144037 h 1370528"/>
                <a:gd name="connsiteX1295" fmla="*/ 1816272 w 2096706"/>
                <a:gd name="connsiteY1295" fmla="*/ 1023007 h 1370528"/>
                <a:gd name="connsiteX1296" fmla="*/ 1811711 w 2096706"/>
                <a:gd name="connsiteY1296" fmla="*/ 1018446 h 1370528"/>
                <a:gd name="connsiteX1297" fmla="*/ 1848209 w 2096706"/>
                <a:gd name="connsiteY1297" fmla="*/ 981948 h 1370528"/>
                <a:gd name="connsiteX1298" fmla="*/ 1852770 w 2096706"/>
                <a:gd name="connsiteY1298" fmla="*/ 986510 h 1370528"/>
                <a:gd name="connsiteX1299" fmla="*/ 1816272 w 2096706"/>
                <a:gd name="connsiteY1299" fmla="*/ 1023007 h 1370528"/>
                <a:gd name="connsiteX1300" fmla="*/ 1864312 w 2096706"/>
                <a:gd name="connsiteY1300" fmla="*/ 1071048 h 1370528"/>
                <a:gd name="connsiteX1301" fmla="*/ 1859751 w 2096706"/>
                <a:gd name="connsiteY1301" fmla="*/ 1066486 h 1370528"/>
                <a:gd name="connsiteX1302" fmla="*/ 1896249 w 2096706"/>
                <a:gd name="connsiteY1302" fmla="*/ 1029988 h 1370528"/>
                <a:gd name="connsiteX1303" fmla="*/ 1900810 w 2096706"/>
                <a:gd name="connsiteY1303" fmla="*/ 1034550 h 1370528"/>
                <a:gd name="connsiteX1304" fmla="*/ 1864312 w 2096706"/>
                <a:gd name="connsiteY1304" fmla="*/ 1071048 h 1370528"/>
                <a:gd name="connsiteX1305" fmla="*/ 1912346 w 2096706"/>
                <a:gd name="connsiteY1305" fmla="*/ 1119082 h 1370528"/>
                <a:gd name="connsiteX1306" fmla="*/ 1907785 w 2096706"/>
                <a:gd name="connsiteY1306" fmla="*/ 1114520 h 1370528"/>
                <a:gd name="connsiteX1307" fmla="*/ 1944283 w 2096706"/>
                <a:gd name="connsiteY1307" fmla="*/ 1078022 h 1370528"/>
                <a:gd name="connsiteX1308" fmla="*/ 1948844 w 2096706"/>
                <a:gd name="connsiteY1308" fmla="*/ 1082584 h 1370528"/>
                <a:gd name="connsiteX1309" fmla="*/ 1912346 w 2096706"/>
                <a:gd name="connsiteY1309" fmla="*/ 1119082 h 1370528"/>
                <a:gd name="connsiteX1310" fmla="*/ 1937308 w 2096706"/>
                <a:gd name="connsiteY1310" fmla="*/ 998052 h 1370528"/>
                <a:gd name="connsiteX1311" fmla="*/ 1932747 w 2096706"/>
                <a:gd name="connsiteY1311" fmla="*/ 993490 h 1370528"/>
                <a:gd name="connsiteX1312" fmla="*/ 1969238 w 2096706"/>
                <a:gd name="connsiteY1312" fmla="*/ 956992 h 1370528"/>
                <a:gd name="connsiteX1313" fmla="*/ 1973800 w 2096706"/>
                <a:gd name="connsiteY1313" fmla="*/ 961554 h 1370528"/>
                <a:gd name="connsiteX1314" fmla="*/ 1937308 w 2096706"/>
                <a:gd name="connsiteY1314" fmla="*/ 998052 h 1370528"/>
                <a:gd name="connsiteX1315" fmla="*/ 1985348 w 2096706"/>
                <a:gd name="connsiteY1315" fmla="*/ 1046086 h 1370528"/>
                <a:gd name="connsiteX1316" fmla="*/ 1980787 w 2096706"/>
                <a:gd name="connsiteY1316" fmla="*/ 1041524 h 1370528"/>
                <a:gd name="connsiteX1317" fmla="*/ 2017279 w 2096706"/>
                <a:gd name="connsiteY1317" fmla="*/ 1005026 h 1370528"/>
                <a:gd name="connsiteX1318" fmla="*/ 2021840 w 2096706"/>
                <a:gd name="connsiteY1318" fmla="*/ 1009588 h 1370528"/>
                <a:gd name="connsiteX1319" fmla="*/ 1985348 w 2096706"/>
                <a:gd name="connsiteY1319" fmla="*/ 1046086 h 1370528"/>
                <a:gd name="connsiteX1320" fmla="*/ 2010304 w 2096706"/>
                <a:gd name="connsiteY1320" fmla="*/ 925056 h 1370528"/>
                <a:gd name="connsiteX1321" fmla="*/ 2005743 w 2096706"/>
                <a:gd name="connsiteY1321" fmla="*/ 920494 h 1370528"/>
                <a:gd name="connsiteX1322" fmla="*/ 2042241 w 2096706"/>
                <a:gd name="connsiteY1322" fmla="*/ 883997 h 1370528"/>
                <a:gd name="connsiteX1323" fmla="*/ 2046802 w 2096706"/>
                <a:gd name="connsiteY1323" fmla="*/ 888558 h 1370528"/>
                <a:gd name="connsiteX1324" fmla="*/ 2010304 w 2096706"/>
                <a:gd name="connsiteY1324" fmla="*/ 925056 h 1370528"/>
                <a:gd name="connsiteX1325" fmla="*/ 2035260 w 2096706"/>
                <a:gd name="connsiteY1325" fmla="*/ 804026 h 1370528"/>
                <a:gd name="connsiteX1326" fmla="*/ 2030698 w 2096706"/>
                <a:gd name="connsiteY1326" fmla="*/ 799465 h 1370528"/>
                <a:gd name="connsiteX1327" fmla="*/ 2067190 w 2096706"/>
                <a:gd name="connsiteY1327" fmla="*/ 762967 h 1370528"/>
                <a:gd name="connsiteX1328" fmla="*/ 2071751 w 2096706"/>
                <a:gd name="connsiteY1328" fmla="*/ 767528 h 1370528"/>
                <a:gd name="connsiteX1329" fmla="*/ 2035260 w 2096706"/>
                <a:gd name="connsiteY1329" fmla="*/ 804026 h 1370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</a:cxnLst>
              <a:rect l="l" t="t" r="r" b="b"/>
              <a:pathLst>
                <a:path w="2096706" h="1370528">
                  <a:moveTo>
                    <a:pt x="2092146" y="641931"/>
                  </a:moveTo>
                  <a:lnTo>
                    <a:pt x="2096707" y="646492"/>
                  </a:lnTo>
                  <a:lnTo>
                    <a:pt x="2060209" y="682990"/>
                  </a:lnTo>
                  <a:lnTo>
                    <a:pt x="2055648" y="678429"/>
                  </a:lnTo>
                  <a:lnTo>
                    <a:pt x="2092146" y="641931"/>
                  </a:lnTo>
                  <a:close/>
                  <a:moveTo>
                    <a:pt x="2044112" y="593897"/>
                  </a:moveTo>
                  <a:lnTo>
                    <a:pt x="2048673" y="598458"/>
                  </a:lnTo>
                  <a:lnTo>
                    <a:pt x="2012175" y="634956"/>
                  </a:lnTo>
                  <a:lnTo>
                    <a:pt x="2007614" y="630395"/>
                  </a:lnTo>
                  <a:lnTo>
                    <a:pt x="2044112" y="593897"/>
                  </a:lnTo>
                  <a:close/>
                  <a:moveTo>
                    <a:pt x="1383942" y="590671"/>
                  </a:moveTo>
                  <a:lnTo>
                    <a:pt x="1379380" y="586109"/>
                  </a:lnTo>
                  <a:lnTo>
                    <a:pt x="1415878" y="549611"/>
                  </a:lnTo>
                  <a:lnTo>
                    <a:pt x="1420440" y="554173"/>
                  </a:lnTo>
                  <a:lnTo>
                    <a:pt x="1383942" y="590671"/>
                  </a:lnTo>
                  <a:close/>
                  <a:moveTo>
                    <a:pt x="1395484" y="675209"/>
                  </a:moveTo>
                  <a:lnTo>
                    <a:pt x="1358986" y="711707"/>
                  </a:lnTo>
                  <a:lnTo>
                    <a:pt x="1354425" y="707146"/>
                  </a:lnTo>
                  <a:lnTo>
                    <a:pt x="1390923" y="670648"/>
                  </a:lnTo>
                  <a:lnTo>
                    <a:pt x="1395484" y="675209"/>
                  </a:lnTo>
                  <a:close/>
                  <a:moveTo>
                    <a:pt x="1438957" y="718681"/>
                  </a:moveTo>
                  <a:lnTo>
                    <a:pt x="1443518" y="723243"/>
                  </a:lnTo>
                  <a:lnTo>
                    <a:pt x="1407020" y="759741"/>
                  </a:lnTo>
                  <a:lnTo>
                    <a:pt x="1402459" y="755179"/>
                  </a:lnTo>
                  <a:lnTo>
                    <a:pt x="1438957" y="718681"/>
                  </a:lnTo>
                  <a:close/>
                  <a:moveTo>
                    <a:pt x="1431976" y="638711"/>
                  </a:moveTo>
                  <a:lnTo>
                    <a:pt x="1427414" y="634150"/>
                  </a:lnTo>
                  <a:lnTo>
                    <a:pt x="1463912" y="597652"/>
                  </a:lnTo>
                  <a:lnTo>
                    <a:pt x="1468474" y="602213"/>
                  </a:lnTo>
                  <a:lnTo>
                    <a:pt x="1431976" y="638711"/>
                  </a:lnTo>
                  <a:close/>
                  <a:moveTo>
                    <a:pt x="1452370" y="513120"/>
                  </a:moveTo>
                  <a:lnTo>
                    <a:pt x="1488868" y="476622"/>
                  </a:lnTo>
                  <a:lnTo>
                    <a:pt x="1493429" y="481183"/>
                  </a:lnTo>
                  <a:lnTo>
                    <a:pt x="1456931" y="517681"/>
                  </a:lnTo>
                  <a:lnTo>
                    <a:pt x="1452370" y="513120"/>
                  </a:lnTo>
                  <a:close/>
                  <a:moveTo>
                    <a:pt x="1486990" y="766715"/>
                  </a:moveTo>
                  <a:lnTo>
                    <a:pt x="1491552" y="771277"/>
                  </a:lnTo>
                  <a:lnTo>
                    <a:pt x="1455054" y="807775"/>
                  </a:lnTo>
                  <a:lnTo>
                    <a:pt x="1450492" y="803213"/>
                  </a:lnTo>
                  <a:lnTo>
                    <a:pt x="1486990" y="766715"/>
                  </a:lnTo>
                  <a:close/>
                  <a:moveTo>
                    <a:pt x="1480010" y="686745"/>
                  </a:moveTo>
                  <a:lnTo>
                    <a:pt x="1475448" y="682184"/>
                  </a:lnTo>
                  <a:lnTo>
                    <a:pt x="1511946" y="645686"/>
                  </a:lnTo>
                  <a:lnTo>
                    <a:pt x="1516507" y="650247"/>
                  </a:lnTo>
                  <a:lnTo>
                    <a:pt x="1480010" y="686745"/>
                  </a:lnTo>
                  <a:close/>
                  <a:moveTo>
                    <a:pt x="1674042" y="588793"/>
                  </a:moveTo>
                  <a:lnTo>
                    <a:pt x="1669480" y="584232"/>
                  </a:lnTo>
                  <a:lnTo>
                    <a:pt x="1705978" y="547734"/>
                  </a:lnTo>
                  <a:lnTo>
                    <a:pt x="1710540" y="552295"/>
                  </a:lnTo>
                  <a:lnTo>
                    <a:pt x="1674042" y="588793"/>
                  </a:lnTo>
                  <a:close/>
                  <a:moveTo>
                    <a:pt x="1685578" y="673332"/>
                  </a:moveTo>
                  <a:lnTo>
                    <a:pt x="1649086" y="709830"/>
                  </a:lnTo>
                  <a:lnTo>
                    <a:pt x="1644525" y="705268"/>
                  </a:lnTo>
                  <a:lnTo>
                    <a:pt x="1681016" y="668770"/>
                  </a:lnTo>
                  <a:lnTo>
                    <a:pt x="1685578" y="673332"/>
                  </a:lnTo>
                  <a:close/>
                  <a:moveTo>
                    <a:pt x="1650957" y="419723"/>
                  </a:moveTo>
                  <a:lnTo>
                    <a:pt x="1646396" y="415162"/>
                  </a:lnTo>
                  <a:lnTo>
                    <a:pt x="1682893" y="378664"/>
                  </a:lnTo>
                  <a:lnTo>
                    <a:pt x="1687455" y="383225"/>
                  </a:lnTo>
                  <a:lnTo>
                    <a:pt x="1650957" y="419723"/>
                  </a:lnTo>
                  <a:close/>
                  <a:moveTo>
                    <a:pt x="1657938" y="499700"/>
                  </a:moveTo>
                  <a:lnTo>
                    <a:pt x="1662499" y="504262"/>
                  </a:lnTo>
                  <a:lnTo>
                    <a:pt x="1626001" y="540760"/>
                  </a:lnTo>
                  <a:lnTo>
                    <a:pt x="1621440" y="536198"/>
                  </a:lnTo>
                  <a:lnTo>
                    <a:pt x="1657938" y="499700"/>
                  </a:lnTo>
                  <a:close/>
                  <a:moveTo>
                    <a:pt x="1632976" y="620730"/>
                  </a:moveTo>
                  <a:lnTo>
                    <a:pt x="1637537" y="625291"/>
                  </a:lnTo>
                  <a:lnTo>
                    <a:pt x="1601046" y="661789"/>
                  </a:lnTo>
                  <a:lnTo>
                    <a:pt x="1596484" y="657228"/>
                  </a:lnTo>
                  <a:lnTo>
                    <a:pt x="1632976" y="620730"/>
                  </a:lnTo>
                  <a:close/>
                  <a:moveTo>
                    <a:pt x="1577967" y="492719"/>
                  </a:moveTo>
                  <a:lnTo>
                    <a:pt x="1573406" y="488158"/>
                  </a:lnTo>
                  <a:lnTo>
                    <a:pt x="1609904" y="451660"/>
                  </a:lnTo>
                  <a:lnTo>
                    <a:pt x="1614466" y="456221"/>
                  </a:lnTo>
                  <a:lnTo>
                    <a:pt x="1577967" y="492719"/>
                  </a:lnTo>
                  <a:close/>
                  <a:moveTo>
                    <a:pt x="1584942" y="572690"/>
                  </a:moveTo>
                  <a:lnTo>
                    <a:pt x="1589503" y="577251"/>
                  </a:lnTo>
                  <a:lnTo>
                    <a:pt x="1553012" y="613749"/>
                  </a:lnTo>
                  <a:lnTo>
                    <a:pt x="1548451" y="609188"/>
                  </a:lnTo>
                  <a:lnTo>
                    <a:pt x="1584942" y="572690"/>
                  </a:lnTo>
                  <a:close/>
                  <a:moveTo>
                    <a:pt x="1529927" y="444685"/>
                  </a:moveTo>
                  <a:lnTo>
                    <a:pt x="1525366" y="440124"/>
                  </a:lnTo>
                  <a:lnTo>
                    <a:pt x="1561864" y="403626"/>
                  </a:lnTo>
                  <a:lnTo>
                    <a:pt x="1566425" y="408187"/>
                  </a:lnTo>
                  <a:lnTo>
                    <a:pt x="1529927" y="444685"/>
                  </a:lnTo>
                  <a:close/>
                  <a:moveTo>
                    <a:pt x="1536908" y="524656"/>
                  </a:moveTo>
                  <a:lnTo>
                    <a:pt x="1541470" y="529217"/>
                  </a:lnTo>
                  <a:lnTo>
                    <a:pt x="1504978" y="565715"/>
                  </a:lnTo>
                  <a:lnTo>
                    <a:pt x="1500417" y="561154"/>
                  </a:lnTo>
                  <a:lnTo>
                    <a:pt x="1536908" y="524656"/>
                  </a:lnTo>
                  <a:close/>
                  <a:moveTo>
                    <a:pt x="1535031" y="814756"/>
                  </a:moveTo>
                  <a:lnTo>
                    <a:pt x="1539592" y="819317"/>
                  </a:lnTo>
                  <a:lnTo>
                    <a:pt x="1503094" y="855815"/>
                  </a:lnTo>
                  <a:lnTo>
                    <a:pt x="1498533" y="851254"/>
                  </a:lnTo>
                  <a:lnTo>
                    <a:pt x="1535031" y="814756"/>
                  </a:lnTo>
                  <a:close/>
                  <a:moveTo>
                    <a:pt x="1528050" y="734779"/>
                  </a:moveTo>
                  <a:lnTo>
                    <a:pt x="1523488" y="730217"/>
                  </a:lnTo>
                  <a:lnTo>
                    <a:pt x="1559986" y="693719"/>
                  </a:lnTo>
                  <a:lnTo>
                    <a:pt x="1564548" y="698281"/>
                  </a:lnTo>
                  <a:lnTo>
                    <a:pt x="1528050" y="734779"/>
                  </a:lnTo>
                  <a:close/>
                  <a:moveTo>
                    <a:pt x="1583071" y="862789"/>
                  </a:moveTo>
                  <a:lnTo>
                    <a:pt x="1587632" y="867351"/>
                  </a:lnTo>
                  <a:lnTo>
                    <a:pt x="1551134" y="903849"/>
                  </a:lnTo>
                  <a:lnTo>
                    <a:pt x="1546573" y="899287"/>
                  </a:lnTo>
                  <a:lnTo>
                    <a:pt x="1583071" y="862789"/>
                  </a:lnTo>
                  <a:close/>
                  <a:moveTo>
                    <a:pt x="1576084" y="782819"/>
                  </a:moveTo>
                  <a:lnTo>
                    <a:pt x="1571522" y="778258"/>
                  </a:lnTo>
                  <a:lnTo>
                    <a:pt x="1608020" y="741760"/>
                  </a:lnTo>
                  <a:lnTo>
                    <a:pt x="1612582" y="746321"/>
                  </a:lnTo>
                  <a:lnTo>
                    <a:pt x="1576084" y="782819"/>
                  </a:lnTo>
                  <a:close/>
                  <a:moveTo>
                    <a:pt x="1631105" y="910830"/>
                  </a:moveTo>
                  <a:lnTo>
                    <a:pt x="1635666" y="915391"/>
                  </a:lnTo>
                  <a:lnTo>
                    <a:pt x="1599168" y="951889"/>
                  </a:lnTo>
                  <a:lnTo>
                    <a:pt x="1594607" y="947328"/>
                  </a:lnTo>
                  <a:lnTo>
                    <a:pt x="1631105" y="910830"/>
                  </a:lnTo>
                  <a:close/>
                  <a:moveTo>
                    <a:pt x="1624130" y="830859"/>
                  </a:moveTo>
                  <a:lnTo>
                    <a:pt x="1619569" y="826298"/>
                  </a:lnTo>
                  <a:lnTo>
                    <a:pt x="1656060" y="789800"/>
                  </a:lnTo>
                  <a:lnTo>
                    <a:pt x="1660622" y="794361"/>
                  </a:lnTo>
                  <a:lnTo>
                    <a:pt x="1624130" y="830859"/>
                  </a:lnTo>
                  <a:close/>
                  <a:moveTo>
                    <a:pt x="1679145" y="958864"/>
                  </a:moveTo>
                  <a:lnTo>
                    <a:pt x="1683706" y="963425"/>
                  </a:lnTo>
                  <a:lnTo>
                    <a:pt x="1647208" y="999923"/>
                  </a:lnTo>
                  <a:lnTo>
                    <a:pt x="1642647" y="995361"/>
                  </a:lnTo>
                  <a:lnTo>
                    <a:pt x="1679145" y="958864"/>
                  </a:lnTo>
                  <a:close/>
                  <a:moveTo>
                    <a:pt x="1672171" y="878893"/>
                  </a:moveTo>
                  <a:lnTo>
                    <a:pt x="1667609" y="874332"/>
                  </a:lnTo>
                  <a:lnTo>
                    <a:pt x="1704101" y="837834"/>
                  </a:lnTo>
                  <a:lnTo>
                    <a:pt x="1708662" y="842395"/>
                  </a:lnTo>
                  <a:lnTo>
                    <a:pt x="1672171" y="878893"/>
                  </a:lnTo>
                  <a:close/>
                  <a:moveTo>
                    <a:pt x="1697126" y="757863"/>
                  </a:moveTo>
                  <a:lnTo>
                    <a:pt x="1692565" y="753302"/>
                  </a:lnTo>
                  <a:lnTo>
                    <a:pt x="1729056" y="716804"/>
                  </a:lnTo>
                  <a:lnTo>
                    <a:pt x="1733618" y="721365"/>
                  </a:lnTo>
                  <a:lnTo>
                    <a:pt x="1697126" y="757863"/>
                  </a:lnTo>
                  <a:close/>
                  <a:moveTo>
                    <a:pt x="1923082" y="618852"/>
                  </a:moveTo>
                  <a:lnTo>
                    <a:pt x="1927643" y="623414"/>
                  </a:lnTo>
                  <a:lnTo>
                    <a:pt x="1891146" y="659912"/>
                  </a:lnTo>
                  <a:lnTo>
                    <a:pt x="1886584" y="655350"/>
                  </a:lnTo>
                  <a:lnTo>
                    <a:pt x="1923082" y="618852"/>
                  </a:lnTo>
                  <a:close/>
                  <a:moveTo>
                    <a:pt x="1911540" y="534321"/>
                  </a:moveTo>
                  <a:lnTo>
                    <a:pt x="1948038" y="497823"/>
                  </a:lnTo>
                  <a:lnTo>
                    <a:pt x="1952599" y="502384"/>
                  </a:lnTo>
                  <a:lnTo>
                    <a:pt x="1916101" y="538882"/>
                  </a:lnTo>
                  <a:lnTo>
                    <a:pt x="1911540" y="534321"/>
                  </a:lnTo>
                  <a:close/>
                  <a:moveTo>
                    <a:pt x="1868061" y="490842"/>
                  </a:moveTo>
                  <a:lnTo>
                    <a:pt x="1863499" y="486280"/>
                  </a:lnTo>
                  <a:lnTo>
                    <a:pt x="1899997" y="449782"/>
                  </a:lnTo>
                  <a:lnTo>
                    <a:pt x="1904559" y="454344"/>
                  </a:lnTo>
                  <a:lnTo>
                    <a:pt x="1868061" y="490842"/>
                  </a:lnTo>
                  <a:close/>
                  <a:moveTo>
                    <a:pt x="1875048" y="570812"/>
                  </a:moveTo>
                  <a:lnTo>
                    <a:pt x="1879610" y="575374"/>
                  </a:lnTo>
                  <a:lnTo>
                    <a:pt x="1843112" y="611872"/>
                  </a:lnTo>
                  <a:lnTo>
                    <a:pt x="1838550" y="607310"/>
                  </a:lnTo>
                  <a:lnTo>
                    <a:pt x="1875048" y="570812"/>
                  </a:lnTo>
                  <a:close/>
                  <a:moveTo>
                    <a:pt x="1820027" y="442808"/>
                  </a:moveTo>
                  <a:lnTo>
                    <a:pt x="1815466" y="438247"/>
                  </a:lnTo>
                  <a:lnTo>
                    <a:pt x="1851964" y="401749"/>
                  </a:lnTo>
                  <a:lnTo>
                    <a:pt x="1856525" y="406310"/>
                  </a:lnTo>
                  <a:lnTo>
                    <a:pt x="1820027" y="442808"/>
                  </a:lnTo>
                  <a:close/>
                  <a:moveTo>
                    <a:pt x="1827008" y="522778"/>
                  </a:moveTo>
                  <a:lnTo>
                    <a:pt x="1831569" y="527340"/>
                  </a:lnTo>
                  <a:lnTo>
                    <a:pt x="1795071" y="563838"/>
                  </a:lnTo>
                  <a:lnTo>
                    <a:pt x="1790510" y="559276"/>
                  </a:lnTo>
                  <a:lnTo>
                    <a:pt x="1827008" y="522778"/>
                  </a:lnTo>
                  <a:close/>
                  <a:moveTo>
                    <a:pt x="1806614" y="648370"/>
                  </a:moveTo>
                  <a:lnTo>
                    <a:pt x="1770116" y="684867"/>
                  </a:lnTo>
                  <a:lnTo>
                    <a:pt x="1765554" y="680306"/>
                  </a:lnTo>
                  <a:lnTo>
                    <a:pt x="1802052" y="643808"/>
                  </a:lnTo>
                  <a:lnTo>
                    <a:pt x="1806614" y="648370"/>
                  </a:lnTo>
                  <a:close/>
                  <a:moveTo>
                    <a:pt x="1771987" y="394768"/>
                  </a:moveTo>
                  <a:lnTo>
                    <a:pt x="1767425" y="390206"/>
                  </a:lnTo>
                  <a:lnTo>
                    <a:pt x="1803923" y="353708"/>
                  </a:lnTo>
                  <a:lnTo>
                    <a:pt x="1808485" y="358270"/>
                  </a:lnTo>
                  <a:lnTo>
                    <a:pt x="1771987" y="394768"/>
                  </a:lnTo>
                  <a:close/>
                  <a:moveTo>
                    <a:pt x="1778968" y="474738"/>
                  </a:moveTo>
                  <a:lnTo>
                    <a:pt x="1783529" y="479299"/>
                  </a:lnTo>
                  <a:lnTo>
                    <a:pt x="1747031" y="515797"/>
                  </a:lnTo>
                  <a:lnTo>
                    <a:pt x="1742470" y="511236"/>
                  </a:lnTo>
                  <a:lnTo>
                    <a:pt x="1778968" y="474738"/>
                  </a:lnTo>
                  <a:close/>
                  <a:moveTo>
                    <a:pt x="1754012" y="595774"/>
                  </a:moveTo>
                  <a:lnTo>
                    <a:pt x="1758573" y="600336"/>
                  </a:lnTo>
                  <a:lnTo>
                    <a:pt x="1722075" y="636834"/>
                  </a:lnTo>
                  <a:lnTo>
                    <a:pt x="1717514" y="632272"/>
                  </a:lnTo>
                  <a:lnTo>
                    <a:pt x="1754012" y="595774"/>
                  </a:lnTo>
                  <a:close/>
                  <a:moveTo>
                    <a:pt x="1752134" y="885874"/>
                  </a:moveTo>
                  <a:lnTo>
                    <a:pt x="1756696" y="890435"/>
                  </a:lnTo>
                  <a:lnTo>
                    <a:pt x="1720205" y="926933"/>
                  </a:lnTo>
                  <a:lnTo>
                    <a:pt x="1715643" y="922372"/>
                  </a:lnTo>
                  <a:lnTo>
                    <a:pt x="1752134" y="885874"/>
                  </a:lnTo>
                  <a:close/>
                  <a:moveTo>
                    <a:pt x="1745160" y="805904"/>
                  </a:moveTo>
                  <a:lnTo>
                    <a:pt x="1740599" y="801342"/>
                  </a:lnTo>
                  <a:lnTo>
                    <a:pt x="1777090" y="764844"/>
                  </a:lnTo>
                  <a:lnTo>
                    <a:pt x="1781652" y="769406"/>
                  </a:lnTo>
                  <a:lnTo>
                    <a:pt x="1745160" y="805904"/>
                  </a:lnTo>
                  <a:close/>
                  <a:moveTo>
                    <a:pt x="1800168" y="933908"/>
                  </a:moveTo>
                  <a:lnTo>
                    <a:pt x="1804730" y="938469"/>
                  </a:lnTo>
                  <a:lnTo>
                    <a:pt x="1768232" y="974967"/>
                  </a:lnTo>
                  <a:lnTo>
                    <a:pt x="1763670" y="970406"/>
                  </a:lnTo>
                  <a:lnTo>
                    <a:pt x="1800168" y="933908"/>
                  </a:lnTo>
                  <a:close/>
                  <a:moveTo>
                    <a:pt x="1793194" y="853938"/>
                  </a:moveTo>
                  <a:lnTo>
                    <a:pt x="1788632" y="849376"/>
                  </a:lnTo>
                  <a:lnTo>
                    <a:pt x="1825124" y="812878"/>
                  </a:lnTo>
                  <a:lnTo>
                    <a:pt x="1829685" y="817440"/>
                  </a:lnTo>
                  <a:lnTo>
                    <a:pt x="1793194" y="853938"/>
                  </a:lnTo>
                  <a:close/>
                  <a:moveTo>
                    <a:pt x="1818156" y="732908"/>
                  </a:moveTo>
                  <a:lnTo>
                    <a:pt x="1813594" y="728346"/>
                  </a:lnTo>
                  <a:lnTo>
                    <a:pt x="1850093" y="691848"/>
                  </a:lnTo>
                  <a:lnTo>
                    <a:pt x="1854654" y="696410"/>
                  </a:lnTo>
                  <a:lnTo>
                    <a:pt x="1818156" y="732908"/>
                  </a:lnTo>
                  <a:close/>
                  <a:moveTo>
                    <a:pt x="1873164" y="860918"/>
                  </a:moveTo>
                  <a:lnTo>
                    <a:pt x="1877726" y="865480"/>
                  </a:lnTo>
                  <a:lnTo>
                    <a:pt x="1841234" y="901978"/>
                  </a:lnTo>
                  <a:lnTo>
                    <a:pt x="1836673" y="897416"/>
                  </a:lnTo>
                  <a:lnTo>
                    <a:pt x="1873164" y="860918"/>
                  </a:lnTo>
                  <a:close/>
                  <a:moveTo>
                    <a:pt x="1866190" y="780942"/>
                  </a:moveTo>
                  <a:lnTo>
                    <a:pt x="1861628" y="776380"/>
                  </a:lnTo>
                  <a:lnTo>
                    <a:pt x="1898126" y="739882"/>
                  </a:lnTo>
                  <a:lnTo>
                    <a:pt x="1902688" y="744444"/>
                  </a:lnTo>
                  <a:lnTo>
                    <a:pt x="1866190" y="780942"/>
                  </a:lnTo>
                  <a:close/>
                  <a:moveTo>
                    <a:pt x="1921205" y="908959"/>
                  </a:moveTo>
                  <a:lnTo>
                    <a:pt x="1925766" y="913520"/>
                  </a:lnTo>
                  <a:lnTo>
                    <a:pt x="1889268" y="950018"/>
                  </a:lnTo>
                  <a:lnTo>
                    <a:pt x="1884706" y="945457"/>
                  </a:lnTo>
                  <a:lnTo>
                    <a:pt x="1921205" y="908959"/>
                  </a:lnTo>
                  <a:close/>
                  <a:moveTo>
                    <a:pt x="1914224" y="828982"/>
                  </a:moveTo>
                  <a:lnTo>
                    <a:pt x="1909662" y="824420"/>
                  </a:lnTo>
                  <a:lnTo>
                    <a:pt x="1946160" y="787923"/>
                  </a:lnTo>
                  <a:lnTo>
                    <a:pt x="1950722" y="792484"/>
                  </a:lnTo>
                  <a:lnTo>
                    <a:pt x="1914224" y="828982"/>
                  </a:lnTo>
                  <a:close/>
                  <a:moveTo>
                    <a:pt x="1939179" y="707952"/>
                  </a:moveTo>
                  <a:lnTo>
                    <a:pt x="1934618" y="703391"/>
                  </a:lnTo>
                  <a:lnTo>
                    <a:pt x="1971116" y="666893"/>
                  </a:lnTo>
                  <a:lnTo>
                    <a:pt x="1975677" y="671454"/>
                  </a:lnTo>
                  <a:lnTo>
                    <a:pt x="1939179" y="707952"/>
                  </a:lnTo>
                  <a:close/>
                  <a:moveTo>
                    <a:pt x="1959573" y="582354"/>
                  </a:moveTo>
                  <a:lnTo>
                    <a:pt x="1996072" y="545856"/>
                  </a:lnTo>
                  <a:lnTo>
                    <a:pt x="2000633" y="550418"/>
                  </a:lnTo>
                  <a:lnTo>
                    <a:pt x="1964135" y="586916"/>
                  </a:lnTo>
                  <a:lnTo>
                    <a:pt x="1959573" y="582354"/>
                  </a:lnTo>
                  <a:close/>
                  <a:moveTo>
                    <a:pt x="1994200" y="835963"/>
                  </a:moveTo>
                  <a:lnTo>
                    <a:pt x="1998762" y="840524"/>
                  </a:lnTo>
                  <a:lnTo>
                    <a:pt x="1962264" y="877022"/>
                  </a:lnTo>
                  <a:lnTo>
                    <a:pt x="1957702" y="872461"/>
                  </a:lnTo>
                  <a:lnTo>
                    <a:pt x="1994200" y="835963"/>
                  </a:lnTo>
                  <a:close/>
                  <a:moveTo>
                    <a:pt x="1987220" y="755986"/>
                  </a:moveTo>
                  <a:lnTo>
                    <a:pt x="1982658" y="751424"/>
                  </a:lnTo>
                  <a:lnTo>
                    <a:pt x="2019156" y="714927"/>
                  </a:lnTo>
                  <a:lnTo>
                    <a:pt x="2023718" y="719488"/>
                  </a:lnTo>
                  <a:lnTo>
                    <a:pt x="1987220" y="755986"/>
                  </a:lnTo>
                  <a:close/>
                  <a:moveTo>
                    <a:pt x="2021034" y="424827"/>
                  </a:moveTo>
                  <a:lnTo>
                    <a:pt x="2025595" y="429388"/>
                  </a:lnTo>
                  <a:lnTo>
                    <a:pt x="1989103" y="465886"/>
                  </a:lnTo>
                  <a:lnTo>
                    <a:pt x="1984542" y="461325"/>
                  </a:lnTo>
                  <a:lnTo>
                    <a:pt x="2021034" y="424827"/>
                  </a:lnTo>
                  <a:close/>
                  <a:moveTo>
                    <a:pt x="1972993" y="376793"/>
                  </a:moveTo>
                  <a:lnTo>
                    <a:pt x="1977555" y="381354"/>
                  </a:lnTo>
                  <a:lnTo>
                    <a:pt x="1941063" y="417852"/>
                  </a:lnTo>
                  <a:lnTo>
                    <a:pt x="1936502" y="413291"/>
                  </a:lnTo>
                  <a:lnTo>
                    <a:pt x="1972993" y="376793"/>
                  </a:lnTo>
                  <a:close/>
                  <a:moveTo>
                    <a:pt x="1924953" y="328753"/>
                  </a:moveTo>
                  <a:lnTo>
                    <a:pt x="1929514" y="333314"/>
                  </a:lnTo>
                  <a:lnTo>
                    <a:pt x="1893023" y="369812"/>
                  </a:lnTo>
                  <a:lnTo>
                    <a:pt x="1888461" y="365251"/>
                  </a:lnTo>
                  <a:lnTo>
                    <a:pt x="1924953" y="328753"/>
                  </a:lnTo>
                  <a:close/>
                  <a:moveTo>
                    <a:pt x="1876919" y="280719"/>
                  </a:moveTo>
                  <a:lnTo>
                    <a:pt x="1881481" y="285280"/>
                  </a:lnTo>
                  <a:lnTo>
                    <a:pt x="1844989" y="321778"/>
                  </a:lnTo>
                  <a:lnTo>
                    <a:pt x="1840428" y="317217"/>
                  </a:lnTo>
                  <a:lnTo>
                    <a:pt x="1876919" y="280719"/>
                  </a:lnTo>
                  <a:close/>
                  <a:moveTo>
                    <a:pt x="1828885" y="232679"/>
                  </a:moveTo>
                  <a:lnTo>
                    <a:pt x="1833447" y="237240"/>
                  </a:lnTo>
                  <a:lnTo>
                    <a:pt x="1796955" y="273738"/>
                  </a:lnTo>
                  <a:lnTo>
                    <a:pt x="1792394" y="269177"/>
                  </a:lnTo>
                  <a:lnTo>
                    <a:pt x="1828885" y="232679"/>
                  </a:lnTo>
                  <a:close/>
                  <a:moveTo>
                    <a:pt x="1780845" y="184645"/>
                  </a:moveTo>
                  <a:lnTo>
                    <a:pt x="1785407" y="189206"/>
                  </a:lnTo>
                  <a:lnTo>
                    <a:pt x="1748908" y="225704"/>
                  </a:lnTo>
                  <a:lnTo>
                    <a:pt x="1744347" y="221143"/>
                  </a:lnTo>
                  <a:lnTo>
                    <a:pt x="1780845" y="184645"/>
                  </a:lnTo>
                  <a:close/>
                  <a:moveTo>
                    <a:pt x="1755889" y="305675"/>
                  </a:moveTo>
                  <a:lnTo>
                    <a:pt x="1760451" y="310236"/>
                  </a:lnTo>
                  <a:lnTo>
                    <a:pt x="1723953" y="346734"/>
                  </a:lnTo>
                  <a:lnTo>
                    <a:pt x="1719392" y="342172"/>
                  </a:lnTo>
                  <a:lnTo>
                    <a:pt x="1755889" y="305675"/>
                  </a:lnTo>
                  <a:close/>
                  <a:moveTo>
                    <a:pt x="1730934" y="426704"/>
                  </a:moveTo>
                  <a:lnTo>
                    <a:pt x="1735495" y="431266"/>
                  </a:lnTo>
                  <a:lnTo>
                    <a:pt x="1698997" y="467764"/>
                  </a:lnTo>
                  <a:lnTo>
                    <a:pt x="1694436" y="463202"/>
                  </a:lnTo>
                  <a:lnTo>
                    <a:pt x="1730934" y="426704"/>
                  </a:lnTo>
                  <a:close/>
                  <a:moveTo>
                    <a:pt x="1707856" y="257634"/>
                  </a:moveTo>
                  <a:lnTo>
                    <a:pt x="1712417" y="262196"/>
                  </a:lnTo>
                  <a:lnTo>
                    <a:pt x="1675919" y="298694"/>
                  </a:lnTo>
                  <a:lnTo>
                    <a:pt x="1671358" y="294132"/>
                  </a:lnTo>
                  <a:lnTo>
                    <a:pt x="1707856" y="257634"/>
                  </a:lnTo>
                  <a:close/>
                  <a:moveTo>
                    <a:pt x="1659815" y="209600"/>
                  </a:moveTo>
                  <a:lnTo>
                    <a:pt x="1664377" y="214162"/>
                  </a:lnTo>
                  <a:lnTo>
                    <a:pt x="1627879" y="250660"/>
                  </a:lnTo>
                  <a:lnTo>
                    <a:pt x="1623317" y="246098"/>
                  </a:lnTo>
                  <a:lnTo>
                    <a:pt x="1659815" y="209600"/>
                  </a:lnTo>
                  <a:close/>
                  <a:moveTo>
                    <a:pt x="1634853" y="330630"/>
                  </a:moveTo>
                  <a:lnTo>
                    <a:pt x="1639415" y="335192"/>
                  </a:lnTo>
                  <a:lnTo>
                    <a:pt x="1602923" y="371690"/>
                  </a:lnTo>
                  <a:lnTo>
                    <a:pt x="1598362" y="367128"/>
                  </a:lnTo>
                  <a:lnTo>
                    <a:pt x="1634853" y="330630"/>
                  </a:lnTo>
                  <a:close/>
                  <a:moveTo>
                    <a:pt x="1586819" y="282596"/>
                  </a:moveTo>
                  <a:lnTo>
                    <a:pt x="1591381" y="287158"/>
                  </a:lnTo>
                  <a:lnTo>
                    <a:pt x="1554883" y="323656"/>
                  </a:lnTo>
                  <a:lnTo>
                    <a:pt x="1550321" y="319094"/>
                  </a:lnTo>
                  <a:lnTo>
                    <a:pt x="1586819" y="282596"/>
                  </a:lnTo>
                  <a:close/>
                  <a:moveTo>
                    <a:pt x="1538786" y="234556"/>
                  </a:moveTo>
                  <a:lnTo>
                    <a:pt x="1543347" y="239117"/>
                  </a:lnTo>
                  <a:lnTo>
                    <a:pt x="1506849" y="275615"/>
                  </a:lnTo>
                  <a:lnTo>
                    <a:pt x="1502288" y="271054"/>
                  </a:lnTo>
                  <a:lnTo>
                    <a:pt x="1538786" y="234556"/>
                  </a:lnTo>
                  <a:close/>
                  <a:moveTo>
                    <a:pt x="1513830" y="355586"/>
                  </a:moveTo>
                  <a:lnTo>
                    <a:pt x="1518391" y="360147"/>
                  </a:lnTo>
                  <a:lnTo>
                    <a:pt x="1481893" y="396645"/>
                  </a:lnTo>
                  <a:lnTo>
                    <a:pt x="1477332" y="392084"/>
                  </a:lnTo>
                  <a:lnTo>
                    <a:pt x="1513830" y="355586"/>
                  </a:lnTo>
                  <a:close/>
                  <a:moveTo>
                    <a:pt x="1465790" y="307552"/>
                  </a:moveTo>
                  <a:lnTo>
                    <a:pt x="1470351" y="312113"/>
                  </a:lnTo>
                  <a:lnTo>
                    <a:pt x="1433853" y="348611"/>
                  </a:lnTo>
                  <a:lnTo>
                    <a:pt x="1429292" y="344050"/>
                  </a:lnTo>
                  <a:lnTo>
                    <a:pt x="1465790" y="307552"/>
                  </a:lnTo>
                  <a:close/>
                  <a:moveTo>
                    <a:pt x="1440828" y="428582"/>
                  </a:moveTo>
                  <a:lnTo>
                    <a:pt x="1445389" y="433143"/>
                  </a:lnTo>
                  <a:lnTo>
                    <a:pt x="1408898" y="469641"/>
                  </a:lnTo>
                  <a:lnTo>
                    <a:pt x="1404336" y="465080"/>
                  </a:lnTo>
                  <a:lnTo>
                    <a:pt x="1440828" y="428582"/>
                  </a:lnTo>
                  <a:close/>
                  <a:moveTo>
                    <a:pt x="1392794" y="380541"/>
                  </a:moveTo>
                  <a:lnTo>
                    <a:pt x="1397355" y="385103"/>
                  </a:lnTo>
                  <a:lnTo>
                    <a:pt x="1360864" y="421601"/>
                  </a:lnTo>
                  <a:lnTo>
                    <a:pt x="1356302" y="417039"/>
                  </a:lnTo>
                  <a:lnTo>
                    <a:pt x="1392794" y="380541"/>
                  </a:lnTo>
                  <a:close/>
                  <a:moveTo>
                    <a:pt x="1367838" y="501578"/>
                  </a:moveTo>
                  <a:lnTo>
                    <a:pt x="1372400" y="506139"/>
                  </a:lnTo>
                  <a:lnTo>
                    <a:pt x="1335902" y="542637"/>
                  </a:lnTo>
                  <a:lnTo>
                    <a:pt x="1331340" y="538076"/>
                  </a:lnTo>
                  <a:lnTo>
                    <a:pt x="1367838" y="501578"/>
                  </a:lnTo>
                  <a:close/>
                  <a:moveTo>
                    <a:pt x="1347437" y="627169"/>
                  </a:moveTo>
                  <a:lnTo>
                    <a:pt x="1310946" y="663667"/>
                  </a:lnTo>
                  <a:lnTo>
                    <a:pt x="1306384" y="659105"/>
                  </a:lnTo>
                  <a:lnTo>
                    <a:pt x="1342876" y="622607"/>
                  </a:lnTo>
                  <a:lnTo>
                    <a:pt x="1347437" y="627169"/>
                  </a:lnTo>
                  <a:close/>
                  <a:moveTo>
                    <a:pt x="1319798" y="453537"/>
                  </a:moveTo>
                  <a:lnTo>
                    <a:pt x="1324359" y="458099"/>
                  </a:lnTo>
                  <a:lnTo>
                    <a:pt x="1287868" y="494597"/>
                  </a:lnTo>
                  <a:lnTo>
                    <a:pt x="1283306" y="490035"/>
                  </a:lnTo>
                  <a:lnTo>
                    <a:pt x="1319798" y="453537"/>
                  </a:lnTo>
                  <a:close/>
                  <a:moveTo>
                    <a:pt x="1294842" y="574567"/>
                  </a:moveTo>
                  <a:lnTo>
                    <a:pt x="1299404" y="579129"/>
                  </a:lnTo>
                  <a:lnTo>
                    <a:pt x="1262906" y="615627"/>
                  </a:lnTo>
                  <a:lnTo>
                    <a:pt x="1258344" y="611065"/>
                  </a:lnTo>
                  <a:lnTo>
                    <a:pt x="1294842" y="574567"/>
                  </a:lnTo>
                  <a:close/>
                  <a:moveTo>
                    <a:pt x="1274448" y="700165"/>
                  </a:moveTo>
                  <a:lnTo>
                    <a:pt x="1237950" y="736663"/>
                  </a:lnTo>
                  <a:lnTo>
                    <a:pt x="1233389" y="732101"/>
                  </a:lnTo>
                  <a:lnTo>
                    <a:pt x="1269887" y="695603"/>
                  </a:lnTo>
                  <a:lnTo>
                    <a:pt x="1274448" y="700165"/>
                  </a:lnTo>
                  <a:close/>
                  <a:moveTo>
                    <a:pt x="1246808" y="526533"/>
                  </a:moveTo>
                  <a:lnTo>
                    <a:pt x="1251370" y="531095"/>
                  </a:lnTo>
                  <a:lnTo>
                    <a:pt x="1214872" y="567593"/>
                  </a:lnTo>
                  <a:lnTo>
                    <a:pt x="1210310" y="563031"/>
                  </a:lnTo>
                  <a:lnTo>
                    <a:pt x="1246808" y="526533"/>
                  </a:lnTo>
                  <a:close/>
                  <a:moveTo>
                    <a:pt x="1198775" y="478493"/>
                  </a:moveTo>
                  <a:lnTo>
                    <a:pt x="1203336" y="483054"/>
                  </a:lnTo>
                  <a:lnTo>
                    <a:pt x="1166838" y="519552"/>
                  </a:lnTo>
                  <a:lnTo>
                    <a:pt x="1162277" y="514991"/>
                  </a:lnTo>
                  <a:lnTo>
                    <a:pt x="1198775" y="478493"/>
                  </a:lnTo>
                  <a:close/>
                  <a:moveTo>
                    <a:pt x="1173812" y="599529"/>
                  </a:moveTo>
                  <a:lnTo>
                    <a:pt x="1178374" y="604091"/>
                  </a:lnTo>
                  <a:lnTo>
                    <a:pt x="1141876" y="640589"/>
                  </a:lnTo>
                  <a:lnTo>
                    <a:pt x="1137314" y="636027"/>
                  </a:lnTo>
                  <a:lnTo>
                    <a:pt x="1173812" y="599529"/>
                  </a:lnTo>
                  <a:close/>
                  <a:moveTo>
                    <a:pt x="1153412" y="725120"/>
                  </a:moveTo>
                  <a:lnTo>
                    <a:pt x="1116920" y="761618"/>
                  </a:lnTo>
                  <a:lnTo>
                    <a:pt x="1112359" y="757057"/>
                  </a:lnTo>
                  <a:lnTo>
                    <a:pt x="1148850" y="720559"/>
                  </a:lnTo>
                  <a:lnTo>
                    <a:pt x="1153412" y="725120"/>
                  </a:lnTo>
                  <a:close/>
                  <a:moveTo>
                    <a:pt x="1125779" y="551489"/>
                  </a:moveTo>
                  <a:lnTo>
                    <a:pt x="1130340" y="556050"/>
                  </a:lnTo>
                  <a:lnTo>
                    <a:pt x="1093842" y="592548"/>
                  </a:lnTo>
                  <a:lnTo>
                    <a:pt x="1089281" y="587987"/>
                  </a:lnTo>
                  <a:lnTo>
                    <a:pt x="1125779" y="551489"/>
                  </a:lnTo>
                  <a:close/>
                  <a:moveTo>
                    <a:pt x="1105378" y="677080"/>
                  </a:moveTo>
                  <a:lnTo>
                    <a:pt x="1068886" y="713578"/>
                  </a:lnTo>
                  <a:lnTo>
                    <a:pt x="1064325" y="709017"/>
                  </a:lnTo>
                  <a:lnTo>
                    <a:pt x="1100817" y="672519"/>
                  </a:lnTo>
                  <a:lnTo>
                    <a:pt x="1105378" y="677080"/>
                  </a:lnTo>
                  <a:close/>
                  <a:moveTo>
                    <a:pt x="1077745" y="503455"/>
                  </a:moveTo>
                  <a:lnTo>
                    <a:pt x="1082306" y="508017"/>
                  </a:lnTo>
                  <a:lnTo>
                    <a:pt x="1045808" y="544515"/>
                  </a:lnTo>
                  <a:lnTo>
                    <a:pt x="1041247" y="539953"/>
                  </a:lnTo>
                  <a:lnTo>
                    <a:pt x="1077745" y="503455"/>
                  </a:lnTo>
                  <a:close/>
                  <a:moveTo>
                    <a:pt x="54473" y="575096"/>
                  </a:moveTo>
                  <a:lnTo>
                    <a:pt x="49911" y="570535"/>
                  </a:lnTo>
                  <a:lnTo>
                    <a:pt x="86403" y="534037"/>
                  </a:lnTo>
                  <a:lnTo>
                    <a:pt x="90964" y="538598"/>
                  </a:lnTo>
                  <a:lnTo>
                    <a:pt x="54473" y="575096"/>
                  </a:lnTo>
                  <a:close/>
                  <a:moveTo>
                    <a:pt x="66015" y="659628"/>
                  </a:moveTo>
                  <a:lnTo>
                    <a:pt x="29517" y="696126"/>
                  </a:lnTo>
                  <a:lnTo>
                    <a:pt x="24956" y="691564"/>
                  </a:lnTo>
                  <a:lnTo>
                    <a:pt x="61454" y="655067"/>
                  </a:lnTo>
                  <a:lnTo>
                    <a:pt x="66015" y="659628"/>
                  </a:lnTo>
                  <a:close/>
                  <a:moveTo>
                    <a:pt x="109494" y="703107"/>
                  </a:moveTo>
                  <a:lnTo>
                    <a:pt x="114055" y="707668"/>
                  </a:lnTo>
                  <a:lnTo>
                    <a:pt x="77557" y="744166"/>
                  </a:lnTo>
                  <a:lnTo>
                    <a:pt x="72996" y="739605"/>
                  </a:lnTo>
                  <a:lnTo>
                    <a:pt x="109494" y="703107"/>
                  </a:lnTo>
                  <a:close/>
                  <a:moveTo>
                    <a:pt x="883713" y="601407"/>
                  </a:moveTo>
                  <a:lnTo>
                    <a:pt x="888274" y="605968"/>
                  </a:lnTo>
                  <a:lnTo>
                    <a:pt x="851783" y="642466"/>
                  </a:lnTo>
                  <a:lnTo>
                    <a:pt x="847221" y="637905"/>
                  </a:lnTo>
                  <a:lnTo>
                    <a:pt x="883713" y="601407"/>
                  </a:lnTo>
                  <a:close/>
                  <a:moveTo>
                    <a:pt x="872170" y="516868"/>
                  </a:moveTo>
                  <a:lnTo>
                    <a:pt x="908662" y="480371"/>
                  </a:lnTo>
                  <a:lnTo>
                    <a:pt x="913223" y="484932"/>
                  </a:lnTo>
                  <a:lnTo>
                    <a:pt x="876732" y="521430"/>
                  </a:lnTo>
                  <a:lnTo>
                    <a:pt x="872170" y="516868"/>
                  </a:lnTo>
                  <a:close/>
                  <a:moveTo>
                    <a:pt x="863318" y="726991"/>
                  </a:moveTo>
                  <a:lnTo>
                    <a:pt x="826820" y="763489"/>
                  </a:lnTo>
                  <a:lnTo>
                    <a:pt x="822259" y="758928"/>
                  </a:lnTo>
                  <a:lnTo>
                    <a:pt x="858757" y="722430"/>
                  </a:lnTo>
                  <a:lnTo>
                    <a:pt x="863318" y="726991"/>
                  </a:lnTo>
                  <a:close/>
                  <a:moveTo>
                    <a:pt x="828698" y="473390"/>
                  </a:moveTo>
                  <a:lnTo>
                    <a:pt x="824136" y="468828"/>
                  </a:lnTo>
                  <a:lnTo>
                    <a:pt x="860628" y="432330"/>
                  </a:lnTo>
                  <a:lnTo>
                    <a:pt x="865189" y="436892"/>
                  </a:lnTo>
                  <a:lnTo>
                    <a:pt x="828698" y="473390"/>
                  </a:lnTo>
                  <a:close/>
                  <a:moveTo>
                    <a:pt x="835672" y="553366"/>
                  </a:moveTo>
                  <a:lnTo>
                    <a:pt x="840234" y="557928"/>
                  </a:lnTo>
                  <a:lnTo>
                    <a:pt x="803742" y="594426"/>
                  </a:lnTo>
                  <a:lnTo>
                    <a:pt x="799181" y="589864"/>
                  </a:lnTo>
                  <a:lnTo>
                    <a:pt x="835672" y="553366"/>
                  </a:lnTo>
                  <a:close/>
                  <a:moveTo>
                    <a:pt x="223543" y="598181"/>
                  </a:moveTo>
                  <a:lnTo>
                    <a:pt x="218981" y="593619"/>
                  </a:lnTo>
                  <a:lnTo>
                    <a:pt x="255473" y="557121"/>
                  </a:lnTo>
                  <a:lnTo>
                    <a:pt x="260034" y="561683"/>
                  </a:lnTo>
                  <a:lnTo>
                    <a:pt x="223543" y="598181"/>
                  </a:lnTo>
                  <a:close/>
                  <a:moveTo>
                    <a:pt x="235079" y="682713"/>
                  </a:moveTo>
                  <a:lnTo>
                    <a:pt x="198581" y="719211"/>
                  </a:lnTo>
                  <a:lnTo>
                    <a:pt x="194019" y="714649"/>
                  </a:lnTo>
                  <a:lnTo>
                    <a:pt x="230517" y="678151"/>
                  </a:lnTo>
                  <a:lnTo>
                    <a:pt x="235079" y="682713"/>
                  </a:lnTo>
                  <a:close/>
                  <a:moveTo>
                    <a:pt x="278557" y="726185"/>
                  </a:moveTo>
                  <a:lnTo>
                    <a:pt x="283119" y="730746"/>
                  </a:lnTo>
                  <a:lnTo>
                    <a:pt x="246621" y="767244"/>
                  </a:lnTo>
                  <a:lnTo>
                    <a:pt x="242059" y="762683"/>
                  </a:lnTo>
                  <a:lnTo>
                    <a:pt x="278557" y="726185"/>
                  </a:lnTo>
                  <a:close/>
                  <a:moveTo>
                    <a:pt x="271583" y="646215"/>
                  </a:moveTo>
                  <a:lnTo>
                    <a:pt x="267022" y="641653"/>
                  </a:lnTo>
                  <a:lnTo>
                    <a:pt x="303513" y="605155"/>
                  </a:lnTo>
                  <a:lnTo>
                    <a:pt x="308075" y="609717"/>
                  </a:lnTo>
                  <a:lnTo>
                    <a:pt x="271583" y="646215"/>
                  </a:lnTo>
                  <a:close/>
                  <a:moveTo>
                    <a:pt x="326591" y="774225"/>
                  </a:moveTo>
                  <a:lnTo>
                    <a:pt x="331153" y="778787"/>
                  </a:lnTo>
                  <a:lnTo>
                    <a:pt x="294661" y="815285"/>
                  </a:lnTo>
                  <a:lnTo>
                    <a:pt x="290100" y="810723"/>
                  </a:lnTo>
                  <a:lnTo>
                    <a:pt x="326591" y="774225"/>
                  </a:lnTo>
                  <a:close/>
                  <a:moveTo>
                    <a:pt x="319617" y="694255"/>
                  </a:moveTo>
                  <a:lnTo>
                    <a:pt x="315055" y="689693"/>
                  </a:lnTo>
                  <a:lnTo>
                    <a:pt x="351547" y="653196"/>
                  </a:lnTo>
                  <a:lnTo>
                    <a:pt x="356108" y="657757"/>
                  </a:lnTo>
                  <a:lnTo>
                    <a:pt x="319617" y="694255"/>
                  </a:lnTo>
                  <a:close/>
                  <a:moveTo>
                    <a:pt x="340011" y="568657"/>
                  </a:moveTo>
                  <a:lnTo>
                    <a:pt x="376509" y="532159"/>
                  </a:lnTo>
                  <a:lnTo>
                    <a:pt x="381071" y="536721"/>
                  </a:lnTo>
                  <a:lnTo>
                    <a:pt x="344572" y="573219"/>
                  </a:lnTo>
                  <a:lnTo>
                    <a:pt x="340011" y="568657"/>
                  </a:lnTo>
                  <a:close/>
                  <a:moveTo>
                    <a:pt x="374632" y="822266"/>
                  </a:moveTo>
                  <a:lnTo>
                    <a:pt x="379193" y="826827"/>
                  </a:lnTo>
                  <a:lnTo>
                    <a:pt x="342695" y="863325"/>
                  </a:lnTo>
                  <a:lnTo>
                    <a:pt x="338134" y="858763"/>
                  </a:lnTo>
                  <a:lnTo>
                    <a:pt x="374632" y="822266"/>
                  </a:lnTo>
                  <a:close/>
                  <a:moveTo>
                    <a:pt x="367651" y="742289"/>
                  </a:moveTo>
                  <a:lnTo>
                    <a:pt x="363089" y="737727"/>
                  </a:lnTo>
                  <a:lnTo>
                    <a:pt x="399581" y="701229"/>
                  </a:lnTo>
                  <a:lnTo>
                    <a:pt x="404142" y="705791"/>
                  </a:lnTo>
                  <a:lnTo>
                    <a:pt x="367651" y="742289"/>
                  </a:lnTo>
                  <a:close/>
                  <a:moveTo>
                    <a:pt x="424543" y="580200"/>
                  </a:moveTo>
                  <a:lnTo>
                    <a:pt x="429104" y="584761"/>
                  </a:lnTo>
                  <a:lnTo>
                    <a:pt x="392613" y="621259"/>
                  </a:lnTo>
                  <a:lnTo>
                    <a:pt x="388051" y="616698"/>
                  </a:lnTo>
                  <a:lnTo>
                    <a:pt x="424543" y="580200"/>
                  </a:lnTo>
                  <a:close/>
                  <a:moveTo>
                    <a:pt x="413001" y="495661"/>
                  </a:moveTo>
                  <a:lnTo>
                    <a:pt x="449498" y="459163"/>
                  </a:lnTo>
                  <a:lnTo>
                    <a:pt x="454060" y="463725"/>
                  </a:lnTo>
                  <a:lnTo>
                    <a:pt x="417562" y="500223"/>
                  </a:lnTo>
                  <a:lnTo>
                    <a:pt x="413001" y="495661"/>
                  </a:lnTo>
                  <a:close/>
                  <a:moveTo>
                    <a:pt x="422672" y="870299"/>
                  </a:moveTo>
                  <a:lnTo>
                    <a:pt x="427233" y="874861"/>
                  </a:lnTo>
                  <a:lnTo>
                    <a:pt x="390735" y="911359"/>
                  </a:lnTo>
                  <a:lnTo>
                    <a:pt x="386174" y="906797"/>
                  </a:lnTo>
                  <a:lnTo>
                    <a:pt x="422672" y="870299"/>
                  </a:lnTo>
                  <a:close/>
                  <a:moveTo>
                    <a:pt x="415691" y="790329"/>
                  </a:moveTo>
                  <a:lnTo>
                    <a:pt x="411130" y="785768"/>
                  </a:lnTo>
                  <a:lnTo>
                    <a:pt x="447621" y="749270"/>
                  </a:lnTo>
                  <a:lnTo>
                    <a:pt x="452182" y="753831"/>
                  </a:lnTo>
                  <a:lnTo>
                    <a:pt x="415691" y="790329"/>
                  </a:lnTo>
                  <a:close/>
                  <a:moveTo>
                    <a:pt x="440647" y="669299"/>
                  </a:moveTo>
                  <a:lnTo>
                    <a:pt x="436085" y="664738"/>
                  </a:lnTo>
                  <a:lnTo>
                    <a:pt x="472583" y="628240"/>
                  </a:lnTo>
                  <a:lnTo>
                    <a:pt x="477145" y="632801"/>
                  </a:lnTo>
                  <a:lnTo>
                    <a:pt x="440647" y="669299"/>
                  </a:lnTo>
                  <a:close/>
                  <a:moveTo>
                    <a:pt x="461041" y="543702"/>
                  </a:moveTo>
                  <a:lnTo>
                    <a:pt x="497539" y="507204"/>
                  </a:lnTo>
                  <a:lnTo>
                    <a:pt x="502100" y="511765"/>
                  </a:lnTo>
                  <a:lnTo>
                    <a:pt x="465602" y="548263"/>
                  </a:lnTo>
                  <a:lnTo>
                    <a:pt x="461041" y="543702"/>
                  </a:lnTo>
                  <a:close/>
                  <a:moveTo>
                    <a:pt x="495661" y="797303"/>
                  </a:moveTo>
                  <a:lnTo>
                    <a:pt x="500223" y="801865"/>
                  </a:lnTo>
                  <a:lnTo>
                    <a:pt x="463731" y="838363"/>
                  </a:lnTo>
                  <a:lnTo>
                    <a:pt x="459170" y="833801"/>
                  </a:lnTo>
                  <a:lnTo>
                    <a:pt x="495661" y="797303"/>
                  </a:lnTo>
                  <a:close/>
                  <a:moveTo>
                    <a:pt x="488687" y="717333"/>
                  </a:moveTo>
                  <a:lnTo>
                    <a:pt x="484125" y="712772"/>
                  </a:lnTo>
                  <a:lnTo>
                    <a:pt x="520617" y="676274"/>
                  </a:lnTo>
                  <a:lnTo>
                    <a:pt x="525178" y="680835"/>
                  </a:lnTo>
                  <a:lnTo>
                    <a:pt x="488687" y="717333"/>
                  </a:lnTo>
                  <a:close/>
                  <a:moveTo>
                    <a:pt x="509075" y="591742"/>
                  </a:moveTo>
                  <a:lnTo>
                    <a:pt x="545573" y="555244"/>
                  </a:lnTo>
                  <a:lnTo>
                    <a:pt x="550134" y="559805"/>
                  </a:lnTo>
                  <a:lnTo>
                    <a:pt x="513636" y="596303"/>
                  </a:lnTo>
                  <a:lnTo>
                    <a:pt x="509075" y="591742"/>
                  </a:lnTo>
                  <a:close/>
                  <a:moveTo>
                    <a:pt x="543695" y="845344"/>
                  </a:moveTo>
                  <a:lnTo>
                    <a:pt x="548257" y="849905"/>
                  </a:lnTo>
                  <a:lnTo>
                    <a:pt x="511765" y="886403"/>
                  </a:lnTo>
                  <a:lnTo>
                    <a:pt x="507204" y="881842"/>
                  </a:lnTo>
                  <a:lnTo>
                    <a:pt x="543695" y="845344"/>
                  </a:lnTo>
                  <a:close/>
                  <a:moveTo>
                    <a:pt x="536721" y="765367"/>
                  </a:moveTo>
                  <a:lnTo>
                    <a:pt x="532159" y="760805"/>
                  </a:lnTo>
                  <a:lnTo>
                    <a:pt x="568657" y="724308"/>
                  </a:lnTo>
                  <a:lnTo>
                    <a:pt x="573219" y="728869"/>
                  </a:lnTo>
                  <a:lnTo>
                    <a:pt x="536721" y="765367"/>
                  </a:lnTo>
                  <a:close/>
                  <a:moveTo>
                    <a:pt x="561676" y="644337"/>
                  </a:moveTo>
                  <a:lnTo>
                    <a:pt x="557115" y="639776"/>
                  </a:lnTo>
                  <a:lnTo>
                    <a:pt x="593613" y="603278"/>
                  </a:lnTo>
                  <a:lnTo>
                    <a:pt x="598174" y="607839"/>
                  </a:lnTo>
                  <a:lnTo>
                    <a:pt x="561676" y="644337"/>
                  </a:lnTo>
                  <a:close/>
                  <a:moveTo>
                    <a:pt x="582077" y="518746"/>
                  </a:moveTo>
                  <a:lnTo>
                    <a:pt x="618569" y="482248"/>
                  </a:lnTo>
                  <a:lnTo>
                    <a:pt x="623130" y="486809"/>
                  </a:lnTo>
                  <a:lnTo>
                    <a:pt x="586638" y="523307"/>
                  </a:lnTo>
                  <a:lnTo>
                    <a:pt x="582077" y="518746"/>
                  </a:lnTo>
                  <a:close/>
                  <a:moveTo>
                    <a:pt x="616691" y="772348"/>
                  </a:moveTo>
                  <a:lnTo>
                    <a:pt x="621252" y="776909"/>
                  </a:lnTo>
                  <a:lnTo>
                    <a:pt x="584761" y="813407"/>
                  </a:lnTo>
                  <a:lnTo>
                    <a:pt x="580200" y="808846"/>
                  </a:lnTo>
                  <a:lnTo>
                    <a:pt x="616691" y="772348"/>
                  </a:lnTo>
                  <a:close/>
                  <a:moveTo>
                    <a:pt x="609717" y="692377"/>
                  </a:moveTo>
                  <a:lnTo>
                    <a:pt x="605155" y="687816"/>
                  </a:lnTo>
                  <a:lnTo>
                    <a:pt x="641653" y="651318"/>
                  </a:lnTo>
                  <a:lnTo>
                    <a:pt x="646215" y="655879"/>
                  </a:lnTo>
                  <a:lnTo>
                    <a:pt x="609717" y="692377"/>
                  </a:lnTo>
                  <a:close/>
                  <a:moveTo>
                    <a:pt x="630111" y="566780"/>
                  </a:moveTo>
                  <a:lnTo>
                    <a:pt x="666609" y="530282"/>
                  </a:lnTo>
                  <a:lnTo>
                    <a:pt x="671170" y="534843"/>
                  </a:lnTo>
                  <a:lnTo>
                    <a:pt x="634672" y="571341"/>
                  </a:lnTo>
                  <a:lnTo>
                    <a:pt x="630111" y="566780"/>
                  </a:lnTo>
                  <a:close/>
                  <a:moveTo>
                    <a:pt x="664731" y="820388"/>
                  </a:moveTo>
                  <a:lnTo>
                    <a:pt x="669293" y="824950"/>
                  </a:lnTo>
                  <a:lnTo>
                    <a:pt x="632795" y="861447"/>
                  </a:lnTo>
                  <a:lnTo>
                    <a:pt x="628233" y="856886"/>
                  </a:lnTo>
                  <a:lnTo>
                    <a:pt x="664731" y="820388"/>
                  </a:lnTo>
                  <a:close/>
                  <a:moveTo>
                    <a:pt x="657750" y="740418"/>
                  </a:moveTo>
                  <a:lnTo>
                    <a:pt x="653189" y="735856"/>
                  </a:lnTo>
                  <a:lnTo>
                    <a:pt x="689687" y="699358"/>
                  </a:lnTo>
                  <a:lnTo>
                    <a:pt x="694248" y="703920"/>
                  </a:lnTo>
                  <a:lnTo>
                    <a:pt x="657750" y="740418"/>
                  </a:lnTo>
                  <a:close/>
                  <a:moveTo>
                    <a:pt x="682706" y="619382"/>
                  </a:moveTo>
                  <a:lnTo>
                    <a:pt x="678145" y="614820"/>
                  </a:lnTo>
                  <a:lnTo>
                    <a:pt x="714643" y="578322"/>
                  </a:lnTo>
                  <a:lnTo>
                    <a:pt x="719204" y="582883"/>
                  </a:lnTo>
                  <a:lnTo>
                    <a:pt x="682706" y="619382"/>
                  </a:lnTo>
                  <a:close/>
                  <a:moveTo>
                    <a:pt x="737727" y="747392"/>
                  </a:moveTo>
                  <a:lnTo>
                    <a:pt x="742289" y="751954"/>
                  </a:lnTo>
                  <a:lnTo>
                    <a:pt x="705791" y="788451"/>
                  </a:lnTo>
                  <a:lnTo>
                    <a:pt x="701229" y="783890"/>
                  </a:lnTo>
                  <a:lnTo>
                    <a:pt x="737727" y="747392"/>
                  </a:lnTo>
                  <a:close/>
                  <a:moveTo>
                    <a:pt x="730746" y="667422"/>
                  </a:moveTo>
                  <a:lnTo>
                    <a:pt x="726185" y="662860"/>
                  </a:lnTo>
                  <a:lnTo>
                    <a:pt x="762683" y="626362"/>
                  </a:lnTo>
                  <a:lnTo>
                    <a:pt x="767244" y="630924"/>
                  </a:lnTo>
                  <a:lnTo>
                    <a:pt x="730746" y="667422"/>
                  </a:lnTo>
                  <a:close/>
                  <a:moveTo>
                    <a:pt x="785768" y="795426"/>
                  </a:moveTo>
                  <a:lnTo>
                    <a:pt x="790329" y="799987"/>
                  </a:lnTo>
                  <a:lnTo>
                    <a:pt x="753831" y="836485"/>
                  </a:lnTo>
                  <a:lnTo>
                    <a:pt x="749270" y="831924"/>
                  </a:lnTo>
                  <a:lnTo>
                    <a:pt x="785768" y="795426"/>
                  </a:lnTo>
                  <a:close/>
                  <a:moveTo>
                    <a:pt x="778780" y="715456"/>
                  </a:moveTo>
                  <a:lnTo>
                    <a:pt x="774219" y="710894"/>
                  </a:lnTo>
                  <a:lnTo>
                    <a:pt x="810717" y="674396"/>
                  </a:lnTo>
                  <a:lnTo>
                    <a:pt x="815278" y="678958"/>
                  </a:lnTo>
                  <a:lnTo>
                    <a:pt x="778780" y="715456"/>
                  </a:lnTo>
                  <a:close/>
                  <a:moveTo>
                    <a:pt x="780664" y="425356"/>
                  </a:moveTo>
                  <a:lnTo>
                    <a:pt x="776103" y="420794"/>
                  </a:lnTo>
                  <a:lnTo>
                    <a:pt x="812594" y="384296"/>
                  </a:lnTo>
                  <a:lnTo>
                    <a:pt x="817156" y="388858"/>
                  </a:lnTo>
                  <a:lnTo>
                    <a:pt x="780664" y="425356"/>
                  </a:lnTo>
                  <a:close/>
                  <a:moveTo>
                    <a:pt x="787639" y="505333"/>
                  </a:moveTo>
                  <a:lnTo>
                    <a:pt x="792200" y="509894"/>
                  </a:lnTo>
                  <a:lnTo>
                    <a:pt x="755709" y="546392"/>
                  </a:lnTo>
                  <a:lnTo>
                    <a:pt x="751147" y="541831"/>
                  </a:lnTo>
                  <a:lnTo>
                    <a:pt x="787639" y="505333"/>
                  </a:lnTo>
                  <a:close/>
                  <a:moveTo>
                    <a:pt x="732624" y="377322"/>
                  </a:moveTo>
                  <a:lnTo>
                    <a:pt x="728062" y="372761"/>
                  </a:lnTo>
                  <a:lnTo>
                    <a:pt x="764560" y="336263"/>
                  </a:lnTo>
                  <a:lnTo>
                    <a:pt x="769122" y="340824"/>
                  </a:lnTo>
                  <a:lnTo>
                    <a:pt x="732624" y="377322"/>
                  </a:lnTo>
                  <a:close/>
                  <a:moveTo>
                    <a:pt x="739605" y="457292"/>
                  </a:moveTo>
                  <a:lnTo>
                    <a:pt x="744166" y="461854"/>
                  </a:lnTo>
                  <a:lnTo>
                    <a:pt x="707675" y="498352"/>
                  </a:lnTo>
                  <a:lnTo>
                    <a:pt x="703113" y="493790"/>
                  </a:lnTo>
                  <a:lnTo>
                    <a:pt x="739605" y="457292"/>
                  </a:lnTo>
                  <a:close/>
                  <a:moveTo>
                    <a:pt x="684584" y="329282"/>
                  </a:moveTo>
                  <a:lnTo>
                    <a:pt x="680022" y="324720"/>
                  </a:lnTo>
                  <a:lnTo>
                    <a:pt x="716514" y="288222"/>
                  </a:lnTo>
                  <a:lnTo>
                    <a:pt x="721075" y="292784"/>
                  </a:lnTo>
                  <a:lnTo>
                    <a:pt x="684584" y="329282"/>
                  </a:lnTo>
                  <a:close/>
                  <a:moveTo>
                    <a:pt x="691558" y="409252"/>
                  </a:moveTo>
                  <a:lnTo>
                    <a:pt x="696119" y="413814"/>
                  </a:lnTo>
                  <a:lnTo>
                    <a:pt x="659628" y="450311"/>
                  </a:lnTo>
                  <a:lnTo>
                    <a:pt x="655066" y="445750"/>
                  </a:lnTo>
                  <a:lnTo>
                    <a:pt x="691558" y="409252"/>
                  </a:lnTo>
                  <a:close/>
                  <a:moveTo>
                    <a:pt x="636550" y="281241"/>
                  </a:moveTo>
                  <a:lnTo>
                    <a:pt x="631988" y="276680"/>
                  </a:lnTo>
                  <a:lnTo>
                    <a:pt x="668480" y="240182"/>
                  </a:lnTo>
                  <a:lnTo>
                    <a:pt x="673041" y="244743"/>
                  </a:lnTo>
                  <a:lnTo>
                    <a:pt x="636550" y="281241"/>
                  </a:lnTo>
                  <a:close/>
                  <a:moveTo>
                    <a:pt x="643524" y="361218"/>
                  </a:moveTo>
                  <a:lnTo>
                    <a:pt x="648086" y="365780"/>
                  </a:lnTo>
                  <a:lnTo>
                    <a:pt x="611594" y="402278"/>
                  </a:lnTo>
                  <a:lnTo>
                    <a:pt x="607033" y="397716"/>
                  </a:lnTo>
                  <a:lnTo>
                    <a:pt x="643524" y="361218"/>
                  </a:lnTo>
                  <a:close/>
                  <a:moveTo>
                    <a:pt x="588516" y="233208"/>
                  </a:moveTo>
                  <a:lnTo>
                    <a:pt x="583955" y="228646"/>
                  </a:lnTo>
                  <a:lnTo>
                    <a:pt x="620446" y="192148"/>
                  </a:lnTo>
                  <a:lnTo>
                    <a:pt x="625007" y="196710"/>
                  </a:lnTo>
                  <a:lnTo>
                    <a:pt x="588516" y="233208"/>
                  </a:lnTo>
                  <a:close/>
                  <a:moveTo>
                    <a:pt x="595490" y="313178"/>
                  </a:moveTo>
                  <a:lnTo>
                    <a:pt x="600052" y="317739"/>
                  </a:lnTo>
                  <a:lnTo>
                    <a:pt x="563560" y="354237"/>
                  </a:lnTo>
                  <a:lnTo>
                    <a:pt x="558999" y="349676"/>
                  </a:lnTo>
                  <a:lnTo>
                    <a:pt x="595490" y="313178"/>
                  </a:lnTo>
                  <a:close/>
                  <a:moveTo>
                    <a:pt x="570535" y="434214"/>
                  </a:moveTo>
                  <a:lnTo>
                    <a:pt x="575096" y="438776"/>
                  </a:lnTo>
                  <a:lnTo>
                    <a:pt x="538598" y="475274"/>
                  </a:lnTo>
                  <a:lnTo>
                    <a:pt x="534037" y="470712"/>
                  </a:lnTo>
                  <a:lnTo>
                    <a:pt x="570535" y="434214"/>
                  </a:lnTo>
                  <a:close/>
                  <a:moveTo>
                    <a:pt x="515520" y="306204"/>
                  </a:moveTo>
                  <a:lnTo>
                    <a:pt x="510959" y="301642"/>
                  </a:lnTo>
                  <a:lnTo>
                    <a:pt x="547450" y="265144"/>
                  </a:lnTo>
                  <a:lnTo>
                    <a:pt x="552012" y="269706"/>
                  </a:lnTo>
                  <a:lnTo>
                    <a:pt x="515520" y="306204"/>
                  </a:lnTo>
                  <a:close/>
                  <a:moveTo>
                    <a:pt x="522494" y="386174"/>
                  </a:moveTo>
                  <a:lnTo>
                    <a:pt x="527056" y="390735"/>
                  </a:lnTo>
                  <a:lnTo>
                    <a:pt x="490558" y="427233"/>
                  </a:lnTo>
                  <a:lnTo>
                    <a:pt x="485997" y="422672"/>
                  </a:lnTo>
                  <a:lnTo>
                    <a:pt x="522494" y="386174"/>
                  </a:lnTo>
                  <a:close/>
                  <a:moveTo>
                    <a:pt x="467486" y="258163"/>
                  </a:moveTo>
                  <a:lnTo>
                    <a:pt x="462925" y="253602"/>
                  </a:lnTo>
                  <a:lnTo>
                    <a:pt x="499416" y="217104"/>
                  </a:lnTo>
                  <a:lnTo>
                    <a:pt x="503978" y="221665"/>
                  </a:lnTo>
                  <a:lnTo>
                    <a:pt x="467486" y="258163"/>
                  </a:lnTo>
                  <a:close/>
                  <a:moveTo>
                    <a:pt x="474461" y="338134"/>
                  </a:moveTo>
                  <a:lnTo>
                    <a:pt x="479022" y="342695"/>
                  </a:lnTo>
                  <a:lnTo>
                    <a:pt x="442524" y="379193"/>
                  </a:lnTo>
                  <a:lnTo>
                    <a:pt x="437963" y="374632"/>
                  </a:lnTo>
                  <a:lnTo>
                    <a:pt x="474461" y="338134"/>
                  </a:lnTo>
                  <a:close/>
                  <a:moveTo>
                    <a:pt x="419446" y="210129"/>
                  </a:moveTo>
                  <a:lnTo>
                    <a:pt x="414884" y="205568"/>
                  </a:lnTo>
                  <a:lnTo>
                    <a:pt x="451376" y="169070"/>
                  </a:lnTo>
                  <a:lnTo>
                    <a:pt x="455937" y="173631"/>
                  </a:lnTo>
                  <a:lnTo>
                    <a:pt x="419446" y="210129"/>
                  </a:lnTo>
                  <a:close/>
                  <a:moveTo>
                    <a:pt x="426427" y="290100"/>
                  </a:moveTo>
                  <a:lnTo>
                    <a:pt x="430988" y="294661"/>
                  </a:lnTo>
                  <a:lnTo>
                    <a:pt x="394490" y="331159"/>
                  </a:lnTo>
                  <a:lnTo>
                    <a:pt x="389929" y="326598"/>
                  </a:lnTo>
                  <a:lnTo>
                    <a:pt x="426427" y="290100"/>
                  </a:lnTo>
                  <a:close/>
                  <a:moveTo>
                    <a:pt x="401465" y="411130"/>
                  </a:moveTo>
                  <a:lnTo>
                    <a:pt x="406026" y="415691"/>
                  </a:lnTo>
                  <a:lnTo>
                    <a:pt x="369528" y="452189"/>
                  </a:lnTo>
                  <a:lnTo>
                    <a:pt x="364967" y="447628"/>
                  </a:lnTo>
                  <a:lnTo>
                    <a:pt x="401465" y="411130"/>
                  </a:lnTo>
                  <a:close/>
                  <a:moveTo>
                    <a:pt x="346450" y="283125"/>
                  </a:moveTo>
                  <a:lnTo>
                    <a:pt x="341888" y="278564"/>
                  </a:lnTo>
                  <a:lnTo>
                    <a:pt x="378380" y="242066"/>
                  </a:lnTo>
                  <a:lnTo>
                    <a:pt x="382941" y="246627"/>
                  </a:lnTo>
                  <a:lnTo>
                    <a:pt x="346450" y="283125"/>
                  </a:lnTo>
                  <a:close/>
                  <a:moveTo>
                    <a:pt x="353431" y="363096"/>
                  </a:moveTo>
                  <a:lnTo>
                    <a:pt x="357992" y="367657"/>
                  </a:lnTo>
                  <a:lnTo>
                    <a:pt x="321494" y="404155"/>
                  </a:lnTo>
                  <a:lnTo>
                    <a:pt x="316933" y="399594"/>
                  </a:lnTo>
                  <a:lnTo>
                    <a:pt x="353431" y="363096"/>
                  </a:lnTo>
                  <a:close/>
                  <a:moveTo>
                    <a:pt x="328475" y="484125"/>
                  </a:moveTo>
                  <a:lnTo>
                    <a:pt x="333037" y="488687"/>
                  </a:lnTo>
                  <a:lnTo>
                    <a:pt x="296539" y="525185"/>
                  </a:lnTo>
                  <a:lnTo>
                    <a:pt x="291977" y="520623"/>
                  </a:lnTo>
                  <a:lnTo>
                    <a:pt x="328475" y="484125"/>
                  </a:lnTo>
                  <a:close/>
                  <a:moveTo>
                    <a:pt x="273454" y="356115"/>
                  </a:moveTo>
                  <a:lnTo>
                    <a:pt x="268893" y="351553"/>
                  </a:lnTo>
                  <a:lnTo>
                    <a:pt x="305391" y="315055"/>
                  </a:lnTo>
                  <a:lnTo>
                    <a:pt x="309952" y="319617"/>
                  </a:lnTo>
                  <a:lnTo>
                    <a:pt x="273454" y="356115"/>
                  </a:lnTo>
                  <a:close/>
                  <a:moveTo>
                    <a:pt x="280441" y="436085"/>
                  </a:moveTo>
                  <a:lnTo>
                    <a:pt x="285003" y="440647"/>
                  </a:lnTo>
                  <a:lnTo>
                    <a:pt x="248505" y="477145"/>
                  </a:lnTo>
                  <a:lnTo>
                    <a:pt x="243943" y="472583"/>
                  </a:lnTo>
                  <a:lnTo>
                    <a:pt x="280441" y="436085"/>
                  </a:lnTo>
                  <a:close/>
                  <a:moveTo>
                    <a:pt x="225414" y="308081"/>
                  </a:moveTo>
                  <a:lnTo>
                    <a:pt x="220852" y="303520"/>
                  </a:lnTo>
                  <a:lnTo>
                    <a:pt x="257350" y="267022"/>
                  </a:lnTo>
                  <a:lnTo>
                    <a:pt x="261912" y="271583"/>
                  </a:lnTo>
                  <a:lnTo>
                    <a:pt x="225414" y="308081"/>
                  </a:lnTo>
                  <a:close/>
                  <a:moveTo>
                    <a:pt x="232395" y="388051"/>
                  </a:moveTo>
                  <a:lnTo>
                    <a:pt x="236956" y="392613"/>
                  </a:lnTo>
                  <a:lnTo>
                    <a:pt x="200458" y="429111"/>
                  </a:lnTo>
                  <a:lnTo>
                    <a:pt x="195897" y="424549"/>
                  </a:lnTo>
                  <a:lnTo>
                    <a:pt x="232395" y="388051"/>
                  </a:lnTo>
                  <a:close/>
                  <a:moveTo>
                    <a:pt x="207439" y="509081"/>
                  </a:moveTo>
                  <a:lnTo>
                    <a:pt x="212000" y="513643"/>
                  </a:lnTo>
                  <a:lnTo>
                    <a:pt x="175509" y="550141"/>
                  </a:lnTo>
                  <a:lnTo>
                    <a:pt x="170947" y="545579"/>
                  </a:lnTo>
                  <a:lnTo>
                    <a:pt x="207439" y="509081"/>
                  </a:lnTo>
                  <a:close/>
                  <a:moveTo>
                    <a:pt x="187045" y="634672"/>
                  </a:moveTo>
                  <a:lnTo>
                    <a:pt x="150547" y="671170"/>
                  </a:lnTo>
                  <a:lnTo>
                    <a:pt x="145985" y="666609"/>
                  </a:lnTo>
                  <a:lnTo>
                    <a:pt x="182483" y="630111"/>
                  </a:lnTo>
                  <a:lnTo>
                    <a:pt x="187045" y="634672"/>
                  </a:lnTo>
                  <a:close/>
                  <a:moveTo>
                    <a:pt x="152424" y="381070"/>
                  </a:moveTo>
                  <a:lnTo>
                    <a:pt x="147863" y="376509"/>
                  </a:lnTo>
                  <a:lnTo>
                    <a:pt x="184354" y="340011"/>
                  </a:lnTo>
                  <a:lnTo>
                    <a:pt x="188916" y="344573"/>
                  </a:lnTo>
                  <a:lnTo>
                    <a:pt x="152424" y="381070"/>
                  </a:lnTo>
                  <a:close/>
                  <a:moveTo>
                    <a:pt x="159399" y="461047"/>
                  </a:moveTo>
                  <a:lnTo>
                    <a:pt x="163960" y="465609"/>
                  </a:lnTo>
                  <a:lnTo>
                    <a:pt x="127469" y="502107"/>
                  </a:lnTo>
                  <a:lnTo>
                    <a:pt x="122907" y="497545"/>
                  </a:lnTo>
                  <a:lnTo>
                    <a:pt x="159399" y="461047"/>
                  </a:lnTo>
                  <a:close/>
                  <a:moveTo>
                    <a:pt x="134450" y="582077"/>
                  </a:moveTo>
                  <a:lnTo>
                    <a:pt x="139011" y="586638"/>
                  </a:lnTo>
                  <a:lnTo>
                    <a:pt x="102513" y="623136"/>
                  </a:lnTo>
                  <a:lnTo>
                    <a:pt x="97952" y="618575"/>
                  </a:lnTo>
                  <a:lnTo>
                    <a:pt x="134450" y="582077"/>
                  </a:lnTo>
                  <a:close/>
                  <a:moveTo>
                    <a:pt x="132572" y="872177"/>
                  </a:moveTo>
                  <a:lnTo>
                    <a:pt x="137133" y="876738"/>
                  </a:lnTo>
                  <a:lnTo>
                    <a:pt x="100636" y="913236"/>
                  </a:lnTo>
                  <a:lnTo>
                    <a:pt x="96074" y="908675"/>
                  </a:lnTo>
                  <a:lnTo>
                    <a:pt x="132572" y="872177"/>
                  </a:lnTo>
                  <a:close/>
                  <a:moveTo>
                    <a:pt x="125591" y="792200"/>
                  </a:moveTo>
                  <a:lnTo>
                    <a:pt x="121030" y="787639"/>
                  </a:lnTo>
                  <a:lnTo>
                    <a:pt x="157528" y="751141"/>
                  </a:lnTo>
                  <a:lnTo>
                    <a:pt x="162089" y="755702"/>
                  </a:lnTo>
                  <a:lnTo>
                    <a:pt x="125591" y="792200"/>
                  </a:lnTo>
                  <a:close/>
                  <a:moveTo>
                    <a:pt x="180606" y="920211"/>
                  </a:moveTo>
                  <a:lnTo>
                    <a:pt x="185167" y="924772"/>
                  </a:lnTo>
                  <a:lnTo>
                    <a:pt x="148669" y="961270"/>
                  </a:lnTo>
                  <a:lnTo>
                    <a:pt x="144108" y="956709"/>
                  </a:lnTo>
                  <a:lnTo>
                    <a:pt x="180606" y="920211"/>
                  </a:lnTo>
                  <a:close/>
                  <a:moveTo>
                    <a:pt x="173625" y="840240"/>
                  </a:moveTo>
                  <a:lnTo>
                    <a:pt x="169064" y="835679"/>
                  </a:lnTo>
                  <a:lnTo>
                    <a:pt x="205562" y="799181"/>
                  </a:lnTo>
                  <a:lnTo>
                    <a:pt x="210123" y="803742"/>
                  </a:lnTo>
                  <a:lnTo>
                    <a:pt x="173625" y="840240"/>
                  </a:lnTo>
                  <a:close/>
                  <a:moveTo>
                    <a:pt x="228646" y="968251"/>
                  </a:moveTo>
                  <a:lnTo>
                    <a:pt x="233208" y="972812"/>
                  </a:lnTo>
                  <a:lnTo>
                    <a:pt x="196710" y="1009310"/>
                  </a:lnTo>
                  <a:lnTo>
                    <a:pt x="192148" y="1004749"/>
                  </a:lnTo>
                  <a:lnTo>
                    <a:pt x="228646" y="968251"/>
                  </a:lnTo>
                  <a:close/>
                  <a:moveTo>
                    <a:pt x="221659" y="888281"/>
                  </a:moveTo>
                  <a:lnTo>
                    <a:pt x="217097" y="883719"/>
                  </a:lnTo>
                  <a:lnTo>
                    <a:pt x="253595" y="847221"/>
                  </a:lnTo>
                  <a:lnTo>
                    <a:pt x="258157" y="851783"/>
                  </a:lnTo>
                  <a:lnTo>
                    <a:pt x="221659" y="888281"/>
                  </a:lnTo>
                  <a:close/>
                  <a:moveTo>
                    <a:pt x="276686" y="1016285"/>
                  </a:moveTo>
                  <a:lnTo>
                    <a:pt x="281248" y="1020846"/>
                  </a:lnTo>
                  <a:lnTo>
                    <a:pt x="244750" y="1057344"/>
                  </a:lnTo>
                  <a:lnTo>
                    <a:pt x="240188" y="1052783"/>
                  </a:lnTo>
                  <a:lnTo>
                    <a:pt x="276686" y="1016285"/>
                  </a:lnTo>
                  <a:close/>
                  <a:moveTo>
                    <a:pt x="269706" y="936314"/>
                  </a:moveTo>
                  <a:lnTo>
                    <a:pt x="265144" y="931753"/>
                  </a:lnTo>
                  <a:lnTo>
                    <a:pt x="301642" y="895255"/>
                  </a:lnTo>
                  <a:lnTo>
                    <a:pt x="306204" y="899816"/>
                  </a:lnTo>
                  <a:lnTo>
                    <a:pt x="269706" y="936314"/>
                  </a:lnTo>
                  <a:close/>
                  <a:moveTo>
                    <a:pt x="324720" y="1064325"/>
                  </a:moveTo>
                  <a:lnTo>
                    <a:pt x="329282" y="1068887"/>
                  </a:lnTo>
                  <a:lnTo>
                    <a:pt x="292784" y="1105384"/>
                  </a:lnTo>
                  <a:lnTo>
                    <a:pt x="288222" y="1100823"/>
                  </a:lnTo>
                  <a:lnTo>
                    <a:pt x="324720" y="1064325"/>
                  </a:lnTo>
                  <a:close/>
                  <a:moveTo>
                    <a:pt x="317739" y="984355"/>
                  </a:moveTo>
                  <a:lnTo>
                    <a:pt x="313178" y="979793"/>
                  </a:lnTo>
                  <a:lnTo>
                    <a:pt x="349676" y="943295"/>
                  </a:lnTo>
                  <a:lnTo>
                    <a:pt x="354237" y="947857"/>
                  </a:lnTo>
                  <a:lnTo>
                    <a:pt x="317739" y="984355"/>
                  </a:lnTo>
                  <a:close/>
                  <a:moveTo>
                    <a:pt x="372754" y="1112359"/>
                  </a:moveTo>
                  <a:lnTo>
                    <a:pt x="377316" y="1116920"/>
                  </a:lnTo>
                  <a:lnTo>
                    <a:pt x="340817" y="1153418"/>
                  </a:lnTo>
                  <a:lnTo>
                    <a:pt x="336256" y="1148857"/>
                  </a:lnTo>
                  <a:lnTo>
                    <a:pt x="372754" y="1112359"/>
                  </a:lnTo>
                  <a:close/>
                  <a:moveTo>
                    <a:pt x="365773" y="1032388"/>
                  </a:moveTo>
                  <a:lnTo>
                    <a:pt x="361212" y="1027827"/>
                  </a:lnTo>
                  <a:lnTo>
                    <a:pt x="397710" y="991329"/>
                  </a:lnTo>
                  <a:lnTo>
                    <a:pt x="402271" y="995891"/>
                  </a:lnTo>
                  <a:lnTo>
                    <a:pt x="365773" y="1032388"/>
                  </a:lnTo>
                  <a:close/>
                  <a:moveTo>
                    <a:pt x="420794" y="1160399"/>
                  </a:moveTo>
                  <a:lnTo>
                    <a:pt x="425356" y="1164961"/>
                  </a:lnTo>
                  <a:lnTo>
                    <a:pt x="388858" y="1201458"/>
                  </a:lnTo>
                  <a:lnTo>
                    <a:pt x="384296" y="1196897"/>
                  </a:lnTo>
                  <a:lnTo>
                    <a:pt x="420794" y="1160399"/>
                  </a:lnTo>
                  <a:close/>
                  <a:moveTo>
                    <a:pt x="413807" y="1080429"/>
                  </a:moveTo>
                  <a:lnTo>
                    <a:pt x="409246" y="1075867"/>
                  </a:lnTo>
                  <a:lnTo>
                    <a:pt x="445743" y="1039369"/>
                  </a:lnTo>
                  <a:lnTo>
                    <a:pt x="450305" y="1043931"/>
                  </a:lnTo>
                  <a:lnTo>
                    <a:pt x="413807" y="1080429"/>
                  </a:lnTo>
                  <a:close/>
                  <a:moveTo>
                    <a:pt x="438769" y="959393"/>
                  </a:moveTo>
                  <a:lnTo>
                    <a:pt x="434208" y="954831"/>
                  </a:lnTo>
                  <a:lnTo>
                    <a:pt x="470706" y="918333"/>
                  </a:lnTo>
                  <a:lnTo>
                    <a:pt x="475267" y="922895"/>
                  </a:lnTo>
                  <a:lnTo>
                    <a:pt x="438769" y="959393"/>
                  </a:lnTo>
                  <a:close/>
                  <a:moveTo>
                    <a:pt x="493790" y="1087403"/>
                  </a:moveTo>
                  <a:lnTo>
                    <a:pt x="498352" y="1091965"/>
                  </a:lnTo>
                  <a:lnTo>
                    <a:pt x="461854" y="1128463"/>
                  </a:lnTo>
                  <a:lnTo>
                    <a:pt x="457292" y="1123901"/>
                  </a:lnTo>
                  <a:lnTo>
                    <a:pt x="493790" y="1087403"/>
                  </a:lnTo>
                  <a:close/>
                  <a:moveTo>
                    <a:pt x="486803" y="1007433"/>
                  </a:moveTo>
                  <a:lnTo>
                    <a:pt x="482242" y="1002871"/>
                  </a:lnTo>
                  <a:lnTo>
                    <a:pt x="518739" y="966373"/>
                  </a:lnTo>
                  <a:lnTo>
                    <a:pt x="523301" y="970935"/>
                  </a:lnTo>
                  <a:lnTo>
                    <a:pt x="486803" y="1007433"/>
                  </a:lnTo>
                  <a:close/>
                  <a:moveTo>
                    <a:pt x="541824" y="1135443"/>
                  </a:moveTo>
                  <a:lnTo>
                    <a:pt x="546386" y="1140005"/>
                  </a:lnTo>
                  <a:lnTo>
                    <a:pt x="509888" y="1176503"/>
                  </a:lnTo>
                  <a:lnTo>
                    <a:pt x="505326" y="1171941"/>
                  </a:lnTo>
                  <a:lnTo>
                    <a:pt x="541824" y="1135443"/>
                  </a:lnTo>
                  <a:close/>
                  <a:moveTo>
                    <a:pt x="534843" y="1055467"/>
                  </a:moveTo>
                  <a:lnTo>
                    <a:pt x="530282" y="1050905"/>
                  </a:lnTo>
                  <a:lnTo>
                    <a:pt x="566780" y="1014407"/>
                  </a:lnTo>
                  <a:lnTo>
                    <a:pt x="571341" y="1018969"/>
                  </a:lnTo>
                  <a:lnTo>
                    <a:pt x="534843" y="1055467"/>
                  </a:lnTo>
                  <a:close/>
                  <a:moveTo>
                    <a:pt x="559799" y="934437"/>
                  </a:moveTo>
                  <a:lnTo>
                    <a:pt x="555237" y="929876"/>
                  </a:lnTo>
                  <a:lnTo>
                    <a:pt x="591729" y="893377"/>
                  </a:lnTo>
                  <a:lnTo>
                    <a:pt x="596290" y="897939"/>
                  </a:lnTo>
                  <a:lnTo>
                    <a:pt x="559799" y="934437"/>
                  </a:lnTo>
                  <a:close/>
                  <a:moveTo>
                    <a:pt x="614820" y="1062448"/>
                  </a:moveTo>
                  <a:lnTo>
                    <a:pt x="619381" y="1067009"/>
                  </a:lnTo>
                  <a:lnTo>
                    <a:pt x="582884" y="1103507"/>
                  </a:lnTo>
                  <a:lnTo>
                    <a:pt x="578322" y="1098946"/>
                  </a:lnTo>
                  <a:lnTo>
                    <a:pt x="614820" y="1062448"/>
                  </a:lnTo>
                  <a:close/>
                  <a:moveTo>
                    <a:pt x="607846" y="982477"/>
                  </a:moveTo>
                  <a:lnTo>
                    <a:pt x="603284" y="977916"/>
                  </a:lnTo>
                  <a:lnTo>
                    <a:pt x="639776" y="941418"/>
                  </a:lnTo>
                  <a:lnTo>
                    <a:pt x="644337" y="945979"/>
                  </a:lnTo>
                  <a:lnTo>
                    <a:pt x="607846" y="982477"/>
                  </a:lnTo>
                  <a:close/>
                  <a:moveTo>
                    <a:pt x="662854" y="1110481"/>
                  </a:moveTo>
                  <a:lnTo>
                    <a:pt x="667415" y="1115043"/>
                  </a:lnTo>
                  <a:lnTo>
                    <a:pt x="630917" y="1151541"/>
                  </a:lnTo>
                  <a:lnTo>
                    <a:pt x="626356" y="1146979"/>
                  </a:lnTo>
                  <a:lnTo>
                    <a:pt x="662854" y="1110481"/>
                  </a:lnTo>
                  <a:close/>
                  <a:moveTo>
                    <a:pt x="655879" y="1030511"/>
                  </a:moveTo>
                  <a:lnTo>
                    <a:pt x="651318" y="1025950"/>
                  </a:lnTo>
                  <a:lnTo>
                    <a:pt x="687810" y="989452"/>
                  </a:lnTo>
                  <a:lnTo>
                    <a:pt x="692371" y="994013"/>
                  </a:lnTo>
                  <a:lnTo>
                    <a:pt x="655879" y="1030511"/>
                  </a:lnTo>
                  <a:close/>
                  <a:moveTo>
                    <a:pt x="680835" y="909481"/>
                  </a:moveTo>
                  <a:lnTo>
                    <a:pt x="676274" y="904920"/>
                  </a:lnTo>
                  <a:lnTo>
                    <a:pt x="712772" y="868422"/>
                  </a:lnTo>
                  <a:lnTo>
                    <a:pt x="717333" y="872983"/>
                  </a:lnTo>
                  <a:lnTo>
                    <a:pt x="680835" y="909481"/>
                  </a:lnTo>
                  <a:close/>
                  <a:moveTo>
                    <a:pt x="735850" y="1037485"/>
                  </a:moveTo>
                  <a:lnTo>
                    <a:pt x="740411" y="1042047"/>
                  </a:lnTo>
                  <a:lnTo>
                    <a:pt x="703920" y="1078545"/>
                  </a:lnTo>
                  <a:lnTo>
                    <a:pt x="699358" y="1073983"/>
                  </a:lnTo>
                  <a:lnTo>
                    <a:pt x="735850" y="1037485"/>
                  </a:lnTo>
                  <a:close/>
                  <a:moveTo>
                    <a:pt x="728869" y="957515"/>
                  </a:moveTo>
                  <a:lnTo>
                    <a:pt x="724307" y="952954"/>
                  </a:lnTo>
                  <a:lnTo>
                    <a:pt x="760805" y="916456"/>
                  </a:lnTo>
                  <a:lnTo>
                    <a:pt x="765367" y="921017"/>
                  </a:lnTo>
                  <a:lnTo>
                    <a:pt x="728869" y="957515"/>
                  </a:lnTo>
                  <a:close/>
                  <a:moveTo>
                    <a:pt x="783884" y="1085526"/>
                  </a:moveTo>
                  <a:lnTo>
                    <a:pt x="788445" y="1090087"/>
                  </a:lnTo>
                  <a:lnTo>
                    <a:pt x="751954" y="1126585"/>
                  </a:lnTo>
                  <a:lnTo>
                    <a:pt x="747392" y="1122024"/>
                  </a:lnTo>
                  <a:lnTo>
                    <a:pt x="783884" y="1085526"/>
                  </a:lnTo>
                  <a:close/>
                  <a:moveTo>
                    <a:pt x="776909" y="1005555"/>
                  </a:moveTo>
                  <a:lnTo>
                    <a:pt x="772348" y="1000994"/>
                  </a:lnTo>
                  <a:lnTo>
                    <a:pt x="808846" y="964496"/>
                  </a:lnTo>
                  <a:lnTo>
                    <a:pt x="813407" y="969057"/>
                  </a:lnTo>
                  <a:lnTo>
                    <a:pt x="776909" y="1005555"/>
                  </a:lnTo>
                  <a:close/>
                  <a:moveTo>
                    <a:pt x="801865" y="884526"/>
                  </a:moveTo>
                  <a:lnTo>
                    <a:pt x="797303" y="879964"/>
                  </a:lnTo>
                  <a:lnTo>
                    <a:pt x="833801" y="843466"/>
                  </a:lnTo>
                  <a:lnTo>
                    <a:pt x="838363" y="848028"/>
                  </a:lnTo>
                  <a:lnTo>
                    <a:pt x="801865" y="884526"/>
                  </a:lnTo>
                  <a:close/>
                  <a:moveTo>
                    <a:pt x="856873" y="1012536"/>
                  </a:moveTo>
                  <a:lnTo>
                    <a:pt x="861435" y="1017098"/>
                  </a:lnTo>
                  <a:lnTo>
                    <a:pt x="824943" y="1053596"/>
                  </a:lnTo>
                  <a:lnTo>
                    <a:pt x="820382" y="1049034"/>
                  </a:lnTo>
                  <a:lnTo>
                    <a:pt x="856873" y="1012536"/>
                  </a:lnTo>
                  <a:close/>
                  <a:moveTo>
                    <a:pt x="849899" y="932559"/>
                  </a:moveTo>
                  <a:lnTo>
                    <a:pt x="845337" y="927998"/>
                  </a:lnTo>
                  <a:lnTo>
                    <a:pt x="881835" y="891500"/>
                  </a:lnTo>
                  <a:lnTo>
                    <a:pt x="886397" y="896061"/>
                  </a:lnTo>
                  <a:lnTo>
                    <a:pt x="849899" y="932559"/>
                  </a:lnTo>
                  <a:close/>
                  <a:moveTo>
                    <a:pt x="874854" y="811530"/>
                  </a:moveTo>
                  <a:lnTo>
                    <a:pt x="870293" y="806968"/>
                  </a:lnTo>
                  <a:lnTo>
                    <a:pt x="906791" y="770470"/>
                  </a:lnTo>
                  <a:lnTo>
                    <a:pt x="911352" y="775032"/>
                  </a:lnTo>
                  <a:lnTo>
                    <a:pt x="874854" y="811530"/>
                  </a:lnTo>
                  <a:close/>
                  <a:moveTo>
                    <a:pt x="899823" y="690500"/>
                  </a:moveTo>
                  <a:lnTo>
                    <a:pt x="895261" y="685938"/>
                  </a:lnTo>
                  <a:lnTo>
                    <a:pt x="931753" y="649441"/>
                  </a:lnTo>
                  <a:lnTo>
                    <a:pt x="936314" y="654002"/>
                  </a:lnTo>
                  <a:lnTo>
                    <a:pt x="899823" y="690500"/>
                  </a:lnTo>
                  <a:close/>
                  <a:moveTo>
                    <a:pt x="924772" y="569464"/>
                  </a:moveTo>
                  <a:lnTo>
                    <a:pt x="920211" y="564902"/>
                  </a:lnTo>
                  <a:lnTo>
                    <a:pt x="956702" y="528404"/>
                  </a:lnTo>
                  <a:lnTo>
                    <a:pt x="961264" y="532966"/>
                  </a:lnTo>
                  <a:lnTo>
                    <a:pt x="924772" y="569464"/>
                  </a:lnTo>
                  <a:close/>
                  <a:moveTo>
                    <a:pt x="979787" y="697481"/>
                  </a:moveTo>
                  <a:lnTo>
                    <a:pt x="984348" y="702042"/>
                  </a:lnTo>
                  <a:lnTo>
                    <a:pt x="947857" y="738540"/>
                  </a:lnTo>
                  <a:lnTo>
                    <a:pt x="943295" y="733979"/>
                  </a:lnTo>
                  <a:lnTo>
                    <a:pt x="979787" y="697481"/>
                  </a:lnTo>
                  <a:close/>
                  <a:moveTo>
                    <a:pt x="972812" y="617504"/>
                  </a:moveTo>
                  <a:lnTo>
                    <a:pt x="968251" y="612943"/>
                  </a:lnTo>
                  <a:lnTo>
                    <a:pt x="1004742" y="576445"/>
                  </a:lnTo>
                  <a:lnTo>
                    <a:pt x="1009304" y="581006"/>
                  </a:lnTo>
                  <a:lnTo>
                    <a:pt x="972812" y="617504"/>
                  </a:lnTo>
                  <a:close/>
                  <a:moveTo>
                    <a:pt x="1027821" y="745515"/>
                  </a:moveTo>
                  <a:lnTo>
                    <a:pt x="1032382" y="750076"/>
                  </a:lnTo>
                  <a:lnTo>
                    <a:pt x="995890" y="786574"/>
                  </a:lnTo>
                  <a:lnTo>
                    <a:pt x="991329" y="782013"/>
                  </a:lnTo>
                  <a:lnTo>
                    <a:pt x="1027821" y="745515"/>
                  </a:lnTo>
                  <a:close/>
                  <a:moveTo>
                    <a:pt x="1020846" y="665544"/>
                  </a:moveTo>
                  <a:lnTo>
                    <a:pt x="1016285" y="660983"/>
                  </a:lnTo>
                  <a:lnTo>
                    <a:pt x="1052776" y="624485"/>
                  </a:lnTo>
                  <a:lnTo>
                    <a:pt x="1057338" y="629046"/>
                  </a:lnTo>
                  <a:lnTo>
                    <a:pt x="1020846" y="665544"/>
                  </a:lnTo>
                  <a:close/>
                  <a:moveTo>
                    <a:pt x="1029698" y="455415"/>
                  </a:moveTo>
                  <a:lnTo>
                    <a:pt x="1034260" y="459976"/>
                  </a:lnTo>
                  <a:lnTo>
                    <a:pt x="997762" y="496474"/>
                  </a:lnTo>
                  <a:lnTo>
                    <a:pt x="993200" y="491913"/>
                  </a:lnTo>
                  <a:lnTo>
                    <a:pt x="1029698" y="455415"/>
                  </a:lnTo>
                  <a:close/>
                  <a:moveTo>
                    <a:pt x="981664" y="407375"/>
                  </a:moveTo>
                  <a:lnTo>
                    <a:pt x="986226" y="411936"/>
                  </a:lnTo>
                  <a:lnTo>
                    <a:pt x="949728" y="448434"/>
                  </a:lnTo>
                  <a:lnTo>
                    <a:pt x="945166" y="443873"/>
                  </a:lnTo>
                  <a:lnTo>
                    <a:pt x="981664" y="407375"/>
                  </a:lnTo>
                  <a:close/>
                  <a:moveTo>
                    <a:pt x="933630" y="359341"/>
                  </a:moveTo>
                  <a:lnTo>
                    <a:pt x="938192" y="363902"/>
                  </a:lnTo>
                  <a:lnTo>
                    <a:pt x="901694" y="400400"/>
                  </a:lnTo>
                  <a:lnTo>
                    <a:pt x="897132" y="395839"/>
                  </a:lnTo>
                  <a:lnTo>
                    <a:pt x="933630" y="359341"/>
                  </a:lnTo>
                  <a:close/>
                  <a:moveTo>
                    <a:pt x="885597" y="311300"/>
                  </a:moveTo>
                  <a:lnTo>
                    <a:pt x="890158" y="315862"/>
                  </a:lnTo>
                  <a:lnTo>
                    <a:pt x="853660" y="352360"/>
                  </a:lnTo>
                  <a:lnTo>
                    <a:pt x="849099" y="347798"/>
                  </a:lnTo>
                  <a:lnTo>
                    <a:pt x="885597" y="311300"/>
                  </a:lnTo>
                  <a:close/>
                  <a:moveTo>
                    <a:pt x="837550" y="263267"/>
                  </a:moveTo>
                  <a:lnTo>
                    <a:pt x="842111" y="267828"/>
                  </a:lnTo>
                  <a:lnTo>
                    <a:pt x="805613" y="304326"/>
                  </a:lnTo>
                  <a:lnTo>
                    <a:pt x="801052" y="299765"/>
                  </a:lnTo>
                  <a:lnTo>
                    <a:pt x="837550" y="263267"/>
                  </a:lnTo>
                  <a:close/>
                  <a:moveTo>
                    <a:pt x="789516" y="215226"/>
                  </a:moveTo>
                  <a:lnTo>
                    <a:pt x="794077" y="219788"/>
                  </a:lnTo>
                  <a:lnTo>
                    <a:pt x="757580" y="256286"/>
                  </a:lnTo>
                  <a:lnTo>
                    <a:pt x="753018" y="251724"/>
                  </a:lnTo>
                  <a:lnTo>
                    <a:pt x="789516" y="215226"/>
                  </a:lnTo>
                  <a:close/>
                  <a:moveTo>
                    <a:pt x="741482" y="167193"/>
                  </a:moveTo>
                  <a:lnTo>
                    <a:pt x="746044" y="171754"/>
                  </a:lnTo>
                  <a:lnTo>
                    <a:pt x="709546" y="208252"/>
                  </a:lnTo>
                  <a:lnTo>
                    <a:pt x="704984" y="203691"/>
                  </a:lnTo>
                  <a:lnTo>
                    <a:pt x="741482" y="167193"/>
                  </a:lnTo>
                  <a:close/>
                  <a:moveTo>
                    <a:pt x="693442" y="119159"/>
                  </a:moveTo>
                  <a:lnTo>
                    <a:pt x="698003" y="123720"/>
                  </a:lnTo>
                  <a:lnTo>
                    <a:pt x="661505" y="160218"/>
                  </a:lnTo>
                  <a:lnTo>
                    <a:pt x="656944" y="155657"/>
                  </a:lnTo>
                  <a:lnTo>
                    <a:pt x="693442" y="119159"/>
                  </a:lnTo>
                  <a:close/>
                  <a:moveTo>
                    <a:pt x="645408" y="71118"/>
                  </a:moveTo>
                  <a:lnTo>
                    <a:pt x="649970" y="75680"/>
                  </a:lnTo>
                  <a:lnTo>
                    <a:pt x="613472" y="112178"/>
                  </a:lnTo>
                  <a:lnTo>
                    <a:pt x="608910" y="107616"/>
                  </a:lnTo>
                  <a:lnTo>
                    <a:pt x="645408" y="71118"/>
                  </a:lnTo>
                  <a:close/>
                  <a:moveTo>
                    <a:pt x="597368" y="23078"/>
                  </a:moveTo>
                  <a:lnTo>
                    <a:pt x="601929" y="27640"/>
                  </a:lnTo>
                  <a:lnTo>
                    <a:pt x="565431" y="64138"/>
                  </a:lnTo>
                  <a:lnTo>
                    <a:pt x="560870" y="59576"/>
                  </a:lnTo>
                  <a:lnTo>
                    <a:pt x="597368" y="23078"/>
                  </a:lnTo>
                  <a:close/>
                  <a:moveTo>
                    <a:pt x="572412" y="144108"/>
                  </a:moveTo>
                  <a:lnTo>
                    <a:pt x="576974" y="148669"/>
                  </a:lnTo>
                  <a:lnTo>
                    <a:pt x="540482" y="185167"/>
                  </a:lnTo>
                  <a:lnTo>
                    <a:pt x="535921" y="180606"/>
                  </a:lnTo>
                  <a:lnTo>
                    <a:pt x="572412" y="144108"/>
                  </a:lnTo>
                  <a:close/>
                  <a:moveTo>
                    <a:pt x="524372" y="96074"/>
                  </a:moveTo>
                  <a:lnTo>
                    <a:pt x="528933" y="100636"/>
                  </a:lnTo>
                  <a:lnTo>
                    <a:pt x="492435" y="137133"/>
                  </a:lnTo>
                  <a:lnTo>
                    <a:pt x="487874" y="132572"/>
                  </a:lnTo>
                  <a:lnTo>
                    <a:pt x="524372" y="96074"/>
                  </a:lnTo>
                  <a:close/>
                  <a:moveTo>
                    <a:pt x="476332" y="48040"/>
                  </a:moveTo>
                  <a:lnTo>
                    <a:pt x="480893" y="52602"/>
                  </a:lnTo>
                  <a:lnTo>
                    <a:pt x="444402" y="89100"/>
                  </a:lnTo>
                  <a:lnTo>
                    <a:pt x="439840" y="84538"/>
                  </a:lnTo>
                  <a:lnTo>
                    <a:pt x="476332" y="48040"/>
                  </a:lnTo>
                  <a:close/>
                  <a:moveTo>
                    <a:pt x="428298" y="0"/>
                  </a:moveTo>
                  <a:lnTo>
                    <a:pt x="432859" y="4561"/>
                  </a:lnTo>
                  <a:lnTo>
                    <a:pt x="396368" y="41059"/>
                  </a:lnTo>
                  <a:lnTo>
                    <a:pt x="391806" y="36498"/>
                  </a:lnTo>
                  <a:lnTo>
                    <a:pt x="428298" y="0"/>
                  </a:lnTo>
                  <a:close/>
                  <a:moveTo>
                    <a:pt x="403336" y="121030"/>
                  </a:moveTo>
                  <a:lnTo>
                    <a:pt x="407897" y="125591"/>
                  </a:lnTo>
                  <a:lnTo>
                    <a:pt x="371406" y="162089"/>
                  </a:lnTo>
                  <a:lnTo>
                    <a:pt x="366844" y="157528"/>
                  </a:lnTo>
                  <a:lnTo>
                    <a:pt x="403336" y="121030"/>
                  </a:lnTo>
                  <a:close/>
                  <a:moveTo>
                    <a:pt x="355302" y="72996"/>
                  </a:moveTo>
                  <a:lnTo>
                    <a:pt x="359863" y="77557"/>
                  </a:lnTo>
                  <a:lnTo>
                    <a:pt x="323372" y="114055"/>
                  </a:lnTo>
                  <a:lnTo>
                    <a:pt x="318810" y="109494"/>
                  </a:lnTo>
                  <a:lnTo>
                    <a:pt x="355302" y="72996"/>
                  </a:lnTo>
                  <a:close/>
                  <a:moveTo>
                    <a:pt x="330346" y="194026"/>
                  </a:moveTo>
                  <a:lnTo>
                    <a:pt x="334908" y="198587"/>
                  </a:lnTo>
                  <a:lnTo>
                    <a:pt x="298410" y="235085"/>
                  </a:lnTo>
                  <a:lnTo>
                    <a:pt x="293848" y="230524"/>
                  </a:lnTo>
                  <a:lnTo>
                    <a:pt x="330346" y="194026"/>
                  </a:lnTo>
                  <a:close/>
                  <a:moveTo>
                    <a:pt x="282312" y="145985"/>
                  </a:moveTo>
                  <a:lnTo>
                    <a:pt x="286874" y="150547"/>
                  </a:lnTo>
                  <a:lnTo>
                    <a:pt x="250376" y="187045"/>
                  </a:lnTo>
                  <a:lnTo>
                    <a:pt x="245814" y="182483"/>
                  </a:lnTo>
                  <a:lnTo>
                    <a:pt x="282312" y="145985"/>
                  </a:lnTo>
                  <a:close/>
                  <a:moveTo>
                    <a:pt x="234272" y="97952"/>
                  </a:moveTo>
                  <a:lnTo>
                    <a:pt x="238834" y="102513"/>
                  </a:lnTo>
                  <a:lnTo>
                    <a:pt x="202336" y="139011"/>
                  </a:lnTo>
                  <a:lnTo>
                    <a:pt x="197774" y="134450"/>
                  </a:lnTo>
                  <a:lnTo>
                    <a:pt x="234272" y="97952"/>
                  </a:lnTo>
                  <a:close/>
                  <a:moveTo>
                    <a:pt x="209316" y="218981"/>
                  </a:moveTo>
                  <a:lnTo>
                    <a:pt x="213878" y="223543"/>
                  </a:lnTo>
                  <a:lnTo>
                    <a:pt x="177380" y="260041"/>
                  </a:lnTo>
                  <a:lnTo>
                    <a:pt x="172819" y="255479"/>
                  </a:lnTo>
                  <a:lnTo>
                    <a:pt x="209316" y="218981"/>
                  </a:lnTo>
                  <a:close/>
                  <a:moveTo>
                    <a:pt x="161283" y="170941"/>
                  </a:moveTo>
                  <a:lnTo>
                    <a:pt x="165844" y="175503"/>
                  </a:lnTo>
                  <a:lnTo>
                    <a:pt x="129346" y="212000"/>
                  </a:lnTo>
                  <a:lnTo>
                    <a:pt x="124785" y="207439"/>
                  </a:lnTo>
                  <a:lnTo>
                    <a:pt x="161283" y="170941"/>
                  </a:lnTo>
                  <a:close/>
                  <a:moveTo>
                    <a:pt x="136327" y="291977"/>
                  </a:moveTo>
                  <a:lnTo>
                    <a:pt x="140888" y="296539"/>
                  </a:lnTo>
                  <a:lnTo>
                    <a:pt x="104391" y="333037"/>
                  </a:lnTo>
                  <a:lnTo>
                    <a:pt x="99829" y="328475"/>
                  </a:lnTo>
                  <a:lnTo>
                    <a:pt x="136327" y="291977"/>
                  </a:lnTo>
                  <a:close/>
                  <a:moveTo>
                    <a:pt x="111365" y="413007"/>
                  </a:moveTo>
                  <a:lnTo>
                    <a:pt x="115926" y="417569"/>
                  </a:lnTo>
                  <a:lnTo>
                    <a:pt x="79435" y="454066"/>
                  </a:lnTo>
                  <a:lnTo>
                    <a:pt x="74873" y="449505"/>
                  </a:lnTo>
                  <a:lnTo>
                    <a:pt x="111365" y="413007"/>
                  </a:lnTo>
                  <a:close/>
                  <a:moveTo>
                    <a:pt x="63325" y="364967"/>
                  </a:moveTo>
                  <a:lnTo>
                    <a:pt x="67886" y="369528"/>
                  </a:lnTo>
                  <a:lnTo>
                    <a:pt x="31395" y="406026"/>
                  </a:lnTo>
                  <a:lnTo>
                    <a:pt x="26833" y="401465"/>
                  </a:lnTo>
                  <a:lnTo>
                    <a:pt x="63325" y="364967"/>
                  </a:lnTo>
                  <a:close/>
                  <a:moveTo>
                    <a:pt x="6432" y="527062"/>
                  </a:moveTo>
                  <a:lnTo>
                    <a:pt x="1871" y="522501"/>
                  </a:lnTo>
                  <a:lnTo>
                    <a:pt x="38369" y="486003"/>
                  </a:lnTo>
                  <a:lnTo>
                    <a:pt x="42930" y="490564"/>
                  </a:lnTo>
                  <a:lnTo>
                    <a:pt x="6432" y="527062"/>
                  </a:lnTo>
                  <a:close/>
                  <a:moveTo>
                    <a:pt x="4561" y="817162"/>
                  </a:moveTo>
                  <a:lnTo>
                    <a:pt x="0" y="812601"/>
                  </a:lnTo>
                  <a:lnTo>
                    <a:pt x="36498" y="776103"/>
                  </a:lnTo>
                  <a:lnTo>
                    <a:pt x="41059" y="780664"/>
                  </a:lnTo>
                  <a:lnTo>
                    <a:pt x="4561" y="817162"/>
                  </a:lnTo>
                  <a:close/>
                  <a:moveTo>
                    <a:pt x="52595" y="865196"/>
                  </a:moveTo>
                  <a:lnTo>
                    <a:pt x="48034" y="860634"/>
                  </a:lnTo>
                  <a:lnTo>
                    <a:pt x="84532" y="824137"/>
                  </a:lnTo>
                  <a:lnTo>
                    <a:pt x="89093" y="828698"/>
                  </a:lnTo>
                  <a:lnTo>
                    <a:pt x="52595" y="865196"/>
                  </a:lnTo>
                  <a:close/>
                  <a:moveTo>
                    <a:pt x="75673" y="1034266"/>
                  </a:moveTo>
                  <a:lnTo>
                    <a:pt x="71112" y="1029705"/>
                  </a:lnTo>
                  <a:lnTo>
                    <a:pt x="107603" y="993207"/>
                  </a:lnTo>
                  <a:lnTo>
                    <a:pt x="112165" y="997768"/>
                  </a:lnTo>
                  <a:lnTo>
                    <a:pt x="75673" y="1034266"/>
                  </a:lnTo>
                  <a:close/>
                  <a:moveTo>
                    <a:pt x="123720" y="1082306"/>
                  </a:moveTo>
                  <a:lnTo>
                    <a:pt x="119159" y="1077745"/>
                  </a:lnTo>
                  <a:lnTo>
                    <a:pt x="155650" y="1041247"/>
                  </a:lnTo>
                  <a:lnTo>
                    <a:pt x="160212" y="1045808"/>
                  </a:lnTo>
                  <a:lnTo>
                    <a:pt x="123720" y="1082306"/>
                  </a:lnTo>
                  <a:close/>
                  <a:moveTo>
                    <a:pt x="171754" y="1130340"/>
                  </a:moveTo>
                  <a:lnTo>
                    <a:pt x="167193" y="1125779"/>
                  </a:lnTo>
                  <a:lnTo>
                    <a:pt x="203684" y="1089281"/>
                  </a:lnTo>
                  <a:lnTo>
                    <a:pt x="208245" y="1093842"/>
                  </a:lnTo>
                  <a:lnTo>
                    <a:pt x="171754" y="1130340"/>
                  </a:lnTo>
                  <a:close/>
                  <a:moveTo>
                    <a:pt x="219788" y="1178380"/>
                  </a:moveTo>
                  <a:lnTo>
                    <a:pt x="215226" y="1173819"/>
                  </a:lnTo>
                  <a:lnTo>
                    <a:pt x="251718" y="1137321"/>
                  </a:lnTo>
                  <a:lnTo>
                    <a:pt x="256279" y="1141882"/>
                  </a:lnTo>
                  <a:lnTo>
                    <a:pt x="219788" y="1178380"/>
                  </a:lnTo>
                  <a:close/>
                  <a:moveTo>
                    <a:pt x="267828" y="1226414"/>
                  </a:moveTo>
                  <a:lnTo>
                    <a:pt x="263267" y="1221853"/>
                  </a:lnTo>
                  <a:lnTo>
                    <a:pt x="299758" y="1185355"/>
                  </a:lnTo>
                  <a:lnTo>
                    <a:pt x="304320" y="1189916"/>
                  </a:lnTo>
                  <a:lnTo>
                    <a:pt x="267828" y="1226414"/>
                  </a:lnTo>
                  <a:close/>
                  <a:moveTo>
                    <a:pt x="315868" y="1274448"/>
                  </a:moveTo>
                  <a:lnTo>
                    <a:pt x="311307" y="1269887"/>
                  </a:lnTo>
                  <a:lnTo>
                    <a:pt x="347798" y="1233389"/>
                  </a:lnTo>
                  <a:lnTo>
                    <a:pt x="352360" y="1237950"/>
                  </a:lnTo>
                  <a:lnTo>
                    <a:pt x="315868" y="1274448"/>
                  </a:lnTo>
                  <a:close/>
                  <a:moveTo>
                    <a:pt x="363902" y="1322488"/>
                  </a:moveTo>
                  <a:lnTo>
                    <a:pt x="359341" y="1317927"/>
                  </a:lnTo>
                  <a:lnTo>
                    <a:pt x="395832" y="1281429"/>
                  </a:lnTo>
                  <a:lnTo>
                    <a:pt x="400394" y="1285990"/>
                  </a:lnTo>
                  <a:lnTo>
                    <a:pt x="363902" y="1322488"/>
                  </a:lnTo>
                  <a:close/>
                  <a:moveTo>
                    <a:pt x="411936" y="1370529"/>
                  </a:moveTo>
                  <a:lnTo>
                    <a:pt x="407375" y="1365967"/>
                  </a:lnTo>
                  <a:lnTo>
                    <a:pt x="443866" y="1329469"/>
                  </a:lnTo>
                  <a:lnTo>
                    <a:pt x="448427" y="1334031"/>
                  </a:lnTo>
                  <a:lnTo>
                    <a:pt x="411936" y="1370529"/>
                  </a:lnTo>
                  <a:close/>
                  <a:moveTo>
                    <a:pt x="436898" y="1249492"/>
                  </a:moveTo>
                  <a:lnTo>
                    <a:pt x="432337" y="1244931"/>
                  </a:lnTo>
                  <a:lnTo>
                    <a:pt x="468835" y="1208433"/>
                  </a:lnTo>
                  <a:lnTo>
                    <a:pt x="473396" y="1212994"/>
                  </a:lnTo>
                  <a:lnTo>
                    <a:pt x="436898" y="1249492"/>
                  </a:lnTo>
                  <a:close/>
                  <a:moveTo>
                    <a:pt x="484932" y="1297533"/>
                  </a:moveTo>
                  <a:lnTo>
                    <a:pt x="480370" y="1292971"/>
                  </a:lnTo>
                  <a:lnTo>
                    <a:pt x="516868" y="1256473"/>
                  </a:lnTo>
                  <a:lnTo>
                    <a:pt x="521430" y="1261035"/>
                  </a:lnTo>
                  <a:lnTo>
                    <a:pt x="484932" y="1297533"/>
                  </a:lnTo>
                  <a:close/>
                  <a:moveTo>
                    <a:pt x="532966" y="1345567"/>
                  </a:moveTo>
                  <a:lnTo>
                    <a:pt x="528404" y="1341005"/>
                  </a:lnTo>
                  <a:lnTo>
                    <a:pt x="564902" y="1304507"/>
                  </a:lnTo>
                  <a:lnTo>
                    <a:pt x="569464" y="1309068"/>
                  </a:lnTo>
                  <a:lnTo>
                    <a:pt x="532966" y="1345567"/>
                  </a:lnTo>
                  <a:close/>
                  <a:moveTo>
                    <a:pt x="557921" y="1224537"/>
                  </a:moveTo>
                  <a:lnTo>
                    <a:pt x="553360" y="1219975"/>
                  </a:lnTo>
                  <a:lnTo>
                    <a:pt x="589858" y="1183477"/>
                  </a:lnTo>
                  <a:lnTo>
                    <a:pt x="594419" y="1188039"/>
                  </a:lnTo>
                  <a:lnTo>
                    <a:pt x="557921" y="1224537"/>
                  </a:lnTo>
                  <a:close/>
                  <a:moveTo>
                    <a:pt x="605962" y="1272577"/>
                  </a:moveTo>
                  <a:lnTo>
                    <a:pt x="601400" y="1268016"/>
                  </a:lnTo>
                  <a:lnTo>
                    <a:pt x="637898" y="1231518"/>
                  </a:lnTo>
                  <a:lnTo>
                    <a:pt x="642460" y="1236079"/>
                  </a:lnTo>
                  <a:lnTo>
                    <a:pt x="605962" y="1272577"/>
                  </a:lnTo>
                  <a:close/>
                  <a:moveTo>
                    <a:pt x="653995" y="1320611"/>
                  </a:moveTo>
                  <a:lnTo>
                    <a:pt x="649434" y="1316049"/>
                  </a:lnTo>
                  <a:lnTo>
                    <a:pt x="685932" y="1279551"/>
                  </a:lnTo>
                  <a:lnTo>
                    <a:pt x="690493" y="1284113"/>
                  </a:lnTo>
                  <a:lnTo>
                    <a:pt x="653995" y="1320611"/>
                  </a:lnTo>
                  <a:close/>
                  <a:moveTo>
                    <a:pt x="678951" y="1199581"/>
                  </a:moveTo>
                  <a:lnTo>
                    <a:pt x="674390" y="1195020"/>
                  </a:lnTo>
                  <a:lnTo>
                    <a:pt x="710888" y="1158522"/>
                  </a:lnTo>
                  <a:lnTo>
                    <a:pt x="715449" y="1163083"/>
                  </a:lnTo>
                  <a:lnTo>
                    <a:pt x="678951" y="1199581"/>
                  </a:lnTo>
                  <a:close/>
                  <a:moveTo>
                    <a:pt x="726991" y="1247615"/>
                  </a:moveTo>
                  <a:lnTo>
                    <a:pt x="722430" y="1243053"/>
                  </a:lnTo>
                  <a:lnTo>
                    <a:pt x="758921" y="1206555"/>
                  </a:lnTo>
                  <a:lnTo>
                    <a:pt x="763483" y="1211117"/>
                  </a:lnTo>
                  <a:lnTo>
                    <a:pt x="726991" y="1247615"/>
                  </a:lnTo>
                  <a:close/>
                  <a:moveTo>
                    <a:pt x="775032" y="1295655"/>
                  </a:moveTo>
                  <a:lnTo>
                    <a:pt x="770470" y="1291094"/>
                  </a:lnTo>
                  <a:lnTo>
                    <a:pt x="806968" y="1254596"/>
                  </a:lnTo>
                  <a:lnTo>
                    <a:pt x="811530" y="1259157"/>
                  </a:lnTo>
                  <a:lnTo>
                    <a:pt x="775032" y="1295655"/>
                  </a:lnTo>
                  <a:close/>
                  <a:moveTo>
                    <a:pt x="799987" y="1174625"/>
                  </a:moveTo>
                  <a:lnTo>
                    <a:pt x="795426" y="1170064"/>
                  </a:lnTo>
                  <a:lnTo>
                    <a:pt x="831917" y="1133566"/>
                  </a:lnTo>
                  <a:lnTo>
                    <a:pt x="836479" y="1138127"/>
                  </a:lnTo>
                  <a:lnTo>
                    <a:pt x="799987" y="1174625"/>
                  </a:lnTo>
                  <a:close/>
                  <a:moveTo>
                    <a:pt x="848028" y="1222666"/>
                  </a:moveTo>
                  <a:lnTo>
                    <a:pt x="843466" y="1218104"/>
                  </a:lnTo>
                  <a:lnTo>
                    <a:pt x="879958" y="1181606"/>
                  </a:lnTo>
                  <a:lnTo>
                    <a:pt x="884519" y="1186168"/>
                  </a:lnTo>
                  <a:lnTo>
                    <a:pt x="848028" y="1222666"/>
                  </a:lnTo>
                  <a:close/>
                  <a:moveTo>
                    <a:pt x="872977" y="1101629"/>
                  </a:moveTo>
                  <a:lnTo>
                    <a:pt x="868415" y="1097068"/>
                  </a:lnTo>
                  <a:lnTo>
                    <a:pt x="904913" y="1060570"/>
                  </a:lnTo>
                  <a:lnTo>
                    <a:pt x="909475" y="1065132"/>
                  </a:lnTo>
                  <a:lnTo>
                    <a:pt x="872977" y="1101629"/>
                  </a:lnTo>
                  <a:close/>
                  <a:moveTo>
                    <a:pt x="897939" y="980600"/>
                  </a:moveTo>
                  <a:lnTo>
                    <a:pt x="893378" y="976038"/>
                  </a:lnTo>
                  <a:lnTo>
                    <a:pt x="929875" y="939540"/>
                  </a:lnTo>
                  <a:lnTo>
                    <a:pt x="934437" y="944102"/>
                  </a:lnTo>
                  <a:lnTo>
                    <a:pt x="897939" y="980600"/>
                  </a:lnTo>
                  <a:close/>
                  <a:moveTo>
                    <a:pt x="922895" y="859563"/>
                  </a:moveTo>
                  <a:lnTo>
                    <a:pt x="918333" y="855002"/>
                  </a:lnTo>
                  <a:lnTo>
                    <a:pt x="954831" y="818504"/>
                  </a:lnTo>
                  <a:lnTo>
                    <a:pt x="959393" y="823066"/>
                  </a:lnTo>
                  <a:lnTo>
                    <a:pt x="922895" y="859563"/>
                  </a:lnTo>
                  <a:close/>
                  <a:moveTo>
                    <a:pt x="945973" y="1028634"/>
                  </a:moveTo>
                  <a:lnTo>
                    <a:pt x="941411" y="1024072"/>
                  </a:lnTo>
                  <a:lnTo>
                    <a:pt x="977909" y="987574"/>
                  </a:lnTo>
                  <a:lnTo>
                    <a:pt x="982471" y="992136"/>
                  </a:lnTo>
                  <a:lnTo>
                    <a:pt x="945973" y="1028634"/>
                  </a:lnTo>
                  <a:close/>
                  <a:moveTo>
                    <a:pt x="970928" y="907604"/>
                  </a:moveTo>
                  <a:lnTo>
                    <a:pt x="966367" y="903042"/>
                  </a:lnTo>
                  <a:lnTo>
                    <a:pt x="1002865" y="866544"/>
                  </a:lnTo>
                  <a:lnTo>
                    <a:pt x="1007426" y="871106"/>
                  </a:lnTo>
                  <a:lnTo>
                    <a:pt x="970928" y="907604"/>
                  </a:lnTo>
                  <a:close/>
                  <a:moveTo>
                    <a:pt x="1018969" y="955644"/>
                  </a:moveTo>
                  <a:lnTo>
                    <a:pt x="1014407" y="951083"/>
                  </a:lnTo>
                  <a:lnTo>
                    <a:pt x="1050899" y="914585"/>
                  </a:lnTo>
                  <a:lnTo>
                    <a:pt x="1055460" y="919146"/>
                  </a:lnTo>
                  <a:lnTo>
                    <a:pt x="1018969" y="955644"/>
                  </a:lnTo>
                  <a:close/>
                  <a:moveTo>
                    <a:pt x="1043931" y="834614"/>
                  </a:moveTo>
                  <a:lnTo>
                    <a:pt x="1039369" y="830053"/>
                  </a:lnTo>
                  <a:lnTo>
                    <a:pt x="1075861" y="793555"/>
                  </a:lnTo>
                  <a:lnTo>
                    <a:pt x="1080422" y="798116"/>
                  </a:lnTo>
                  <a:lnTo>
                    <a:pt x="1043931" y="834614"/>
                  </a:lnTo>
                  <a:close/>
                  <a:moveTo>
                    <a:pt x="1091965" y="882648"/>
                  </a:moveTo>
                  <a:lnTo>
                    <a:pt x="1087403" y="878087"/>
                  </a:lnTo>
                  <a:lnTo>
                    <a:pt x="1123895" y="841589"/>
                  </a:lnTo>
                  <a:lnTo>
                    <a:pt x="1128456" y="846150"/>
                  </a:lnTo>
                  <a:lnTo>
                    <a:pt x="1091965" y="882648"/>
                  </a:lnTo>
                  <a:close/>
                  <a:moveTo>
                    <a:pt x="1140005" y="930688"/>
                  </a:moveTo>
                  <a:lnTo>
                    <a:pt x="1135443" y="926127"/>
                  </a:lnTo>
                  <a:lnTo>
                    <a:pt x="1171935" y="889629"/>
                  </a:lnTo>
                  <a:lnTo>
                    <a:pt x="1176496" y="894190"/>
                  </a:lnTo>
                  <a:lnTo>
                    <a:pt x="1140005" y="930688"/>
                  </a:lnTo>
                  <a:close/>
                  <a:moveTo>
                    <a:pt x="1164954" y="809652"/>
                  </a:moveTo>
                  <a:lnTo>
                    <a:pt x="1160393" y="805091"/>
                  </a:lnTo>
                  <a:lnTo>
                    <a:pt x="1196891" y="768593"/>
                  </a:lnTo>
                  <a:lnTo>
                    <a:pt x="1201452" y="773154"/>
                  </a:lnTo>
                  <a:lnTo>
                    <a:pt x="1164954" y="809652"/>
                  </a:lnTo>
                  <a:close/>
                  <a:moveTo>
                    <a:pt x="1189910" y="688622"/>
                  </a:moveTo>
                  <a:lnTo>
                    <a:pt x="1185348" y="684061"/>
                  </a:lnTo>
                  <a:lnTo>
                    <a:pt x="1221846" y="647563"/>
                  </a:lnTo>
                  <a:lnTo>
                    <a:pt x="1226408" y="652125"/>
                  </a:lnTo>
                  <a:lnTo>
                    <a:pt x="1189910" y="688622"/>
                  </a:lnTo>
                  <a:close/>
                  <a:moveTo>
                    <a:pt x="1213001" y="857692"/>
                  </a:moveTo>
                  <a:lnTo>
                    <a:pt x="1208439" y="853131"/>
                  </a:lnTo>
                  <a:lnTo>
                    <a:pt x="1244931" y="816633"/>
                  </a:lnTo>
                  <a:lnTo>
                    <a:pt x="1249492" y="821195"/>
                  </a:lnTo>
                  <a:lnTo>
                    <a:pt x="1213001" y="857692"/>
                  </a:lnTo>
                  <a:close/>
                  <a:moveTo>
                    <a:pt x="1261035" y="905726"/>
                  </a:moveTo>
                  <a:lnTo>
                    <a:pt x="1256473" y="901165"/>
                  </a:lnTo>
                  <a:lnTo>
                    <a:pt x="1292965" y="864667"/>
                  </a:lnTo>
                  <a:lnTo>
                    <a:pt x="1297526" y="869228"/>
                  </a:lnTo>
                  <a:lnTo>
                    <a:pt x="1261035" y="905726"/>
                  </a:lnTo>
                  <a:close/>
                  <a:moveTo>
                    <a:pt x="1285990" y="784697"/>
                  </a:moveTo>
                  <a:lnTo>
                    <a:pt x="1281429" y="780135"/>
                  </a:lnTo>
                  <a:lnTo>
                    <a:pt x="1317927" y="743637"/>
                  </a:lnTo>
                  <a:lnTo>
                    <a:pt x="1322488" y="748199"/>
                  </a:lnTo>
                  <a:lnTo>
                    <a:pt x="1285990" y="784697"/>
                  </a:lnTo>
                  <a:close/>
                  <a:moveTo>
                    <a:pt x="1334024" y="832737"/>
                  </a:moveTo>
                  <a:lnTo>
                    <a:pt x="1329463" y="828175"/>
                  </a:lnTo>
                  <a:lnTo>
                    <a:pt x="1365961" y="791677"/>
                  </a:lnTo>
                  <a:lnTo>
                    <a:pt x="1370522" y="796239"/>
                  </a:lnTo>
                  <a:lnTo>
                    <a:pt x="1334024" y="832737"/>
                  </a:lnTo>
                  <a:close/>
                  <a:moveTo>
                    <a:pt x="1382064" y="880771"/>
                  </a:moveTo>
                  <a:lnTo>
                    <a:pt x="1377503" y="876209"/>
                  </a:lnTo>
                  <a:lnTo>
                    <a:pt x="1414001" y="839711"/>
                  </a:lnTo>
                  <a:lnTo>
                    <a:pt x="1418562" y="844273"/>
                  </a:lnTo>
                  <a:lnTo>
                    <a:pt x="1382064" y="880771"/>
                  </a:lnTo>
                  <a:close/>
                  <a:moveTo>
                    <a:pt x="1430098" y="928811"/>
                  </a:moveTo>
                  <a:lnTo>
                    <a:pt x="1425537" y="924249"/>
                  </a:lnTo>
                  <a:lnTo>
                    <a:pt x="1462035" y="887752"/>
                  </a:lnTo>
                  <a:lnTo>
                    <a:pt x="1466596" y="892313"/>
                  </a:lnTo>
                  <a:lnTo>
                    <a:pt x="1430098" y="928811"/>
                  </a:lnTo>
                  <a:close/>
                  <a:moveTo>
                    <a:pt x="1478138" y="976845"/>
                  </a:moveTo>
                  <a:lnTo>
                    <a:pt x="1473577" y="972283"/>
                  </a:lnTo>
                  <a:lnTo>
                    <a:pt x="1510075" y="935785"/>
                  </a:lnTo>
                  <a:lnTo>
                    <a:pt x="1514637" y="940347"/>
                  </a:lnTo>
                  <a:lnTo>
                    <a:pt x="1478138" y="976845"/>
                  </a:lnTo>
                  <a:close/>
                  <a:moveTo>
                    <a:pt x="1526179" y="1024885"/>
                  </a:moveTo>
                  <a:lnTo>
                    <a:pt x="1521617" y="1020324"/>
                  </a:lnTo>
                  <a:lnTo>
                    <a:pt x="1558115" y="983826"/>
                  </a:lnTo>
                  <a:lnTo>
                    <a:pt x="1562677" y="988387"/>
                  </a:lnTo>
                  <a:lnTo>
                    <a:pt x="1526179" y="1024885"/>
                  </a:lnTo>
                  <a:close/>
                  <a:moveTo>
                    <a:pt x="1574213" y="1072919"/>
                  </a:moveTo>
                  <a:lnTo>
                    <a:pt x="1569651" y="1068357"/>
                  </a:lnTo>
                  <a:lnTo>
                    <a:pt x="1606149" y="1031859"/>
                  </a:lnTo>
                  <a:lnTo>
                    <a:pt x="1610711" y="1036421"/>
                  </a:lnTo>
                  <a:lnTo>
                    <a:pt x="1574213" y="1072919"/>
                  </a:lnTo>
                  <a:close/>
                  <a:moveTo>
                    <a:pt x="1622246" y="1120959"/>
                  </a:moveTo>
                  <a:lnTo>
                    <a:pt x="1617685" y="1116398"/>
                  </a:lnTo>
                  <a:lnTo>
                    <a:pt x="1654183" y="1079900"/>
                  </a:lnTo>
                  <a:lnTo>
                    <a:pt x="1658744" y="1084461"/>
                  </a:lnTo>
                  <a:lnTo>
                    <a:pt x="1622246" y="1120959"/>
                  </a:lnTo>
                  <a:close/>
                  <a:moveTo>
                    <a:pt x="1670287" y="1168993"/>
                  </a:moveTo>
                  <a:lnTo>
                    <a:pt x="1665725" y="1164432"/>
                  </a:lnTo>
                  <a:lnTo>
                    <a:pt x="1702223" y="1127933"/>
                  </a:lnTo>
                  <a:lnTo>
                    <a:pt x="1706785" y="1132495"/>
                  </a:lnTo>
                  <a:lnTo>
                    <a:pt x="1670287" y="1168993"/>
                  </a:lnTo>
                  <a:close/>
                  <a:moveTo>
                    <a:pt x="1695242" y="1047963"/>
                  </a:moveTo>
                  <a:lnTo>
                    <a:pt x="1690681" y="1043402"/>
                  </a:lnTo>
                  <a:lnTo>
                    <a:pt x="1727179" y="1006904"/>
                  </a:lnTo>
                  <a:lnTo>
                    <a:pt x="1731740" y="1011465"/>
                  </a:lnTo>
                  <a:lnTo>
                    <a:pt x="1695242" y="1047963"/>
                  </a:lnTo>
                  <a:close/>
                  <a:moveTo>
                    <a:pt x="1743283" y="1096004"/>
                  </a:moveTo>
                  <a:lnTo>
                    <a:pt x="1738721" y="1091442"/>
                  </a:lnTo>
                  <a:lnTo>
                    <a:pt x="1775213" y="1054944"/>
                  </a:lnTo>
                  <a:lnTo>
                    <a:pt x="1779774" y="1059506"/>
                  </a:lnTo>
                  <a:lnTo>
                    <a:pt x="1743283" y="1096004"/>
                  </a:lnTo>
                  <a:close/>
                  <a:moveTo>
                    <a:pt x="1791317" y="1144037"/>
                  </a:moveTo>
                  <a:lnTo>
                    <a:pt x="1786755" y="1139476"/>
                  </a:lnTo>
                  <a:lnTo>
                    <a:pt x="1823253" y="1102978"/>
                  </a:lnTo>
                  <a:lnTo>
                    <a:pt x="1827814" y="1107539"/>
                  </a:lnTo>
                  <a:lnTo>
                    <a:pt x="1791317" y="1144037"/>
                  </a:lnTo>
                  <a:close/>
                  <a:moveTo>
                    <a:pt x="1816272" y="1023007"/>
                  </a:moveTo>
                  <a:lnTo>
                    <a:pt x="1811711" y="1018446"/>
                  </a:lnTo>
                  <a:lnTo>
                    <a:pt x="1848209" y="981948"/>
                  </a:lnTo>
                  <a:lnTo>
                    <a:pt x="1852770" y="986510"/>
                  </a:lnTo>
                  <a:lnTo>
                    <a:pt x="1816272" y="1023007"/>
                  </a:lnTo>
                  <a:close/>
                  <a:moveTo>
                    <a:pt x="1864312" y="1071048"/>
                  </a:moveTo>
                  <a:lnTo>
                    <a:pt x="1859751" y="1066486"/>
                  </a:lnTo>
                  <a:lnTo>
                    <a:pt x="1896249" y="1029988"/>
                  </a:lnTo>
                  <a:lnTo>
                    <a:pt x="1900810" y="1034550"/>
                  </a:lnTo>
                  <a:lnTo>
                    <a:pt x="1864312" y="1071048"/>
                  </a:lnTo>
                  <a:close/>
                  <a:moveTo>
                    <a:pt x="1912346" y="1119082"/>
                  </a:moveTo>
                  <a:lnTo>
                    <a:pt x="1907785" y="1114520"/>
                  </a:lnTo>
                  <a:lnTo>
                    <a:pt x="1944283" y="1078022"/>
                  </a:lnTo>
                  <a:lnTo>
                    <a:pt x="1948844" y="1082584"/>
                  </a:lnTo>
                  <a:lnTo>
                    <a:pt x="1912346" y="1119082"/>
                  </a:lnTo>
                  <a:close/>
                  <a:moveTo>
                    <a:pt x="1937308" y="998052"/>
                  </a:moveTo>
                  <a:lnTo>
                    <a:pt x="1932747" y="993490"/>
                  </a:lnTo>
                  <a:lnTo>
                    <a:pt x="1969238" y="956992"/>
                  </a:lnTo>
                  <a:lnTo>
                    <a:pt x="1973800" y="961554"/>
                  </a:lnTo>
                  <a:lnTo>
                    <a:pt x="1937308" y="998052"/>
                  </a:lnTo>
                  <a:close/>
                  <a:moveTo>
                    <a:pt x="1985348" y="1046086"/>
                  </a:moveTo>
                  <a:lnTo>
                    <a:pt x="1980787" y="1041524"/>
                  </a:lnTo>
                  <a:lnTo>
                    <a:pt x="2017279" y="1005026"/>
                  </a:lnTo>
                  <a:lnTo>
                    <a:pt x="2021840" y="1009588"/>
                  </a:lnTo>
                  <a:lnTo>
                    <a:pt x="1985348" y="1046086"/>
                  </a:lnTo>
                  <a:close/>
                  <a:moveTo>
                    <a:pt x="2010304" y="925056"/>
                  </a:moveTo>
                  <a:lnTo>
                    <a:pt x="2005743" y="920494"/>
                  </a:lnTo>
                  <a:lnTo>
                    <a:pt x="2042241" y="883997"/>
                  </a:lnTo>
                  <a:lnTo>
                    <a:pt x="2046802" y="888558"/>
                  </a:lnTo>
                  <a:lnTo>
                    <a:pt x="2010304" y="925056"/>
                  </a:lnTo>
                  <a:close/>
                  <a:moveTo>
                    <a:pt x="2035260" y="804026"/>
                  </a:moveTo>
                  <a:lnTo>
                    <a:pt x="2030698" y="799465"/>
                  </a:lnTo>
                  <a:lnTo>
                    <a:pt x="2067190" y="762967"/>
                  </a:lnTo>
                  <a:lnTo>
                    <a:pt x="2071751" y="767528"/>
                  </a:lnTo>
                  <a:lnTo>
                    <a:pt x="2035260" y="804026"/>
                  </a:lnTo>
                  <a:close/>
                </a:path>
              </a:pathLst>
            </a:custGeom>
            <a:no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4" name="Freeform: Shape 3273">
              <a:extLst>
                <a:ext uri="{FF2B5EF4-FFF2-40B4-BE49-F238E27FC236}">
                  <a16:creationId xmlns:a16="http://schemas.microsoft.com/office/drawing/2014/main" id="{023D3264-F078-2DF2-BEE0-F584E78B5043}"/>
                </a:ext>
              </a:extLst>
            </p:cNvPr>
            <p:cNvSpPr/>
            <p:nvPr/>
          </p:nvSpPr>
          <p:spPr>
            <a:xfrm rot="-2700000">
              <a:off x="4890020" y="196362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5" name="Freeform: Shape 3274">
              <a:extLst>
                <a:ext uri="{FF2B5EF4-FFF2-40B4-BE49-F238E27FC236}">
                  <a16:creationId xmlns:a16="http://schemas.microsoft.com/office/drawing/2014/main" id="{52B72D3D-B593-1EAF-DECE-AFDD79626774}"/>
                </a:ext>
              </a:extLst>
            </p:cNvPr>
            <p:cNvSpPr/>
            <p:nvPr/>
          </p:nvSpPr>
          <p:spPr>
            <a:xfrm rot="-2700000">
              <a:off x="4963015" y="189063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6" name="Freeform: Shape 3275">
              <a:extLst>
                <a:ext uri="{FF2B5EF4-FFF2-40B4-BE49-F238E27FC236}">
                  <a16:creationId xmlns:a16="http://schemas.microsoft.com/office/drawing/2014/main" id="{B6406EDD-2C3E-F08A-96F6-B4ADC608F9C9}"/>
                </a:ext>
              </a:extLst>
            </p:cNvPr>
            <p:cNvSpPr/>
            <p:nvPr/>
          </p:nvSpPr>
          <p:spPr>
            <a:xfrm rot="-2700000">
              <a:off x="4792070" y="215764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7" name="Freeform: Shape 3276">
              <a:extLst>
                <a:ext uri="{FF2B5EF4-FFF2-40B4-BE49-F238E27FC236}">
                  <a16:creationId xmlns:a16="http://schemas.microsoft.com/office/drawing/2014/main" id="{AAB23CB7-3395-CECC-2606-B3CAB4F059E9}"/>
                </a:ext>
              </a:extLst>
            </p:cNvPr>
            <p:cNvSpPr/>
            <p:nvPr/>
          </p:nvSpPr>
          <p:spPr>
            <a:xfrm rot="-2700000">
              <a:off x="4865069" y="20846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8" name="Freeform: Shape 3277">
              <a:extLst>
                <a:ext uri="{FF2B5EF4-FFF2-40B4-BE49-F238E27FC236}">
                  <a16:creationId xmlns:a16="http://schemas.microsoft.com/office/drawing/2014/main" id="{B86112D1-A324-D288-258F-DF9C0B322696}"/>
                </a:ext>
              </a:extLst>
            </p:cNvPr>
            <p:cNvSpPr/>
            <p:nvPr/>
          </p:nvSpPr>
          <p:spPr>
            <a:xfrm rot="-2700000">
              <a:off x="5157041" y="179268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9" name="Freeform: Shape 3278">
              <a:extLst>
                <a:ext uri="{FF2B5EF4-FFF2-40B4-BE49-F238E27FC236}">
                  <a16:creationId xmlns:a16="http://schemas.microsoft.com/office/drawing/2014/main" id="{C7642EFA-D531-0E7F-F74F-75664DEF0963}"/>
                </a:ext>
              </a:extLst>
            </p:cNvPr>
            <p:cNvSpPr/>
            <p:nvPr/>
          </p:nvSpPr>
          <p:spPr>
            <a:xfrm rot="-2700000">
              <a:off x="5084051" y="186567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0" name="Freeform: Shape 3279">
              <a:extLst>
                <a:ext uri="{FF2B5EF4-FFF2-40B4-BE49-F238E27FC236}">
                  <a16:creationId xmlns:a16="http://schemas.microsoft.com/office/drawing/2014/main" id="{4DBCC935-DD1F-7F83-CA81-1D759840C645}"/>
                </a:ext>
              </a:extLst>
            </p:cNvPr>
            <p:cNvSpPr/>
            <p:nvPr/>
          </p:nvSpPr>
          <p:spPr>
            <a:xfrm rot="-2700000">
              <a:off x="5011047" y="193866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1" name="Freeform: Shape 3280">
              <a:extLst>
                <a:ext uri="{FF2B5EF4-FFF2-40B4-BE49-F238E27FC236}">
                  <a16:creationId xmlns:a16="http://schemas.microsoft.com/office/drawing/2014/main" id="{760082EF-1D09-DFD6-022C-DE87DCDC55B6}"/>
                </a:ext>
              </a:extLst>
            </p:cNvPr>
            <p:cNvSpPr/>
            <p:nvPr/>
          </p:nvSpPr>
          <p:spPr>
            <a:xfrm rot="-2700000">
              <a:off x="4938057" y="201165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2" name="Freeform: Shape 3281">
              <a:extLst>
                <a:ext uri="{FF2B5EF4-FFF2-40B4-BE49-F238E27FC236}">
                  <a16:creationId xmlns:a16="http://schemas.microsoft.com/office/drawing/2014/main" id="{7377CC53-1E22-0F33-C284-E8DC5B6D1BB2}"/>
                </a:ext>
              </a:extLst>
            </p:cNvPr>
            <p:cNvSpPr/>
            <p:nvPr/>
          </p:nvSpPr>
          <p:spPr>
            <a:xfrm rot="-2700000">
              <a:off x="4767127" y="227862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3" name="Freeform: Shape 3282">
              <a:extLst>
                <a:ext uri="{FF2B5EF4-FFF2-40B4-BE49-F238E27FC236}">
                  <a16:creationId xmlns:a16="http://schemas.microsoft.com/office/drawing/2014/main" id="{E7D51E3C-4BA3-9CA5-6D1C-3E81D39F5A1B}"/>
                </a:ext>
              </a:extLst>
            </p:cNvPr>
            <p:cNvSpPr/>
            <p:nvPr/>
          </p:nvSpPr>
          <p:spPr>
            <a:xfrm rot="-2700000">
              <a:off x="4840104" y="22056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4" name="Freeform: Shape 3283">
              <a:extLst>
                <a:ext uri="{FF2B5EF4-FFF2-40B4-BE49-F238E27FC236}">
                  <a16:creationId xmlns:a16="http://schemas.microsoft.com/office/drawing/2014/main" id="{BE3B4801-FEC5-E139-48BE-D15416E57A9F}"/>
                </a:ext>
              </a:extLst>
            </p:cNvPr>
            <p:cNvSpPr/>
            <p:nvPr/>
          </p:nvSpPr>
          <p:spPr>
            <a:xfrm rot="-2700000">
              <a:off x="5132081" y="191370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5" name="Freeform: Shape 3284">
              <a:extLst>
                <a:ext uri="{FF2B5EF4-FFF2-40B4-BE49-F238E27FC236}">
                  <a16:creationId xmlns:a16="http://schemas.microsoft.com/office/drawing/2014/main" id="{5A202331-88B9-5D1A-E9FE-6A49F6C280F2}"/>
                </a:ext>
              </a:extLst>
            </p:cNvPr>
            <p:cNvSpPr/>
            <p:nvPr/>
          </p:nvSpPr>
          <p:spPr>
            <a:xfrm rot="-2700000">
              <a:off x="5059086" y="198670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6" name="Freeform: Shape 3285">
              <a:extLst>
                <a:ext uri="{FF2B5EF4-FFF2-40B4-BE49-F238E27FC236}">
                  <a16:creationId xmlns:a16="http://schemas.microsoft.com/office/drawing/2014/main" id="{4A68F4F7-6596-3DD6-F315-D8AB05DD8E51}"/>
                </a:ext>
              </a:extLst>
            </p:cNvPr>
            <p:cNvSpPr/>
            <p:nvPr/>
          </p:nvSpPr>
          <p:spPr>
            <a:xfrm rot="-2700000">
              <a:off x="4986092" y="205969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7" name="Freeform: Shape 3286">
              <a:extLst>
                <a:ext uri="{FF2B5EF4-FFF2-40B4-BE49-F238E27FC236}">
                  <a16:creationId xmlns:a16="http://schemas.microsoft.com/office/drawing/2014/main" id="{C013E3DA-7725-EB4F-8B0D-460FDE50BE79}"/>
                </a:ext>
              </a:extLst>
            </p:cNvPr>
            <p:cNvSpPr/>
            <p:nvPr/>
          </p:nvSpPr>
          <p:spPr>
            <a:xfrm>
              <a:off x="5283356" y="1755973"/>
              <a:ext cx="39285" cy="35504"/>
            </a:xfrm>
            <a:custGeom>
              <a:avLst/>
              <a:gdLst>
                <a:gd name="connsiteX0" fmla="*/ 4561 w 39285"/>
                <a:gd name="connsiteY0" fmla="*/ 35504 h 35504"/>
                <a:gd name="connsiteX1" fmla="*/ 39285 w 39285"/>
                <a:gd name="connsiteY1" fmla="*/ 781 h 35504"/>
                <a:gd name="connsiteX2" fmla="*/ 30943 w 39285"/>
                <a:gd name="connsiteY2" fmla="*/ 0 h 35504"/>
                <a:gd name="connsiteX3" fmla="*/ 0 w 39285"/>
                <a:gd name="connsiteY3" fmla="*/ 30943 h 35504"/>
                <a:gd name="connsiteX4" fmla="*/ 4561 w 39285"/>
                <a:gd name="connsiteY4" fmla="*/ 35504 h 3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85" h="35504">
                  <a:moveTo>
                    <a:pt x="4561" y="35504"/>
                  </a:moveTo>
                  <a:lnTo>
                    <a:pt x="39285" y="781"/>
                  </a:lnTo>
                  <a:cubicBezTo>
                    <a:pt x="36504" y="510"/>
                    <a:pt x="33737" y="213"/>
                    <a:pt x="30943" y="0"/>
                  </a:cubicBezTo>
                  <a:lnTo>
                    <a:pt x="0" y="30943"/>
                  </a:lnTo>
                  <a:lnTo>
                    <a:pt x="4561" y="35504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8" name="Freeform: Shape 3287">
              <a:extLst>
                <a:ext uri="{FF2B5EF4-FFF2-40B4-BE49-F238E27FC236}">
                  <a16:creationId xmlns:a16="http://schemas.microsoft.com/office/drawing/2014/main" id="{B671D5B4-CE8D-961A-FFD9-329A3F5585B9}"/>
                </a:ext>
              </a:extLst>
            </p:cNvPr>
            <p:cNvSpPr/>
            <p:nvPr/>
          </p:nvSpPr>
          <p:spPr>
            <a:xfrm rot="-2700000">
              <a:off x="5205080" y="184071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9" name="Freeform: Shape 3288">
              <a:extLst>
                <a:ext uri="{FF2B5EF4-FFF2-40B4-BE49-F238E27FC236}">
                  <a16:creationId xmlns:a16="http://schemas.microsoft.com/office/drawing/2014/main" id="{14ABCF02-FCEF-E4EE-F91A-D2A98A951546}"/>
                </a:ext>
              </a:extLst>
            </p:cNvPr>
            <p:cNvSpPr/>
            <p:nvPr/>
          </p:nvSpPr>
          <p:spPr>
            <a:xfrm rot="-2700000">
              <a:off x="4913099" y="213268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90" name="Freeform: Shape 3289">
              <a:extLst>
                <a:ext uri="{FF2B5EF4-FFF2-40B4-BE49-F238E27FC236}">
                  <a16:creationId xmlns:a16="http://schemas.microsoft.com/office/drawing/2014/main" id="{EE73EEFC-0D8D-A278-A633-BB327286EC13}"/>
                </a:ext>
              </a:extLst>
            </p:cNvPr>
            <p:cNvSpPr/>
            <p:nvPr/>
          </p:nvSpPr>
          <p:spPr>
            <a:xfrm rot="-2700000">
              <a:off x="4961134" y="218072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1" name="Freeform: Shape 3290">
              <a:extLst>
                <a:ext uri="{FF2B5EF4-FFF2-40B4-BE49-F238E27FC236}">
                  <a16:creationId xmlns:a16="http://schemas.microsoft.com/office/drawing/2014/main" id="{D225B916-5AB2-CAD8-9CB8-0B65DF6E032C}"/>
                </a:ext>
              </a:extLst>
            </p:cNvPr>
            <p:cNvSpPr/>
            <p:nvPr/>
          </p:nvSpPr>
          <p:spPr>
            <a:xfrm rot="-2700000">
              <a:off x="5180118" y="196174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2" name="Freeform: Shape 3291">
              <a:extLst>
                <a:ext uri="{FF2B5EF4-FFF2-40B4-BE49-F238E27FC236}">
                  <a16:creationId xmlns:a16="http://schemas.microsoft.com/office/drawing/2014/main" id="{4C71823F-6D7D-9CD6-D3B2-E0BF69B39603}"/>
                </a:ext>
              </a:extLst>
            </p:cNvPr>
            <p:cNvSpPr/>
            <p:nvPr/>
          </p:nvSpPr>
          <p:spPr>
            <a:xfrm rot="-2700000">
              <a:off x="5107127" y="203473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3" name="Freeform: Shape 3292">
              <a:extLst>
                <a:ext uri="{FF2B5EF4-FFF2-40B4-BE49-F238E27FC236}">
                  <a16:creationId xmlns:a16="http://schemas.microsoft.com/office/drawing/2014/main" id="{213D3727-72F1-CD1A-42DF-D1B4929B385A}"/>
                </a:ext>
              </a:extLst>
            </p:cNvPr>
            <p:cNvSpPr/>
            <p:nvPr/>
          </p:nvSpPr>
          <p:spPr>
            <a:xfrm rot="-2700000">
              <a:off x="5034129" y="210773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4" name="Freeform: Shape 3293">
              <a:extLst>
                <a:ext uri="{FF2B5EF4-FFF2-40B4-BE49-F238E27FC236}">
                  <a16:creationId xmlns:a16="http://schemas.microsoft.com/office/drawing/2014/main" id="{00731DDC-802D-5D76-F939-96052BA53D15}"/>
                </a:ext>
              </a:extLst>
            </p:cNvPr>
            <p:cNvSpPr/>
            <p:nvPr/>
          </p:nvSpPr>
          <p:spPr>
            <a:xfrm rot="-2700000">
              <a:off x="5326100" y="18157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5" name="Freeform: Shape 3294">
              <a:extLst>
                <a:ext uri="{FF2B5EF4-FFF2-40B4-BE49-F238E27FC236}">
                  <a16:creationId xmlns:a16="http://schemas.microsoft.com/office/drawing/2014/main" id="{D76E4C68-056F-D49B-230D-F0A53E2173C8}"/>
                </a:ext>
              </a:extLst>
            </p:cNvPr>
            <p:cNvSpPr/>
            <p:nvPr/>
          </p:nvSpPr>
          <p:spPr>
            <a:xfrm rot="-2700000">
              <a:off x="4815132" y="232676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6" name="Freeform: Shape 3295">
              <a:extLst>
                <a:ext uri="{FF2B5EF4-FFF2-40B4-BE49-F238E27FC236}">
                  <a16:creationId xmlns:a16="http://schemas.microsoft.com/office/drawing/2014/main" id="{3EBF67C8-4882-988D-B592-8757996A2034}"/>
                </a:ext>
              </a:extLst>
            </p:cNvPr>
            <p:cNvSpPr/>
            <p:nvPr/>
          </p:nvSpPr>
          <p:spPr>
            <a:xfrm>
              <a:off x="4748539" y="2382406"/>
              <a:ext cx="39962" cy="41052"/>
            </a:xfrm>
            <a:custGeom>
              <a:avLst/>
              <a:gdLst>
                <a:gd name="connsiteX0" fmla="*/ 39963 w 39962"/>
                <a:gd name="connsiteY0" fmla="*/ 4561 h 41052"/>
                <a:gd name="connsiteX1" fmla="*/ 35401 w 39962"/>
                <a:gd name="connsiteY1" fmla="*/ 0 h 41052"/>
                <a:gd name="connsiteX2" fmla="*/ 110 w 39962"/>
                <a:gd name="connsiteY2" fmla="*/ 35285 h 41052"/>
                <a:gd name="connsiteX3" fmla="*/ 0 w 39962"/>
                <a:gd name="connsiteY3" fmla="*/ 37588 h 41052"/>
                <a:gd name="connsiteX4" fmla="*/ 3465 w 39962"/>
                <a:gd name="connsiteY4" fmla="*/ 41053 h 41052"/>
                <a:gd name="connsiteX5" fmla="*/ 39963 w 39962"/>
                <a:gd name="connsiteY5" fmla="*/ 4561 h 4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962" h="41052">
                  <a:moveTo>
                    <a:pt x="39963" y="4561"/>
                  </a:moveTo>
                  <a:lnTo>
                    <a:pt x="35401" y="0"/>
                  </a:lnTo>
                  <a:lnTo>
                    <a:pt x="110" y="35285"/>
                  </a:lnTo>
                  <a:cubicBezTo>
                    <a:pt x="71" y="36053"/>
                    <a:pt x="39" y="36821"/>
                    <a:pt x="0" y="37588"/>
                  </a:cubicBezTo>
                  <a:lnTo>
                    <a:pt x="3465" y="41053"/>
                  </a:lnTo>
                  <a:lnTo>
                    <a:pt x="39963" y="4561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7" name="Freeform: Shape 3296">
              <a:extLst>
                <a:ext uri="{FF2B5EF4-FFF2-40B4-BE49-F238E27FC236}">
                  <a16:creationId xmlns:a16="http://schemas.microsoft.com/office/drawing/2014/main" id="{06325944-E45D-7682-2B77-1B2EE54F4E86}"/>
                </a:ext>
              </a:extLst>
            </p:cNvPr>
            <p:cNvSpPr/>
            <p:nvPr/>
          </p:nvSpPr>
          <p:spPr>
            <a:xfrm rot="-2700000">
              <a:off x="5253110" y="188875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8" name="Freeform: Shape 3297">
              <a:extLst>
                <a:ext uri="{FF2B5EF4-FFF2-40B4-BE49-F238E27FC236}">
                  <a16:creationId xmlns:a16="http://schemas.microsoft.com/office/drawing/2014/main" id="{2449BCF4-74A9-2D82-99E5-46A2FFCB33E2}"/>
                </a:ext>
              </a:extLst>
            </p:cNvPr>
            <p:cNvSpPr/>
            <p:nvPr/>
          </p:nvSpPr>
          <p:spPr>
            <a:xfrm rot="-2700000">
              <a:off x="4888132" y="225377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9" name="Freeform: Shape 3298">
              <a:extLst>
                <a:ext uri="{FF2B5EF4-FFF2-40B4-BE49-F238E27FC236}">
                  <a16:creationId xmlns:a16="http://schemas.microsoft.com/office/drawing/2014/main" id="{91FB58C4-522F-B4CC-EAA5-1F337677C08E}"/>
                </a:ext>
              </a:extLst>
            </p:cNvPr>
            <p:cNvSpPr/>
            <p:nvPr/>
          </p:nvSpPr>
          <p:spPr>
            <a:xfrm rot="-2700000">
              <a:off x="5009185" y="22287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0" name="Freeform: Shape 3299">
              <a:extLst>
                <a:ext uri="{FF2B5EF4-FFF2-40B4-BE49-F238E27FC236}">
                  <a16:creationId xmlns:a16="http://schemas.microsoft.com/office/drawing/2014/main" id="{14A4B646-A7E2-B65D-6C64-F6CA25A09E73}"/>
                </a:ext>
              </a:extLst>
            </p:cNvPr>
            <p:cNvSpPr/>
            <p:nvPr/>
          </p:nvSpPr>
          <p:spPr>
            <a:xfrm rot="-2700486">
              <a:off x="4936203" y="23016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1" name="Freeform: Shape 3300">
              <a:extLst>
                <a:ext uri="{FF2B5EF4-FFF2-40B4-BE49-F238E27FC236}">
                  <a16:creationId xmlns:a16="http://schemas.microsoft.com/office/drawing/2014/main" id="{3CF25040-DDE8-D039-DC43-4FC90AFA445A}"/>
                </a:ext>
              </a:extLst>
            </p:cNvPr>
            <p:cNvSpPr/>
            <p:nvPr/>
          </p:nvSpPr>
          <p:spPr>
            <a:xfrm rot="-2700000">
              <a:off x="4863202" y="237469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2" name="Freeform: Shape 3301">
              <a:extLst>
                <a:ext uri="{FF2B5EF4-FFF2-40B4-BE49-F238E27FC236}">
                  <a16:creationId xmlns:a16="http://schemas.microsoft.com/office/drawing/2014/main" id="{B6A4BA2A-641E-8835-0CB5-0218D1999268}"/>
                </a:ext>
              </a:extLst>
            </p:cNvPr>
            <p:cNvSpPr/>
            <p:nvPr/>
          </p:nvSpPr>
          <p:spPr>
            <a:xfrm rot="-2700000">
              <a:off x="5374149" y="18637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3" name="Freeform: Shape 3302">
              <a:extLst>
                <a:ext uri="{FF2B5EF4-FFF2-40B4-BE49-F238E27FC236}">
                  <a16:creationId xmlns:a16="http://schemas.microsoft.com/office/drawing/2014/main" id="{28928FF2-448A-0F80-F12D-06453F977BA7}"/>
                </a:ext>
              </a:extLst>
            </p:cNvPr>
            <p:cNvSpPr/>
            <p:nvPr/>
          </p:nvSpPr>
          <p:spPr>
            <a:xfrm rot="-2700000">
              <a:off x="4790191" y="244773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4" name="Freeform: Shape 3303">
              <a:extLst>
                <a:ext uri="{FF2B5EF4-FFF2-40B4-BE49-F238E27FC236}">
                  <a16:creationId xmlns:a16="http://schemas.microsoft.com/office/drawing/2014/main" id="{CD82EE8F-3B1B-7FA1-ED11-4081E5E8BBAF}"/>
                </a:ext>
              </a:extLst>
            </p:cNvPr>
            <p:cNvSpPr/>
            <p:nvPr/>
          </p:nvSpPr>
          <p:spPr>
            <a:xfrm rot="-2700000">
              <a:off x="5301152" y="193679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5" name="Freeform: Shape 3304">
              <a:extLst>
                <a:ext uri="{FF2B5EF4-FFF2-40B4-BE49-F238E27FC236}">
                  <a16:creationId xmlns:a16="http://schemas.microsoft.com/office/drawing/2014/main" id="{A8B502A5-E985-D267-A57E-3B8472212C52}"/>
                </a:ext>
              </a:extLst>
            </p:cNvPr>
            <p:cNvSpPr/>
            <p:nvPr/>
          </p:nvSpPr>
          <p:spPr>
            <a:xfrm rot="-2700000">
              <a:off x="5082178" y="21557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6" name="Freeform: Shape 3305">
              <a:extLst>
                <a:ext uri="{FF2B5EF4-FFF2-40B4-BE49-F238E27FC236}">
                  <a16:creationId xmlns:a16="http://schemas.microsoft.com/office/drawing/2014/main" id="{7F951E49-C573-EDF0-8BE0-6FE48713C732}"/>
                </a:ext>
              </a:extLst>
            </p:cNvPr>
            <p:cNvSpPr/>
            <p:nvPr/>
          </p:nvSpPr>
          <p:spPr>
            <a:xfrm rot="-2700000">
              <a:off x="5155163" y="208272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7" name="Freeform: Shape 3306">
              <a:extLst>
                <a:ext uri="{FF2B5EF4-FFF2-40B4-BE49-F238E27FC236}">
                  <a16:creationId xmlns:a16="http://schemas.microsoft.com/office/drawing/2014/main" id="{9A453980-63FD-58AE-E47F-6E95839C3118}"/>
                </a:ext>
              </a:extLst>
            </p:cNvPr>
            <p:cNvSpPr/>
            <p:nvPr/>
          </p:nvSpPr>
          <p:spPr>
            <a:xfrm rot="-2700000">
              <a:off x="5228161" y="200978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8" name="Freeform: Shape 3307">
              <a:extLst>
                <a:ext uri="{FF2B5EF4-FFF2-40B4-BE49-F238E27FC236}">
                  <a16:creationId xmlns:a16="http://schemas.microsoft.com/office/drawing/2014/main" id="{E3A8D261-312D-2DBE-6766-BA120F8B7B4A}"/>
                </a:ext>
              </a:extLst>
            </p:cNvPr>
            <p:cNvSpPr/>
            <p:nvPr/>
          </p:nvSpPr>
          <p:spPr>
            <a:xfrm rot="-2700000">
              <a:off x="5422179" y="19118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9" name="Freeform: Shape 3308">
              <a:extLst>
                <a:ext uri="{FF2B5EF4-FFF2-40B4-BE49-F238E27FC236}">
                  <a16:creationId xmlns:a16="http://schemas.microsoft.com/office/drawing/2014/main" id="{F61E6126-E2F8-A697-AB2D-B8B18DF0BD3A}"/>
                </a:ext>
              </a:extLst>
            </p:cNvPr>
            <p:cNvSpPr/>
            <p:nvPr/>
          </p:nvSpPr>
          <p:spPr>
            <a:xfrm rot="-2700000">
              <a:off x="5130208" y="220374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0" name="Freeform: Shape 3309">
              <a:extLst>
                <a:ext uri="{FF2B5EF4-FFF2-40B4-BE49-F238E27FC236}">
                  <a16:creationId xmlns:a16="http://schemas.microsoft.com/office/drawing/2014/main" id="{2DB7DCC7-5AA9-767C-56C2-A576DD02956F}"/>
                </a:ext>
              </a:extLst>
            </p:cNvPr>
            <p:cNvSpPr/>
            <p:nvPr/>
          </p:nvSpPr>
          <p:spPr>
            <a:xfrm rot="-2700486">
              <a:off x="4984238" y="234971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1" name="Freeform: Shape 3310">
              <a:extLst>
                <a:ext uri="{FF2B5EF4-FFF2-40B4-BE49-F238E27FC236}">
                  <a16:creationId xmlns:a16="http://schemas.microsoft.com/office/drawing/2014/main" id="{038EFED1-6939-9C3E-9BE7-A778C22A51EF}"/>
                </a:ext>
              </a:extLst>
            </p:cNvPr>
            <p:cNvSpPr/>
            <p:nvPr/>
          </p:nvSpPr>
          <p:spPr>
            <a:xfrm rot="-2700000">
              <a:off x="4911237" y="24227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2" name="Freeform: Shape 3311">
              <a:extLst>
                <a:ext uri="{FF2B5EF4-FFF2-40B4-BE49-F238E27FC236}">
                  <a16:creationId xmlns:a16="http://schemas.microsoft.com/office/drawing/2014/main" id="{322AB142-75F6-D313-E032-1C3153464BF9}"/>
                </a:ext>
              </a:extLst>
            </p:cNvPr>
            <p:cNvSpPr/>
            <p:nvPr/>
          </p:nvSpPr>
          <p:spPr>
            <a:xfrm rot="-2700000">
              <a:off x="4838227" y="249577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3" name="Freeform: Shape 3312">
              <a:extLst>
                <a:ext uri="{FF2B5EF4-FFF2-40B4-BE49-F238E27FC236}">
                  <a16:creationId xmlns:a16="http://schemas.microsoft.com/office/drawing/2014/main" id="{5676EFF8-C8DD-DA8C-0C66-ABA60751BDBB}"/>
                </a:ext>
              </a:extLst>
            </p:cNvPr>
            <p:cNvSpPr/>
            <p:nvPr/>
          </p:nvSpPr>
          <p:spPr>
            <a:xfrm>
              <a:off x="5500473" y="1832175"/>
              <a:ext cx="31226" cy="30413"/>
            </a:xfrm>
            <a:custGeom>
              <a:avLst/>
              <a:gdLst>
                <a:gd name="connsiteX0" fmla="*/ 4555 w 31226"/>
                <a:gd name="connsiteY0" fmla="*/ 30414 h 30413"/>
                <a:gd name="connsiteX1" fmla="*/ 31227 w 31226"/>
                <a:gd name="connsiteY1" fmla="*/ 3749 h 30413"/>
                <a:gd name="connsiteX2" fmla="*/ 25852 w 31226"/>
                <a:gd name="connsiteY2" fmla="*/ 0 h 30413"/>
                <a:gd name="connsiteX3" fmla="*/ 0 w 31226"/>
                <a:gd name="connsiteY3" fmla="*/ 25852 h 30413"/>
                <a:gd name="connsiteX4" fmla="*/ 4555 w 31226"/>
                <a:gd name="connsiteY4" fmla="*/ 30414 h 30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6" h="30413">
                  <a:moveTo>
                    <a:pt x="4555" y="30414"/>
                  </a:moveTo>
                  <a:lnTo>
                    <a:pt x="31227" y="3749"/>
                  </a:lnTo>
                  <a:cubicBezTo>
                    <a:pt x="29433" y="2497"/>
                    <a:pt x="27653" y="1226"/>
                    <a:pt x="25852" y="0"/>
                  </a:cubicBezTo>
                  <a:lnTo>
                    <a:pt x="0" y="25852"/>
                  </a:lnTo>
                  <a:lnTo>
                    <a:pt x="4555" y="30414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4" name="Freeform: Shape 3313">
              <a:extLst>
                <a:ext uri="{FF2B5EF4-FFF2-40B4-BE49-F238E27FC236}">
                  <a16:creationId xmlns:a16="http://schemas.microsoft.com/office/drawing/2014/main" id="{1DC2F029-2AC9-FC9B-EB8C-B236AE794F31}"/>
                </a:ext>
              </a:extLst>
            </p:cNvPr>
            <p:cNvSpPr/>
            <p:nvPr/>
          </p:nvSpPr>
          <p:spPr>
            <a:xfrm rot="-2700000">
              <a:off x="5349186" y="198483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5" name="Freeform: Shape 3314">
              <a:extLst>
                <a:ext uri="{FF2B5EF4-FFF2-40B4-BE49-F238E27FC236}">
                  <a16:creationId xmlns:a16="http://schemas.microsoft.com/office/drawing/2014/main" id="{9B44E89B-BC73-B8B4-73A7-A219007093F6}"/>
                </a:ext>
              </a:extLst>
            </p:cNvPr>
            <p:cNvSpPr/>
            <p:nvPr/>
          </p:nvSpPr>
          <p:spPr>
            <a:xfrm rot="-2700000">
              <a:off x="5276196" y="205782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6" name="Freeform: Shape 3315">
              <a:extLst>
                <a:ext uri="{FF2B5EF4-FFF2-40B4-BE49-F238E27FC236}">
                  <a16:creationId xmlns:a16="http://schemas.microsoft.com/office/drawing/2014/main" id="{F5F3031F-A398-57EF-1C62-32D0B664D135}"/>
                </a:ext>
              </a:extLst>
            </p:cNvPr>
            <p:cNvSpPr/>
            <p:nvPr/>
          </p:nvSpPr>
          <p:spPr>
            <a:xfrm rot="-2700000">
              <a:off x="5203198" y="21307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7" name="Freeform: Shape 3316">
              <a:extLst>
                <a:ext uri="{FF2B5EF4-FFF2-40B4-BE49-F238E27FC236}">
                  <a16:creationId xmlns:a16="http://schemas.microsoft.com/office/drawing/2014/main" id="{619D7275-FE38-795A-892C-80B4331E2413}"/>
                </a:ext>
              </a:extLst>
            </p:cNvPr>
            <p:cNvSpPr/>
            <p:nvPr/>
          </p:nvSpPr>
          <p:spPr>
            <a:xfrm rot="-2700000">
              <a:off x="5057224" y="227674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8" name="Freeform: Shape 3317">
              <a:extLst>
                <a:ext uri="{FF2B5EF4-FFF2-40B4-BE49-F238E27FC236}">
                  <a16:creationId xmlns:a16="http://schemas.microsoft.com/office/drawing/2014/main" id="{FA815EC2-3B80-FE8E-878B-93B42C87405D}"/>
                </a:ext>
              </a:extLst>
            </p:cNvPr>
            <p:cNvSpPr/>
            <p:nvPr/>
          </p:nvSpPr>
          <p:spPr>
            <a:xfrm rot="-2700000">
              <a:off x="4765237" y="256877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9" name="Freeform: Shape 3318">
              <a:extLst>
                <a:ext uri="{FF2B5EF4-FFF2-40B4-BE49-F238E27FC236}">
                  <a16:creationId xmlns:a16="http://schemas.microsoft.com/office/drawing/2014/main" id="{9946EF9F-E841-668F-A750-3AB98268DD22}"/>
                </a:ext>
              </a:extLst>
            </p:cNvPr>
            <p:cNvSpPr/>
            <p:nvPr/>
          </p:nvSpPr>
          <p:spPr>
            <a:xfrm rot="-2700486">
              <a:off x="5032272" y="23977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0" name="Freeform: Shape 3319">
              <a:extLst>
                <a:ext uri="{FF2B5EF4-FFF2-40B4-BE49-F238E27FC236}">
                  <a16:creationId xmlns:a16="http://schemas.microsoft.com/office/drawing/2014/main" id="{FD3A759E-DD7D-9B7E-DEFD-2528F55EAC87}"/>
                </a:ext>
              </a:extLst>
            </p:cNvPr>
            <p:cNvSpPr/>
            <p:nvPr/>
          </p:nvSpPr>
          <p:spPr>
            <a:xfrm rot="-2700000">
              <a:off x="4959273" y="247076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1" name="Freeform: Shape 3320">
              <a:extLst>
                <a:ext uri="{FF2B5EF4-FFF2-40B4-BE49-F238E27FC236}">
                  <a16:creationId xmlns:a16="http://schemas.microsoft.com/office/drawing/2014/main" id="{1D51ED57-5E79-069E-4C40-F32476823A97}"/>
                </a:ext>
              </a:extLst>
            </p:cNvPr>
            <p:cNvSpPr/>
            <p:nvPr/>
          </p:nvSpPr>
          <p:spPr>
            <a:xfrm>
              <a:off x="5548501" y="1874261"/>
              <a:ext cx="36601" cy="36368"/>
            </a:xfrm>
            <a:custGeom>
              <a:avLst/>
              <a:gdLst>
                <a:gd name="connsiteX0" fmla="*/ 4561 w 36601"/>
                <a:gd name="connsiteY0" fmla="*/ 36369 h 36368"/>
                <a:gd name="connsiteX1" fmla="*/ 36601 w 36601"/>
                <a:gd name="connsiteY1" fmla="*/ 4329 h 36368"/>
                <a:gd name="connsiteX2" fmla="*/ 31808 w 36601"/>
                <a:gd name="connsiteY2" fmla="*/ 0 h 36368"/>
                <a:gd name="connsiteX3" fmla="*/ 0 w 36601"/>
                <a:gd name="connsiteY3" fmla="*/ 31807 h 36368"/>
                <a:gd name="connsiteX4" fmla="*/ 4561 w 36601"/>
                <a:gd name="connsiteY4" fmla="*/ 36369 h 3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01" h="36368">
                  <a:moveTo>
                    <a:pt x="4561" y="36369"/>
                  </a:moveTo>
                  <a:lnTo>
                    <a:pt x="36601" y="4329"/>
                  </a:lnTo>
                  <a:cubicBezTo>
                    <a:pt x="35008" y="2878"/>
                    <a:pt x="33414" y="1426"/>
                    <a:pt x="31808" y="0"/>
                  </a:cubicBezTo>
                  <a:lnTo>
                    <a:pt x="0" y="31807"/>
                  </a:lnTo>
                  <a:lnTo>
                    <a:pt x="4561" y="36369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2" name="Freeform: Shape 3321">
              <a:extLst>
                <a:ext uri="{FF2B5EF4-FFF2-40B4-BE49-F238E27FC236}">
                  <a16:creationId xmlns:a16="http://schemas.microsoft.com/office/drawing/2014/main" id="{F123A111-E1A8-546F-A7A5-1C70A871CDAF}"/>
                </a:ext>
              </a:extLst>
            </p:cNvPr>
            <p:cNvSpPr/>
            <p:nvPr/>
          </p:nvSpPr>
          <p:spPr>
            <a:xfrm rot="-2700000">
              <a:off x="5105256" y="232477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3" name="Freeform: Shape 3322">
              <a:extLst>
                <a:ext uri="{FF2B5EF4-FFF2-40B4-BE49-F238E27FC236}">
                  <a16:creationId xmlns:a16="http://schemas.microsoft.com/office/drawing/2014/main" id="{0BEB1732-C602-BEF0-ECD8-5CF7C3C3A49A}"/>
                </a:ext>
              </a:extLst>
            </p:cNvPr>
            <p:cNvSpPr/>
            <p:nvPr/>
          </p:nvSpPr>
          <p:spPr>
            <a:xfrm rot="-2700000">
              <a:off x="5251235" y="217878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4" name="Freeform: Shape 3323">
              <a:extLst>
                <a:ext uri="{FF2B5EF4-FFF2-40B4-BE49-F238E27FC236}">
                  <a16:creationId xmlns:a16="http://schemas.microsoft.com/office/drawing/2014/main" id="{1DB5977C-5E8F-929F-64C0-3CB3BA2C9EA3}"/>
                </a:ext>
              </a:extLst>
            </p:cNvPr>
            <p:cNvSpPr/>
            <p:nvPr/>
          </p:nvSpPr>
          <p:spPr>
            <a:xfrm rot="-2700000">
              <a:off x="5397223" y="203285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5" name="Freeform: Shape 3324">
              <a:extLst>
                <a:ext uri="{FF2B5EF4-FFF2-40B4-BE49-F238E27FC236}">
                  <a16:creationId xmlns:a16="http://schemas.microsoft.com/office/drawing/2014/main" id="{6B66FCA9-6DCE-B929-539A-D601641E7997}"/>
                </a:ext>
              </a:extLst>
            </p:cNvPr>
            <p:cNvSpPr/>
            <p:nvPr/>
          </p:nvSpPr>
          <p:spPr>
            <a:xfrm rot="-2700000">
              <a:off x="4886259" y="2543811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6" name="Freeform: Shape 3325">
              <a:extLst>
                <a:ext uri="{FF2B5EF4-FFF2-40B4-BE49-F238E27FC236}">
                  <a16:creationId xmlns:a16="http://schemas.microsoft.com/office/drawing/2014/main" id="{BB23E5E8-BE81-CF63-B162-4B1B5F95148C}"/>
                </a:ext>
              </a:extLst>
            </p:cNvPr>
            <p:cNvSpPr/>
            <p:nvPr/>
          </p:nvSpPr>
          <p:spPr>
            <a:xfrm rot="-2700000">
              <a:off x="5470215" y="195987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7" name="Freeform: Shape 3326">
              <a:extLst>
                <a:ext uri="{FF2B5EF4-FFF2-40B4-BE49-F238E27FC236}">
                  <a16:creationId xmlns:a16="http://schemas.microsoft.com/office/drawing/2014/main" id="{221800C5-985C-E54A-B698-40CCDA24D1EC}"/>
                </a:ext>
              </a:extLst>
            </p:cNvPr>
            <p:cNvSpPr/>
            <p:nvPr/>
          </p:nvSpPr>
          <p:spPr>
            <a:xfrm rot="-2700000">
              <a:off x="5324231" y="210592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8" name="Freeform: Shape 3327">
              <a:extLst>
                <a:ext uri="{FF2B5EF4-FFF2-40B4-BE49-F238E27FC236}">
                  <a16:creationId xmlns:a16="http://schemas.microsoft.com/office/drawing/2014/main" id="{17986015-72C9-725E-9F08-08E74BE48FAE}"/>
                </a:ext>
              </a:extLst>
            </p:cNvPr>
            <p:cNvSpPr/>
            <p:nvPr/>
          </p:nvSpPr>
          <p:spPr>
            <a:xfrm rot="-2700000">
              <a:off x="5178249" y="22517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9" name="Freeform: Shape 3328">
              <a:extLst>
                <a:ext uri="{FF2B5EF4-FFF2-40B4-BE49-F238E27FC236}">
                  <a16:creationId xmlns:a16="http://schemas.microsoft.com/office/drawing/2014/main" id="{E56619F9-1785-CA58-47C8-1CA1F286C8BD}"/>
                </a:ext>
              </a:extLst>
            </p:cNvPr>
            <p:cNvSpPr/>
            <p:nvPr/>
          </p:nvSpPr>
          <p:spPr>
            <a:xfrm rot="-2700000">
              <a:off x="4813301" y="26167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0" name="Freeform: Shape 3329">
              <a:extLst>
                <a:ext uri="{FF2B5EF4-FFF2-40B4-BE49-F238E27FC236}">
                  <a16:creationId xmlns:a16="http://schemas.microsoft.com/office/drawing/2014/main" id="{4C8CF328-BFF4-E396-EFC4-DC35A6F0CCC0}"/>
                </a:ext>
              </a:extLst>
            </p:cNvPr>
            <p:cNvSpPr/>
            <p:nvPr/>
          </p:nvSpPr>
          <p:spPr>
            <a:xfrm rot="-2700000">
              <a:off x="5518250" y="200790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1" name="Freeform: Shape 3330">
              <a:extLst>
                <a:ext uri="{FF2B5EF4-FFF2-40B4-BE49-F238E27FC236}">
                  <a16:creationId xmlns:a16="http://schemas.microsoft.com/office/drawing/2014/main" id="{473D9E8B-7EC3-924E-7F7B-F97C0B351E6E}"/>
                </a:ext>
              </a:extLst>
            </p:cNvPr>
            <p:cNvSpPr/>
            <p:nvPr/>
          </p:nvSpPr>
          <p:spPr>
            <a:xfrm rot="-2700000">
              <a:off x="5226274" y="229987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2" name="Freeform: Shape 3331">
              <a:extLst>
                <a:ext uri="{FF2B5EF4-FFF2-40B4-BE49-F238E27FC236}">
                  <a16:creationId xmlns:a16="http://schemas.microsoft.com/office/drawing/2014/main" id="{22849DAE-8D6E-EDC0-2D67-0794D253ACCF}"/>
                </a:ext>
              </a:extLst>
            </p:cNvPr>
            <p:cNvSpPr/>
            <p:nvPr/>
          </p:nvSpPr>
          <p:spPr>
            <a:xfrm rot="-2700000">
              <a:off x="5153271" y="237294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3" name="Freeform: Shape 3332">
              <a:extLst>
                <a:ext uri="{FF2B5EF4-FFF2-40B4-BE49-F238E27FC236}">
                  <a16:creationId xmlns:a16="http://schemas.microsoft.com/office/drawing/2014/main" id="{A3318C16-A789-9CBC-16A3-BEC48C359310}"/>
                </a:ext>
              </a:extLst>
            </p:cNvPr>
            <p:cNvSpPr/>
            <p:nvPr/>
          </p:nvSpPr>
          <p:spPr>
            <a:xfrm rot="-2700486">
              <a:off x="5080313" y="244578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4" name="Freeform: Shape 3333">
              <a:extLst>
                <a:ext uri="{FF2B5EF4-FFF2-40B4-BE49-F238E27FC236}">
                  <a16:creationId xmlns:a16="http://schemas.microsoft.com/office/drawing/2014/main" id="{51AE8B4E-DB14-F72A-8405-7FE7E324FD0C}"/>
                </a:ext>
              </a:extLst>
            </p:cNvPr>
            <p:cNvSpPr/>
            <p:nvPr/>
          </p:nvSpPr>
          <p:spPr>
            <a:xfrm rot="-2700000">
              <a:off x="4934294" y="259185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5" name="Freeform: Shape 3334">
              <a:extLst>
                <a:ext uri="{FF2B5EF4-FFF2-40B4-BE49-F238E27FC236}">
                  <a16:creationId xmlns:a16="http://schemas.microsoft.com/office/drawing/2014/main" id="{C3320287-5922-5A9B-7B60-1824E7E4955C}"/>
                </a:ext>
              </a:extLst>
            </p:cNvPr>
            <p:cNvSpPr/>
            <p:nvPr/>
          </p:nvSpPr>
          <p:spPr>
            <a:xfrm rot="-2700486">
              <a:off x="5372259" y="21538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6" name="Freeform: Shape 3335">
              <a:extLst>
                <a:ext uri="{FF2B5EF4-FFF2-40B4-BE49-F238E27FC236}">
                  <a16:creationId xmlns:a16="http://schemas.microsoft.com/office/drawing/2014/main" id="{9A8021EC-8974-BD5F-2177-497A4BAB3466}"/>
                </a:ext>
              </a:extLst>
            </p:cNvPr>
            <p:cNvSpPr/>
            <p:nvPr/>
          </p:nvSpPr>
          <p:spPr>
            <a:xfrm rot="-2700000">
              <a:off x="5299269" y="222682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7" name="Freeform: Shape 3336">
              <a:extLst>
                <a:ext uri="{FF2B5EF4-FFF2-40B4-BE49-F238E27FC236}">
                  <a16:creationId xmlns:a16="http://schemas.microsoft.com/office/drawing/2014/main" id="{631FEB28-01FE-E028-60D8-FC75EF7F94BB}"/>
                </a:ext>
              </a:extLst>
            </p:cNvPr>
            <p:cNvSpPr/>
            <p:nvPr/>
          </p:nvSpPr>
          <p:spPr>
            <a:xfrm rot="-2700000">
              <a:off x="4861305" y="266485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8" name="Freeform: Shape 3337">
              <a:extLst>
                <a:ext uri="{FF2B5EF4-FFF2-40B4-BE49-F238E27FC236}">
                  <a16:creationId xmlns:a16="http://schemas.microsoft.com/office/drawing/2014/main" id="{FEC015ED-78BF-F76A-814E-DC2D8A360CBD}"/>
                </a:ext>
              </a:extLst>
            </p:cNvPr>
            <p:cNvSpPr/>
            <p:nvPr/>
          </p:nvSpPr>
          <p:spPr>
            <a:xfrm>
              <a:off x="5596534" y="1922269"/>
              <a:ext cx="36091" cy="36394"/>
            </a:xfrm>
            <a:custGeom>
              <a:avLst/>
              <a:gdLst>
                <a:gd name="connsiteX0" fmla="*/ 4561 w 36091"/>
                <a:gd name="connsiteY0" fmla="*/ 36395 h 36394"/>
                <a:gd name="connsiteX1" fmla="*/ 36091 w 36091"/>
                <a:gd name="connsiteY1" fmla="*/ 4865 h 36394"/>
                <a:gd name="connsiteX2" fmla="*/ 31833 w 36091"/>
                <a:gd name="connsiteY2" fmla="*/ 0 h 36394"/>
                <a:gd name="connsiteX3" fmla="*/ 0 w 36091"/>
                <a:gd name="connsiteY3" fmla="*/ 31833 h 36394"/>
                <a:gd name="connsiteX4" fmla="*/ 4561 w 36091"/>
                <a:gd name="connsiteY4" fmla="*/ 36395 h 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1" h="36394">
                  <a:moveTo>
                    <a:pt x="4561" y="36395"/>
                  </a:moveTo>
                  <a:lnTo>
                    <a:pt x="36091" y="4865"/>
                  </a:lnTo>
                  <a:cubicBezTo>
                    <a:pt x="34672" y="3239"/>
                    <a:pt x="33259" y="1607"/>
                    <a:pt x="31833" y="0"/>
                  </a:cubicBezTo>
                  <a:lnTo>
                    <a:pt x="0" y="31833"/>
                  </a:lnTo>
                  <a:lnTo>
                    <a:pt x="4561" y="36395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9" name="Freeform: Shape 3338">
              <a:extLst>
                <a:ext uri="{FF2B5EF4-FFF2-40B4-BE49-F238E27FC236}">
                  <a16:creationId xmlns:a16="http://schemas.microsoft.com/office/drawing/2014/main" id="{2AB17312-45F4-D7FF-9755-473DF4C18B9C}"/>
                </a:ext>
              </a:extLst>
            </p:cNvPr>
            <p:cNvSpPr/>
            <p:nvPr/>
          </p:nvSpPr>
          <p:spPr>
            <a:xfrm rot="-2700000">
              <a:off x="5445257" y="208090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0" name="Freeform: Shape 3339">
              <a:extLst>
                <a:ext uri="{FF2B5EF4-FFF2-40B4-BE49-F238E27FC236}">
                  <a16:creationId xmlns:a16="http://schemas.microsoft.com/office/drawing/2014/main" id="{8CC7829C-5F23-A079-96D5-239DEBADB604}"/>
                </a:ext>
              </a:extLst>
            </p:cNvPr>
            <p:cNvSpPr/>
            <p:nvPr/>
          </p:nvSpPr>
          <p:spPr>
            <a:xfrm rot="-2700000">
              <a:off x="5007286" y="25188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1" name="Freeform: Shape 3340">
              <a:extLst>
                <a:ext uri="{FF2B5EF4-FFF2-40B4-BE49-F238E27FC236}">
                  <a16:creationId xmlns:a16="http://schemas.microsoft.com/office/drawing/2014/main" id="{3A592476-EA01-1073-5644-314F7096A63A}"/>
                </a:ext>
              </a:extLst>
            </p:cNvPr>
            <p:cNvSpPr/>
            <p:nvPr/>
          </p:nvSpPr>
          <p:spPr>
            <a:xfrm>
              <a:off x="4794605" y="2720540"/>
              <a:ext cx="40052" cy="41059"/>
            </a:xfrm>
            <a:custGeom>
              <a:avLst/>
              <a:gdLst>
                <a:gd name="connsiteX0" fmla="*/ 40053 w 40052"/>
                <a:gd name="connsiteY0" fmla="*/ 4561 h 41059"/>
                <a:gd name="connsiteX1" fmla="*/ 35491 w 40052"/>
                <a:gd name="connsiteY1" fmla="*/ 0 h 41059"/>
                <a:gd name="connsiteX2" fmla="*/ 0 w 40052"/>
                <a:gd name="connsiteY2" fmla="*/ 35498 h 41059"/>
                <a:gd name="connsiteX3" fmla="*/ 1077 w 40052"/>
                <a:gd name="connsiteY3" fmla="*/ 38575 h 41059"/>
                <a:gd name="connsiteX4" fmla="*/ 3561 w 40052"/>
                <a:gd name="connsiteY4" fmla="*/ 41059 h 41059"/>
                <a:gd name="connsiteX5" fmla="*/ 40053 w 40052"/>
                <a:gd name="connsiteY5" fmla="*/ 4561 h 4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52" h="41059">
                  <a:moveTo>
                    <a:pt x="40053" y="4561"/>
                  </a:moveTo>
                  <a:lnTo>
                    <a:pt x="35491" y="0"/>
                  </a:lnTo>
                  <a:lnTo>
                    <a:pt x="0" y="35498"/>
                  </a:lnTo>
                  <a:cubicBezTo>
                    <a:pt x="348" y="36530"/>
                    <a:pt x="723" y="37550"/>
                    <a:pt x="1077" y="38575"/>
                  </a:cubicBezTo>
                  <a:lnTo>
                    <a:pt x="3561" y="41059"/>
                  </a:lnTo>
                  <a:lnTo>
                    <a:pt x="40053" y="4561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2" name="Freeform: Shape 3341">
              <a:extLst>
                <a:ext uri="{FF2B5EF4-FFF2-40B4-BE49-F238E27FC236}">
                  <a16:creationId xmlns:a16="http://schemas.microsoft.com/office/drawing/2014/main" id="{B73F5E75-891A-C28A-7427-D13D4ABAF528}"/>
                </a:ext>
              </a:extLst>
            </p:cNvPr>
            <p:cNvSpPr/>
            <p:nvPr/>
          </p:nvSpPr>
          <p:spPr>
            <a:xfrm rot="-2700000">
              <a:off x="4982357" y="263982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3" name="Freeform: Shape 3342">
              <a:extLst>
                <a:ext uri="{FF2B5EF4-FFF2-40B4-BE49-F238E27FC236}">
                  <a16:creationId xmlns:a16="http://schemas.microsoft.com/office/drawing/2014/main" id="{A0037352-F985-E486-1DCA-6FA20F7CAEFC}"/>
                </a:ext>
              </a:extLst>
            </p:cNvPr>
            <p:cNvSpPr/>
            <p:nvPr/>
          </p:nvSpPr>
          <p:spPr>
            <a:xfrm rot="-2700000">
              <a:off x="5274316" y="23478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4" name="Freeform: Shape 3343">
              <a:extLst>
                <a:ext uri="{FF2B5EF4-FFF2-40B4-BE49-F238E27FC236}">
                  <a16:creationId xmlns:a16="http://schemas.microsoft.com/office/drawing/2014/main" id="{88F06597-8A96-F744-2CFC-EFB48EBDFD33}"/>
                </a:ext>
              </a:extLst>
            </p:cNvPr>
            <p:cNvSpPr/>
            <p:nvPr/>
          </p:nvSpPr>
          <p:spPr>
            <a:xfrm rot="-2700486">
              <a:off x="5347306" y="22748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5" name="Freeform: Shape 3344">
              <a:extLst>
                <a:ext uri="{FF2B5EF4-FFF2-40B4-BE49-F238E27FC236}">
                  <a16:creationId xmlns:a16="http://schemas.microsoft.com/office/drawing/2014/main" id="{75DCBD07-D7B7-2302-C3F1-321315064B54}"/>
                </a:ext>
              </a:extLst>
            </p:cNvPr>
            <p:cNvSpPr/>
            <p:nvPr/>
          </p:nvSpPr>
          <p:spPr>
            <a:xfrm rot="-2700000">
              <a:off x="5420303" y="220200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6" name="Freeform: Shape 3345">
              <a:extLst>
                <a:ext uri="{FF2B5EF4-FFF2-40B4-BE49-F238E27FC236}">
                  <a16:creationId xmlns:a16="http://schemas.microsoft.com/office/drawing/2014/main" id="{61BDF3A1-676B-E492-44F5-B3780ABC9E25}"/>
                </a:ext>
              </a:extLst>
            </p:cNvPr>
            <p:cNvSpPr/>
            <p:nvPr/>
          </p:nvSpPr>
          <p:spPr>
            <a:xfrm rot="-2700000">
              <a:off x="5493297" y="212894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7" name="Freeform: Shape 3346">
              <a:extLst>
                <a:ext uri="{FF2B5EF4-FFF2-40B4-BE49-F238E27FC236}">
                  <a16:creationId xmlns:a16="http://schemas.microsoft.com/office/drawing/2014/main" id="{D84325B7-0FC0-2999-AE40-DC55ECEDC534}"/>
                </a:ext>
              </a:extLst>
            </p:cNvPr>
            <p:cNvSpPr/>
            <p:nvPr/>
          </p:nvSpPr>
          <p:spPr>
            <a:xfrm rot="-2700000">
              <a:off x="4836346" y="27858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8" name="Freeform: Shape 3347">
              <a:extLst>
                <a:ext uri="{FF2B5EF4-FFF2-40B4-BE49-F238E27FC236}">
                  <a16:creationId xmlns:a16="http://schemas.microsoft.com/office/drawing/2014/main" id="{2EBE3C17-27C4-0EF4-420C-64FCB944B44F}"/>
                </a:ext>
              </a:extLst>
            </p:cNvPr>
            <p:cNvSpPr/>
            <p:nvPr/>
          </p:nvSpPr>
          <p:spPr>
            <a:xfrm rot="-2700000">
              <a:off x="5566287" y="20559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9" name="Freeform: Shape 3348">
              <a:extLst>
                <a:ext uri="{FF2B5EF4-FFF2-40B4-BE49-F238E27FC236}">
                  <a16:creationId xmlns:a16="http://schemas.microsoft.com/office/drawing/2014/main" id="{D55336B6-3DB0-FB73-5074-79BF6D5E1691}"/>
                </a:ext>
              </a:extLst>
            </p:cNvPr>
            <p:cNvSpPr/>
            <p:nvPr/>
          </p:nvSpPr>
          <p:spPr>
            <a:xfrm rot="-2700000">
              <a:off x="5128311" y="249397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0" name="Freeform: Shape 3349">
              <a:extLst>
                <a:ext uri="{FF2B5EF4-FFF2-40B4-BE49-F238E27FC236}">
                  <a16:creationId xmlns:a16="http://schemas.microsoft.com/office/drawing/2014/main" id="{518D1A0F-1E96-655F-B13C-1054F074D48C}"/>
                </a:ext>
              </a:extLst>
            </p:cNvPr>
            <p:cNvSpPr/>
            <p:nvPr/>
          </p:nvSpPr>
          <p:spPr>
            <a:xfrm rot="-2700000">
              <a:off x="5201320" y="242090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1" name="Freeform: Shape 3350">
              <a:extLst>
                <a:ext uri="{FF2B5EF4-FFF2-40B4-BE49-F238E27FC236}">
                  <a16:creationId xmlns:a16="http://schemas.microsoft.com/office/drawing/2014/main" id="{99D42444-58FB-01D0-6131-A6F740F68207}"/>
                </a:ext>
              </a:extLst>
            </p:cNvPr>
            <p:cNvSpPr/>
            <p:nvPr/>
          </p:nvSpPr>
          <p:spPr>
            <a:xfrm rot="-2700000">
              <a:off x="5055333" y="256689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2" name="Freeform: Shape 3351">
              <a:extLst>
                <a:ext uri="{FF2B5EF4-FFF2-40B4-BE49-F238E27FC236}">
                  <a16:creationId xmlns:a16="http://schemas.microsoft.com/office/drawing/2014/main" id="{DD349FF8-0E19-6B3A-F333-D0F004DFD3C7}"/>
                </a:ext>
              </a:extLst>
            </p:cNvPr>
            <p:cNvSpPr/>
            <p:nvPr/>
          </p:nvSpPr>
          <p:spPr>
            <a:xfrm>
              <a:off x="5644575" y="1975651"/>
              <a:ext cx="30246" cy="31052"/>
            </a:xfrm>
            <a:custGeom>
              <a:avLst/>
              <a:gdLst>
                <a:gd name="connsiteX0" fmla="*/ 4561 w 30246"/>
                <a:gd name="connsiteY0" fmla="*/ 31053 h 31052"/>
                <a:gd name="connsiteX1" fmla="*/ 30246 w 30246"/>
                <a:gd name="connsiteY1" fmla="*/ 5368 h 31052"/>
                <a:gd name="connsiteX2" fmla="*/ 26491 w 30246"/>
                <a:gd name="connsiteY2" fmla="*/ 0 h 31052"/>
                <a:gd name="connsiteX3" fmla="*/ 0 w 30246"/>
                <a:gd name="connsiteY3" fmla="*/ 26491 h 31052"/>
                <a:gd name="connsiteX4" fmla="*/ 4561 w 30246"/>
                <a:gd name="connsiteY4" fmla="*/ 31053 h 3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46" h="31052">
                  <a:moveTo>
                    <a:pt x="4561" y="31053"/>
                  </a:moveTo>
                  <a:lnTo>
                    <a:pt x="30246" y="5368"/>
                  </a:lnTo>
                  <a:cubicBezTo>
                    <a:pt x="28995" y="3581"/>
                    <a:pt x="27762" y="1768"/>
                    <a:pt x="26491" y="0"/>
                  </a:cubicBezTo>
                  <a:lnTo>
                    <a:pt x="0" y="26491"/>
                  </a:lnTo>
                  <a:lnTo>
                    <a:pt x="4561" y="31053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3" name="Freeform: Shape 3352">
              <a:extLst>
                <a:ext uri="{FF2B5EF4-FFF2-40B4-BE49-F238E27FC236}">
                  <a16:creationId xmlns:a16="http://schemas.microsoft.com/office/drawing/2014/main" id="{68742DA5-E3C5-8272-725B-CD0BF9DD84FB}"/>
                </a:ext>
              </a:extLst>
            </p:cNvPr>
            <p:cNvSpPr/>
            <p:nvPr/>
          </p:nvSpPr>
          <p:spPr>
            <a:xfrm rot="-2700000">
              <a:off x="4909342" y="27128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4" name="Freeform: Shape 3353">
              <a:extLst>
                <a:ext uri="{FF2B5EF4-FFF2-40B4-BE49-F238E27FC236}">
                  <a16:creationId xmlns:a16="http://schemas.microsoft.com/office/drawing/2014/main" id="{90CCAD2A-DCB6-455F-B13D-524B8C7BCE69}"/>
                </a:ext>
              </a:extLst>
            </p:cNvPr>
            <p:cNvSpPr/>
            <p:nvPr/>
          </p:nvSpPr>
          <p:spPr>
            <a:xfrm rot="-2700000">
              <a:off x="4957383" y="276092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5" name="Freeform: Shape 3354">
              <a:extLst>
                <a:ext uri="{FF2B5EF4-FFF2-40B4-BE49-F238E27FC236}">
                  <a16:creationId xmlns:a16="http://schemas.microsoft.com/office/drawing/2014/main" id="{EB61001C-9D3F-511B-DAE2-403A16533B8E}"/>
                </a:ext>
              </a:extLst>
            </p:cNvPr>
            <p:cNvSpPr/>
            <p:nvPr/>
          </p:nvSpPr>
          <p:spPr>
            <a:xfrm rot="-2700000">
              <a:off x="5030373" y="268792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6" name="Freeform: Shape 3355">
              <a:extLst>
                <a:ext uri="{FF2B5EF4-FFF2-40B4-BE49-F238E27FC236}">
                  <a16:creationId xmlns:a16="http://schemas.microsoft.com/office/drawing/2014/main" id="{4BA17DE1-99EC-E9AE-7306-2C29B59F39B0}"/>
                </a:ext>
              </a:extLst>
            </p:cNvPr>
            <p:cNvSpPr/>
            <p:nvPr/>
          </p:nvSpPr>
          <p:spPr>
            <a:xfrm rot="-2700486">
              <a:off x="5176380" y="254185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7" name="Freeform: Shape 3356">
              <a:extLst>
                <a:ext uri="{FF2B5EF4-FFF2-40B4-BE49-F238E27FC236}">
                  <a16:creationId xmlns:a16="http://schemas.microsoft.com/office/drawing/2014/main" id="{96CBE94B-9EC8-EE41-F3D0-C5D00291F0DF}"/>
                </a:ext>
              </a:extLst>
            </p:cNvPr>
            <p:cNvSpPr/>
            <p:nvPr/>
          </p:nvSpPr>
          <p:spPr>
            <a:xfrm rot="-2700000">
              <a:off x="5103368" y="26149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8" name="Freeform: Shape 3357">
              <a:extLst>
                <a:ext uri="{FF2B5EF4-FFF2-40B4-BE49-F238E27FC236}">
                  <a16:creationId xmlns:a16="http://schemas.microsoft.com/office/drawing/2014/main" id="{DF00A866-B563-B6D0-047B-B077BC7AE605}"/>
                </a:ext>
              </a:extLst>
            </p:cNvPr>
            <p:cNvSpPr/>
            <p:nvPr/>
          </p:nvSpPr>
          <p:spPr>
            <a:xfrm rot="-2700486">
              <a:off x="5468337" y="224987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9" name="Freeform: Shape 3358">
              <a:extLst>
                <a:ext uri="{FF2B5EF4-FFF2-40B4-BE49-F238E27FC236}">
                  <a16:creationId xmlns:a16="http://schemas.microsoft.com/office/drawing/2014/main" id="{85BFBBFF-08AD-2C19-C90A-6C4521C63673}"/>
                </a:ext>
              </a:extLst>
            </p:cNvPr>
            <p:cNvSpPr/>
            <p:nvPr/>
          </p:nvSpPr>
          <p:spPr>
            <a:xfrm rot="-2700000">
              <a:off x="5249348" y="246902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0" name="Freeform: Shape 3359">
              <a:extLst>
                <a:ext uri="{FF2B5EF4-FFF2-40B4-BE49-F238E27FC236}">
                  <a16:creationId xmlns:a16="http://schemas.microsoft.com/office/drawing/2014/main" id="{CA879285-11B9-04B9-8D24-540C301BA69B}"/>
                </a:ext>
              </a:extLst>
            </p:cNvPr>
            <p:cNvSpPr/>
            <p:nvPr/>
          </p:nvSpPr>
          <p:spPr>
            <a:xfrm rot="-2700000">
              <a:off x="5541336" y="217697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1" name="Freeform: Shape 3360">
              <a:extLst>
                <a:ext uri="{FF2B5EF4-FFF2-40B4-BE49-F238E27FC236}">
                  <a16:creationId xmlns:a16="http://schemas.microsoft.com/office/drawing/2014/main" id="{843694EC-C35D-DB59-45F4-6C2A755D419F}"/>
                </a:ext>
              </a:extLst>
            </p:cNvPr>
            <p:cNvSpPr/>
            <p:nvPr/>
          </p:nvSpPr>
          <p:spPr>
            <a:xfrm rot="-2700000">
              <a:off x="5322347" y="239595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2" name="Freeform: Shape 3361">
              <a:extLst>
                <a:ext uri="{FF2B5EF4-FFF2-40B4-BE49-F238E27FC236}">
                  <a16:creationId xmlns:a16="http://schemas.microsoft.com/office/drawing/2014/main" id="{D66A002E-D09D-9F08-1924-0EB60F538ECD}"/>
                </a:ext>
              </a:extLst>
            </p:cNvPr>
            <p:cNvSpPr/>
            <p:nvPr/>
          </p:nvSpPr>
          <p:spPr>
            <a:xfrm rot="-2700000">
              <a:off x="5395348" y="23228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3" name="Freeform: Shape 3362">
              <a:extLst>
                <a:ext uri="{FF2B5EF4-FFF2-40B4-BE49-F238E27FC236}">
                  <a16:creationId xmlns:a16="http://schemas.microsoft.com/office/drawing/2014/main" id="{AFD11E99-9FF4-389C-8722-B6DB8D427814}"/>
                </a:ext>
              </a:extLst>
            </p:cNvPr>
            <p:cNvSpPr/>
            <p:nvPr/>
          </p:nvSpPr>
          <p:spPr>
            <a:xfrm rot="-2700000">
              <a:off x="4884387" y="28339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4" name="Freeform: Shape 3363">
              <a:extLst>
                <a:ext uri="{FF2B5EF4-FFF2-40B4-BE49-F238E27FC236}">
                  <a16:creationId xmlns:a16="http://schemas.microsoft.com/office/drawing/2014/main" id="{2D7CC8DD-436E-374E-2CB2-2AE738864786}"/>
                </a:ext>
              </a:extLst>
            </p:cNvPr>
            <p:cNvSpPr/>
            <p:nvPr/>
          </p:nvSpPr>
          <p:spPr>
            <a:xfrm rot="-2700000">
              <a:off x="5614323" y="210398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5" name="Freeform: Shape 3364">
              <a:extLst>
                <a:ext uri="{FF2B5EF4-FFF2-40B4-BE49-F238E27FC236}">
                  <a16:creationId xmlns:a16="http://schemas.microsoft.com/office/drawing/2014/main" id="{C368F046-612A-E4DE-BEE7-AE027DC8DCED}"/>
                </a:ext>
              </a:extLst>
            </p:cNvPr>
            <p:cNvSpPr/>
            <p:nvPr/>
          </p:nvSpPr>
          <p:spPr>
            <a:xfrm rot="-2700000">
              <a:off x="5589372" y="222501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6" name="Freeform: Shape 3365">
              <a:extLst>
                <a:ext uri="{FF2B5EF4-FFF2-40B4-BE49-F238E27FC236}">
                  <a16:creationId xmlns:a16="http://schemas.microsoft.com/office/drawing/2014/main" id="{77A5729B-A42F-FA85-4521-BF379C34EB2D}"/>
                </a:ext>
              </a:extLst>
            </p:cNvPr>
            <p:cNvSpPr/>
            <p:nvPr/>
          </p:nvSpPr>
          <p:spPr>
            <a:xfrm rot="-2700000">
              <a:off x="4932424" y="288194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7" name="Freeform: Shape 3366">
              <a:extLst>
                <a:ext uri="{FF2B5EF4-FFF2-40B4-BE49-F238E27FC236}">
                  <a16:creationId xmlns:a16="http://schemas.microsoft.com/office/drawing/2014/main" id="{A9A77584-EB80-C046-6B96-EC14F2611A88}"/>
                </a:ext>
              </a:extLst>
            </p:cNvPr>
            <p:cNvSpPr/>
            <p:nvPr/>
          </p:nvSpPr>
          <p:spPr>
            <a:xfrm rot="-2700000">
              <a:off x="5516381" y="229807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8" name="Freeform: Shape 3367">
              <a:extLst>
                <a:ext uri="{FF2B5EF4-FFF2-40B4-BE49-F238E27FC236}">
                  <a16:creationId xmlns:a16="http://schemas.microsoft.com/office/drawing/2014/main" id="{3971F505-35F0-E978-AAFF-DB0E878110D4}"/>
                </a:ext>
              </a:extLst>
            </p:cNvPr>
            <p:cNvSpPr/>
            <p:nvPr/>
          </p:nvSpPr>
          <p:spPr>
            <a:xfrm rot="-2700000">
              <a:off x="5443380" y="237092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9" name="Freeform: Shape 3368">
              <a:extLst>
                <a:ext uri="{FF2B5EF4-FFF2-40B4-BE49-F238E27FC236}">
                  <a16:creationId xmlns:a16="http://schemas.microsoft.com/office/drawing/2014/main" id="{9AFC5404-04FD-20D6-86F4-0563A0F6DBB4}"/>
                </a:ext>
              </a:extLst>
            </p:cNvPr>
            <p:cNvSpPr/>
            <p:nvPr/>
          </p:nvSpPr>
          <p:spPr>
            <a:xfrm rot="-2700000">
              <a:off x="5005415" y="28089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0" name="Freeform: Shape 3369">
              <a:extLst>
                <a:ext uri="{FF2B5EF4-FFF2-40B4-BE49-F238E27FC236}">
                  <a16:creationId xmlns:a16="http://schemas.microsoft.com/office/drawing/2014/main" id="{0C47D621-9B1B-CFA5-BD60-3CA7D43BCF76}"/>
                </a:ext>
              </a:extLst>
            </p:cNvPr>
            <p:cNvSpPr/>
            <p:nvPr/>
          </p:nvSpPr>
          <p:spPr>
            <a:xfrm rot="-2700000">
              <a:off x="5662365" y="21520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1" name="Freeform: Shape 3370">
              <a:extLst>
                <a:ext uri="{FF2B5EF4-FFF2-40B4-BE49-F238E27FC236}">
                  <a16:creationId xmlns:a16="http://schemas.microsoft.com/office/drawing/2014/main" id="{F3073E24-844A-575A-184E-EBC82CF7A127}"/>
                </a:ext>
              </a:extLst>
            </p:cNvPr>
            <p:cNvSpPr/>
            <p:nvPr/>
          </p:nvSpPr>
          <p:spPr>
            <a:xfrm rot="-2700000">
              <a:off x="5151400" y="266297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2" name="Freeform: Shape 3371">
              <a:extLst>
                <a:ext uri="{FF2B5EF4-FFF2-40B4-BE49-F238E27FC236}">
                  <a16:creationId xmlns:a16="http://schemas.microsoft.com/office/drawing/2014/main" id="{5DE4A706-784A-5B35-1F8B-7C3FC0112798}"/>
                </a:ext>
              </a:extLst>
            </p:cNvPr>
            <p:cNvSpPr/>
            <p:nvPr/>
          </p:nvSpPr>
          <p:spPr>
            <a:xfrm rot="-2700000">
              <a:off x="5224396" y="25899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3" name="Freeform: Shape 3372">
              <a:extLst>
                <a:ext uri="{FF2B5EF4-FFF2-40B4-BE49-F238E27FC236}">
                  <a16:creationId xmlns:a16="http://schemas.microsoft.com/office/drawing/2014/main" id="{1598B0EE-1141-A06F-4D02-0A3828DDF623}"/>
                </a:ext>
              </a:extLst>
            </p:cNvPr>
            <p:cNvSpPr/>
            <p:nvPr/>
          </p:nvSpPr>
          <p:spPr>
            <a:xfrm rot="-2700000">
              <a:off x="5297399" y="251690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4" name="Freeform: Shape 3373">
              <a:extLst>
                <a:ext uri="{FF2B5EF4-FFF2-40B4-BE49-F238E27FC236}">
                  <a16:creationId xmlns:a16="http://schemas.microsoft.com/office/drawing/2014/main" id="{B541D32F-6EF5-77B0-D58C-C019C0D55A4F}"/>
                </a:ext>
              </a:extLst>
            </p:cNvPr>
            <p:cNvSpPr/>
            <p:nvPr/>
          </p:nvSpPr>
          <p:spPr>
            <a:xfrm rot="-2700000">
              <a:off x="5370394" y="244391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5" name="Freeform: Shape 3374">
              <a:extLst>
                <a:ext uri="{FF2B5EF4-FFF2-40B4-BE49-F238E27FC236}">
                  <a16:creationId xmlns:a16="http://schemas.microsoft.com/office/drawing/2014/main" id="{D6CC4A46-586D-B020-1FE5-51189FFC71CA}"/>
                </a:ext>
              </a:extLst>
            </p:cNvPr>
            <p:cNvSpPr/>
            <p:nvPr/>
          </p:nvSpPr>
          <p:spPr>
            <a:xfrm rot="-2700000">
              <a:off x="5078415" y="273596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6" name="Freeform: Shape 3375">
              <a:extLst>
                <a:ext uri="{FF2B5EF4-FFF2-40B4-BE49-F238E27FC236}">
                  <a16:creationId xmlns:a16="http://schemas.microsoft.com/office/drawing/2014/main" id="{87BAE015-DC31-2966-83B3-194A3177953E}"/>
                </a:ext>
              </a:extLst>
            </p:cNvPr>
            <p:cNvSpPr/>
            <p:nvPr/>
          </p:nvSpPr>
          <p:spPr>
            <a:xfrm rot="-2700000">
              <a:off x="5126440" y="2784000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7" name="Freeform: Shape 3376">
              <a:extLst>
                <a:ext uri="{FF2B5EF4-FFF2-40B4-BE49-F238E27FC236}">
                  <a16:creationId xmlns:a16="http://schemas.microsoft.com/office/drawing/2014/main" id="{D55F647B-430A-A1A1-7151-9F3B9E376963}"/>
                </a:ext>
              </a:extLst>
            </p:cNvPr>
            <p:cNvSpPr/>
            <p:nvPr/>
          </p:nvSpPr>
          <p:spPr>
            <a:xfrm rot="-2700486">
              <a:off x="5564408" y="234594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8" name="Freeform: Shape 3377">
              <a:extLst>
                <a:ext uri="{FF2B5EF4-FFF2-40B4-BE49-F238E27FC236}">
                  <a16:creationId xmlns:a16="http://schemas.microsoft.com/office/drawing/2014/main" id="{66FC59F5-C16D-66B6-37E2-41BCE4F00F9C}"/>
                </a:ext>
              </a:extLst>
            </p:cNvPr>
            <p:cNvSpPr/>
            <p:nvPr/>
          </p:nvSpPr>
          <p:spPr>
            <a:xfrm rot="-2700000">
              <a:off x="5637410" y="227313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9" name="Freeform: Shape 3378">
              <a:extLst>
                <a:ext uri="{FF2B5EF4-FFF2-40B4-BE49-F238E27FC236}">
                  <a16:creationId xmlns:a16="http://schemas.microsoft.com/office/drawing/2014/main" id="{FB8BD884-75A6-32B9-07C7-0DFEF7E8EFA3}"/>
                </a:ext>
              </a:extLst>
            </p:cNvPr>
            <p:cNvSpPr/>
            <p:nvPr/>
          </p:nvSpPr>
          <p:spPr>
            <a:xfrm rot="-2700000">
              <a:off x="5491419" y="241895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0" name="Freeform: Shape 3379">
              <a:extLst>
                <a:ext uri="{FF2B5EF4-FFF2-40B4-BE49-F238E27FC236}">
                  <a16:creationId xmlns:a16="http://schemas.microsoft.com/office/drawing/2014/main" id="{3AAE3296-4720-757B-1EC5-A43C3CA69A4C}"/>
                </a:ext>
              </a:extLst>
            </p:cNvPr>
            <p:cNvSpPr/>
            <p:nvPr/>
          </p:nvSpPr>
          <p:spPr>
            <a:xfrm rot="-2700000">
              <a:off x="5272437" y="263801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1" name="Freeform: Shape 3380">
              <a:extLst>
                <a:ext uri="{FF2B5EF4-FFF2-40B4-BE49-F238E27FC236}">
                  <a16:creationId xmlns:a16="http://schemas.microsoft.com/office/drawing/2014/main" id="{058C2FF4-DE31-E56F-E5D2-34F93E4D0294}"/>
                </a:ext>
              </a:extLst>
            </p:cNvPr>
            <p:cNvSpPr/>
            <p:nvPr/>
          </p:nvSpPr>
          <p:spPr>
            <a:xfrm rot="-2700000">
              <a:off x="5710400" y="220005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2" name="Freeform: Shape 3381">
              <a:extLst>
                <a:ext uri="{FF2B5EF4-FFF2-40B4-BE49-F238E27FC236}">
                  <a16:creationId xmlns:a16="http://schemas.microsoft.com/office/drawing/2014/main" id="{02CBC625-981A-0DD0-4C06-E365A9B46314}"/>
                </a:ext>
              </a:extLst>
            </p:cNvPr>
            <p:cNvSpPr/>
            <p:nvPr/>
          </p:nvSpPr>
          <p:spPr>
            <a:xfrm rot="-2700000">
              <a:off x="5199461" y="271093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3" name="Freeform: Shape 3382">
              <a:extLst>
                <a:ext uri="{FF2B5EF4-FFF2-40B4-BE49-F238E27FC236}">
                  <a16:creationId xmlns:a16="http://schemas.microsoft.com/office/drawing/2014/main" id="{3EEFE076-D712-EE05-B22D-4D3DF2DF9261}"/>
                </a:ext>
              </a:extLst>
            </p:cNvPr>
            <p:cNvSpPr/>
            <p:nvPr/>
          </p:nvSpPr>
          <p:spPr>
            <a:xfrm rot="-2700000">
              <a:off x="5418419" y="249202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4" name="Freeform: Shape 3383">
              <a:extLst>
                <a:ext uri="{FF2B5EF4-FFF2-40B4-BE49-F238E27FC236}">
                  <a16:creationId xmlns:a16="http://schemas.microsoft.com/office/drawing/2014/main" id="{967CECBF-8327-6C1E-84CB-3FCCAED047E1}"/>
                </a:ext>
              </a:extLst>
            </p:cNvPr>
            <p:cNvSpPr/>
            <p:nvPr/>
          </p:nvSpPr>
          <p:spPr>
            <a:xfrm rot="-2700000">
              <a:off x="5345423" y="256502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5" name="Freeform: Shape 3384">
              <a:extLst>
                <a:ext uri="{FF2B5EF4-FFF2-40B4-BE49-F238E27FC236}">
                  <a16:creationId xmlns:a16="http://schemas.microsoft.com/office/drawing/2014/main" id="{4E8E33B0-2BFB-233F-6657-9EA7D0983A51}"/>
                </a:ext>
              </a:extLst>
            </p:cNvPr>
            <p:cNvSpPr/>
            <p:nvPr/>
          </p:nvSpPr>
          <p:spPr>
            <a:xfrm rot="-2700000">
              <a:off x="5053456" y="285699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6" name="Freeform: Shape 3385">
              <a:extLst>
                <a:ext uri="{FF2B5EF4-FFF2-40B4-BE49-F238E27FC236}">
                  <a16:creationId xmlns:a16="http://schemas.microsoft.com/office/drawing/2014/main" id="{7BE85561-8D6C-F94C-9444-67E119A5F588}"/>
                </a:ext>
              </a:extLst>
            </p:cNvPr>
            <p:cNvSpPr/>
            <p:nvPr/>
          </p:nvSpPr>
          <p:spPr>
            <a:xfrm rot="-2700000">
              <a:off x="4980460" y="292998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7" name="Freeform: Shape 3386">
              <a:extLst>
                <a:ext uri="{FF2B5EF4-FFF2-40B4-BE49-F238E27FC236}">
                  <a16:creationId xmlns:a16="http://schemas.microsoft.com/office/drawing/2014/main" id="{40554F42-0440-1D4E-467D-A284991F7D98}"/>
                </a:ext>
              </a:extLst>
            </p:cNvPr>
            <p:cNvSpPr/>
            <p:nvPr/>
          </p:nvSpPr>
          <p:spPr>
            <a:xfrm rot="-2700000">
              <a:off x="5539451" y="246699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8" name="Freeform: Shape 3387">
              <a:extLst>
                <a:ext uri="{FF2B5EF4-FFF2-40B4-BE49-F238E27FC236}">
                  <a16:creationId xmlns:a16="http://schemas.microsoft.com/office/drawing/2014/main" id="{9B1D19B0-8E7E-1986-1997-11D7B7679C51}"/>
                </a:ext>
              </a:extLst>
            </p:cNvPr>
            <p:cNvSpPr/>
            <p:nvPr/>
          </p:nvSpPr>
          <p:spPr>
            <a:xfrm rot="-2700000">
              <a:off x="5101488" y="290502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9" name="Freeform: Shape 3388">
              <a:extLst>
                <a:ext uri="{FF2B5EF4-FFF2-40B4-BE49-F238E27FC236}">
                  <a16:creationId xmlns:a16="http://schemas.microsoft.com/office/drawing/2014/main" id="{43499711-995C-B98E-2485-1B0DAA009B71}"/>
                </a:ext>
              </a:extLst>
            </p:cNvPr>
            <p:cNvSpPr/>
            <p:nvPr/>
          </p:nvSpPr>
          <p:spPr>
            <a:xfrm rot="-2700000">
              <a:off x="5685452" y="232117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0" name="Freeform: Shape 3389">
              <a:extLst>
                <a:ext uri="{FF2B5EF4-FFF2-40B4-BE49-F238E27FC236}">
                  <a16:creationId xmlns:a16="http://schemas.microsoft.com/office/drawing/2014/main" id="{7E3FCA1A-4FAA-56D8-3E8F-4130F49BAC34}"/>
                </a:ext>
              </a:extLst>
            </p:cNvPr>
            <p:cNvSpPr/>
            <p:nvPr/>
          </p:nvSpPr>
          <p:spPr>
            <a:xfrm rot="-2700000">
              <a:off x="5028492" y="297802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1" name="Freeform: Shape 3390">
              <a:extLst>
                <a:ext uri="{FF2B5EF4-FFF2-40B4-BE49-F238E27FC236}">
                  <a16:creationId xmlns:a16="http://schemas.microsoft.com/office/drawing/2014/main" id="{60D6FF67-4D56-E9AC-4B38-268FAD52F997}"/>
                </a:ext>
              </a:extLst>
            </p:cNvPr>
            <p:cNvSpPr/>
            <p:nvPr/>
          </p:nvSpPr>
          <p:spPr>
            <a:xfrm rot="-2700000">
              <a:off x="5174477" y="283203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2" name="Freeform: Shape 3391">
              <a:extLst>
                <a:ext uri="{FF2B5EF4-FFF2-40B4-BE49-F238E27FC236}">
                  <a16:creationId xmlns:a16="http://schemas.microsoft.com/office/drawing/2014/main" id="{E8466CD4-6EE9-2E7E-A70E-0E0561EE5174}"/>
                </a:ext>
              </a:extLst>
            </p:cNvPr>
            <p:cNvSpPr/>
            <p:nvPr/>
          </p:nvSpPr>
          <p:spPr>
            <a:xfrm rot="-2700000">
              <a:off x="5612452" y="239416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3" name="Freeform: Shape 3392">
              <a:extLst>
                <a:ext uri="{FF2B5EF4-FFF2-40B4-BE49-F238E27FC236}">
                  <a16:creationId xmlns:a16="http://schemas.microsoft.com/office/drawing/2014/main" id="{3DD4DEE5-43AF-63D9-6D3B-607A8E4306FB}"/>
                </a:ext>
              </a:extLst>
            </p:cNvPr>
            <p:cNvSpPr/>
            <p:nvPr/>
          </p:nvSpPr>
          <p:spPr>
            <a:xfrm rot="-2700000">
              <a:off x="5466455" y="254007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4" name="Freeform: Shape 3393">
              <a:extLst>
                <a:ext uri="{FF2B5EF4-FFF2-40B4-BE49-F238E27FC236}">
                  <a16:creationId xmlns:a16="http://schemas.microsoft.com/office/drawing/2014/main" id="{A26A3EDE-FA1C-0F00-DCDC-AF74D8252045}"/>
                </a:ext>
              </a:extLst>
            </p:cNvPr>
            <p:cNvSpPr/>
            <p:nvPr/>
          </p:nvSpPr>
          <p:spPr>
            <a:xfrm rot="-2700000">
              <a:off x="5758432" y="224809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5" name="Freeform: Shape 3394">
              <a:extLst>
                <a:ext uri="{FF2B5EF4-FFF2-40B4-BE49-F238E27FC236}">
                  <a16:creationId xmlns:a16="http://schemas.microsoft.com/office/drawing/2014/main" id="{3F5C8558-C1B8-C243-6324-D61D48C03D14}"/>
                </a:ext>
              </a:extLst>
            </p:cNvPr>
            <p:cNvSpPr/>
            <p:nvPr/>
          </p:nvSpPr>
          <p:spPr>
            <a:xfrm rot="-2700000">
              <a:off x="5393470" y="261306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6" name="Freeform: Shape 3395">
              <a:extLst>
                <a:ext uri="{FF2B5EF4-FFF2-40B4-BE49-F238E27FC236}">
                  <a16:creationId xmlns:a16="http://schemas.microsoft.com/office/drawing/2014/main" id="{576E8F47-4C83-9005-57F1-2A48CFA2BC33}"/>
                </a:ext>
              </a:extLst>
            </p:cNvPr>
            <p:cNvSpPr/>
            <p:nvPr/>
          </p:nvSpPr>
          <p:spPr>
            <a:xfrm rot="-2700486">
              <a:off x="5320485" y="26859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7" name="Freeform: Shape 3396">
              <a:extLst>
                <a:ext uri="{FF2B5EF4-FFF2-40B4-BE49-F238E27FC236}">
                  <a16:creationId xmlns:a16="http://schemas.microsoft.com/office/drawing/2014/main" id="{E039FF76-9578-2349-EFF0-D5811B1A3CB8}"/>
                </a:ext>
              </a:extLst>
            </p:cNvPr>
            <p:cNvSpPr/>
            <p:nvPr/>
          </p:nvSpPr>
          <p:spPr>
            <a:xfrm rot="-2700000">
              <a:off x="5247493" y="27589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8" name="Freeform: Shape 3397">
              <a:extLst>
                <a:ext uri="{FF2B5EF4-FFF2-40B4-BE49-F238E27FC236}">
                  <a16:creationId xmlns:a16="http://schemas.microsoft.com/office/drawing/2014/main" id="{D933D635-0231-EA60-64F1-B97AFDD6F2B2}"/>
                </a:ext>
              </a:extLst>
            </p:cNvPr>
            <p:cNvSpPr/>
            <p:nvPr/>
          </p:nvSpPr>
          <p:spPr>
            <a:xfrm rot="-2700000">
              <a:off x="5514496" y="258810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9" name="Freeform: Shape 3398">
              <a:extLst>
                <a:ext uri="{FF2B5EF4-FFF2-40B4-BE49-F238E27FC236}">
                  <a16:creationId xmlns:a16="http://schemas.microsoft.com/office/drawing/2014/main" id="{DEE2499E-0260-B998-B2E7-26EFBEC94680}"/>
                </a:ext>
              </a:extLst>
            </p:cNvPr>
            <p:cNvSpPr/>
            <p:nvPr/>
          </p:nvSpPr>
          <p:spPr>
            <a:xfrm rot="-2700000">
              <a:off x="5660491" y="244220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0" name="Freeform: Shape 3399">
              <a:extLst>
                <a:ext uri="{FF2B5EF4-FFF2-40B4-BE49-F238E27FC236}">
                  <a16:creationId xmlns:a16="http://schemas.microsoft.com/office/drawing/2014/main" id="{02587C3A-C420-2F0D-6C90-E50405618765}"/>
                </a:ext>
              </a:extLst>
            </p:cNvPr>
            <p:cNvSpPr/>
            <p:nvPr/>
          </p:nvSpPr>
          <p:spPr>
            <a:xfrm rot="-2700000">
              <a:off x="5441513" y="266101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1" name="Freeform: Shape 3400">
              <a:extLst>
                <a:ext uri="{FF2B5EF4-FFF2-40B4-BE49-F238E27FC236}">
                  <a16:creationId xmlns:a16="http://schemas.microsoft.com/office/drawing/2014/main" id="{7F37E57A-90F3-25C4-619A-EA79ED023B58}"/>
                </a:ext>
              </a:extLst>
            </p:cNvPr>
            <p:cNvSpPr/>
            <p:nvPr/>
          </p:nvSpPr>
          <p:spPr>
            <a:xfrm>
              <a:off x="5884770" y="2218117"/>
              <a:ext cx="31213" cy="28768"/>
            </a:xfrm>
            <a:custGeom>
              <a:avLst/>
              <a:gdLst>
                <a:gd name="connsiteX0" fmla="*/ 4555 w 31213"/>
                <a:gd name="connsiteY0" fmla="*/ 28769 h 28768"/>
                <a:gd name="connsiteX1" fmla="*/ 31214 w 31213"/>
                <a:gd name="connsiteY1" fmla="*/ 2110 h 28768"/>
                <a:gd name="connsiteX2" fmla="*/ 24207 w 31213"/>
                <a:gd name="connsiteY2" fmla="*/ 0 h 28768"/>
                <a:gd name="connsiteX3" fmla="*/ 0 w 31213"/>
                <a:gd name="connsiteY3" fmla="*/ 24207 h 28768"/>
                <a:gd name="connsiteX4" fmla="*/ 4555 w 31213"/>
                <a:gd name="connsiteY4" fmla="*/ 28769 h 2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13" h="28768">
                  <a:moveTo>
                    <a:pt x="4555" y="28769"/>
                  </a:moveTo>
                  <a:lnTo>
                    <a:pt x="31214" y="2110"/>
                  </a:lnTo>
                  <a:cubicBezTo>
                    <a:pt x="28872" y="1445"/>
                    <a:pt x="26536" y="742"/>
                    <a:pt x="24207" y="0"/>
                  </a:cubicBezTo>
                  <a:lnTo>
                    <a:pt x="0" y="24207"/>
                  </a:lnTo>
                  <a:lnTo>
                    <a:pt x="4555" y="28769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2" name="Freeform: Shape 3401">
              <a:extLst>
                <a:ext uri="{FF2B5EF4-FFF2-40B4-BE49-F238E27FC236}">
                  <a16:creationId xmlns:a16="http://schemas.microsoft.com/office/drawing/2014/main" id="{35C93702-0965-3936-07F3-B9C53066701D}"/>
                </a:ext>
              </a:extLst>
            </p:cNvPr>
            <p:cNvSpPr/>
            <p:nvPr/>
          </p:nvSpPr>
          <p:spPr>
            <a:xfrm rot="-2700000">
              <a:off x="5806475" y="229612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3" name="Freeform: Shape 3402">
              <a:extLst>
                <a:ext uri="{FF2B5EF4-FFF2-40B4-BE49-F238E27FC236}">
                  <a16:creationId xmlns:a16="http://schemas.microsoft.com/office/drawing/2014/main" id="{DF54E535-A0D0-9677-44C0-CCB7CA0B6A76}"/>
                </a:ext>
              </a:extLst>
            </p:cNvPr>
            <p:cNvSpPr/>
            <p:nvPr/>
          </p:nvSpPr>
          <p:spPr>
            <a:xfrm rot="-2700000">
              <a:off x="5733491" y="236920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4" name="Freeform: Shape 3403">
              <a:extLst>
                <a:ext uri="{FF2B5EF4-FFF2-40B4-BE49-F238E27FC236}">
                  <a16:creationId xmlns:a16="http://schemas.microsoft.com/office/drawing/2014/main" id="{A0EF63CD-B37A-84F0-6430-D6BE20A65BC2}"/>
                </a:ext>
              </a:extLst>
            </p:cNvPr>
            <p:cNvSpPr/>
            <p:nvPr/>
          </p:nvSpPr>
          <p:spPr>
            <a:xfrm rot="-2700486">
              <a:off x="5368532" y="273398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5" name="Freeform: Shape 3404">
              <a:extLst>
                <a:ext uri="{FF2B5EF4-FFF2-40B4-BE49-F238E27FC236}">
                  <a16:creationId xmlns:a16="http://schemas.microsoft.com/office/drawing/2014/main" id="{8773331B-A51C-BC50-1E14-B0EFABB64389}"/>
                </a:ext>
              </a:extLst>
            </p:cNvPr>
            <p:cNvSpPr/>
            <p:nvPr/>
          </p:nvSpPr>
          <p:spPr>
            <a:xfrm rot="-2700000">
              <a:off x="5222524" y="288006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6" name="Freeform: Shape 3405">
              <a:extLst>
                <a:ext uri="{FF2B5EF4-FFF2-40B4-BE49-F238E27FC236}">
                  <a16:creationId xmlns:a16="http://schemas.microsoft.com/office/drawing/2014/main" id="{61D3C37D-12B1-42B8-30C5-0EB3B8753862}"/>
                </a:ext>
              </a:extLst>
            </p:cNvPr>
            <p:cNvSpPr/>
            <p:nvPr/>
          </p:nvSpPr>
          <p:spPr>
            <a:xfrm rot="-2700000">
              <a:off x="5295529" y="280700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7" name="Freeform: Shape 3406">
              <a:extLst>
                <a:ext uri="{FF2B5EF4-FFF2-40B4-BE49-F238E27FC236}">
                  <a16:creationId xmlns:a16="http://schemas.microsoft.com/office/drawing/2014/main" id="{AEC020F6-23AE-6435-AA3A-AE34CBE101E0}"/>
                </a:ext>
              </a:extLst>
            </p:cNvPr>
            <p:cNvSpPr/>
            <p:nvPr/>
          </p:nvSpPr>
          <p:spPr>
            <a:xfrm rot="-2700000">
              <a:off x="5076533" y="30260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8" name="Freeform: Shape 3407">
              <a:extLst>
                <a:ext uri="{FF2B5EF4-FFF2-40B4-BE49-F238E27FC236}">
                  <a16:creationId xmlns:a16="http://schemas.microsoft.com/office/drawing/2014/main" id="{DE37C571-4B7C-4DCF-0467-05AE41374945}"/>
                </a:ext>
              </a:extLst>
            </p:cNvPr>
            <p:cNvSpPr/>
            <p:nvPr/>
          </p:nvSpPr>
          <p:spPr>
            <a:xfrm rot="-2700000">
              <a:off x="5149529" y="295306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9" name="Freeform: Shape 3408">
              <a:extLst>
                <a:ext uri="{FF2B5EF4-FFF2-40B4-BE49-F238E27FC236}">
                  <a16:creationId xmlns:a16="http://schemas.microsoft.com/office/drawing/2014/main" id="{AB7C833B-E424-8FF1-3D97-06B687B2F0D7}"/>
                </a:ext>
              </a:extLst>
            </p:cNvPr>
            <p:cNvSpPr/>
            <p:nvPr/>
          </p:nvSpPr>
          <p:spPr>
            <a:xfrm rot="-2700000">
              <a:off x="5587490" y="251502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0" name="Freeform: Shape 3409">
              <a:extLst>
                <a:ext uri="{FF2B5EF4-FFF2-40B4-BE49-F238E27FC236}">
                  <a16:creationId xmlns:a16="http://schemas.microsoft.com/office/drawing/2014/main" id="{74FC3F0F-6943-D31A-0EBD-1D0238237282}"/>
                </a:ext>
              </a:extLst>
            </p:cNvPr>
            <p:cNvSpPr/>
            <p:nvPr/>
          </p:nvSpPr>
          <p:spPr>
            <a:xfrm rot="-2700000">
              <a:off x="5270554" y="292811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1" name="Freeform: Shape 3410">
              <a:extLst>
                <a:ext uri="{FF2B5EF4-FFF2-40B4-BE49-F238E27FC236}">
                  <a16:creationId xmlns:a16="http://schemas.microsoft.com/office/drawing/2014/main" id="{5776CB6F-322E-1B65-9A0F-4A5034B01AB3}"/>
                </a:ext>
              </a:extLst>
            </p:cNvPr>
            <p:cNvSpPr/>
            <p:nvPr/>
          </p:nvSpPr>
          <p:spPr>
            <a:xfrm rot="-2700000">
              <a:off x="5781525" y="241725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2" name="Freeform: Shape 3411">
              <a:extLst>
                <a:ext uri="{FF2B5EF4-FFF2-40B4-BE49-F238E27FC236}">
                  <a16:creationId xmlns:a16="http://schemas.microsoft.com/office/drawing/2014/main" id="{67B57279-31A6-B9FF-3FF8-819F7CDFCC41}"/>
                </a:ext>
              </a:extLst>
            </p:cNvPr>
            <p:cNvSpPr/>
            <p:nvPr/>
          </p:nvSpPr>
          <p:spPr>
            <a:xfrm rot="-2700000">
              <a:off x="5708527" y="249016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3" name="Freeform: Shape 3412">
              <a:extLst>
                <a:ext uri="{FF2B5EF4-FFF2-40B4-BE49-F238E27FC236}">
                  <a16:creationId xmlns:a16="http://schemas.microsoft.com/office/drawing/2014/main" id="{5F0B9CDA-12F4-223B-A8E4-C945DBA90647}"/>
                </a:ext>
              </a:extLst>
            </p:cNvPr>
            <p:cNvSpPr/>
            <p:nvPr/>
          </p:nvSpPr>
          <p:spPr>
            <a:xfrm rot="-2700486">
              <a:off x="5416562" y="27820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4" name="Freeform: Shape 3413">
              <a:extLst>
                <a:ext uri="{FF2B5EF4-FFF2-40B4-BE49-F238E27FC236}">
                  <a16:creationId xmlns:a16="http://schemas.microsoft.com/office/drawing/2014/main" id="{4BE483A4-37BA-175C-D8A7-679150F94E08}"/>
                </a:ext>
              </a:extLst>
            </p:cNvPr>
            <p:cNvSpPr/>
            <p:nvPr/>
          </p:nvSpPr>
          <p:spPr>
            <a:xfrm rot="-2700000">
              <a:off x="5197570" y="300111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5" name="Freeform: Shape 3414">
              <a:extLst>
                <a:ext uri="{FF2B5EF4-FFF2-40B4-BE49-F238E27FC236}">
                  <a16:creationId xmlns:a16="http://schemas.microsoft.com/office/drawing/2014/main" id="{DF4B0A7D-C8B4-60FC-BCB0-99CC53C892D6}"/>
                </a:ext>
              </a:extLst>
            </p:cNvPr>
            <p:cNvSpPr/>
            <p:nvPr/>
          </p:nvSpPr>
          <p:spPr>
            <a:xfrm rot="-2700000">
              <a:off x="5124570" y="30740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6" name="Freeform: Shape 3415">
              <a:extLst>
                <a:ext uri="{FF2B5EF4-FFF2-40B4-BE49-F238E27FC236}">
                  <a16:creationId xmlns:a16="http://schemas.microsoft.com/office/drawing/2014/main" id="{FF3CC017-9828-1696-8905-03DBE04092E1}"/>
                </a:ext>
              </a:extLst>
            </p:cNvPr>
            <p:cNvSpPr/>
            <p:nvPr/>
          </p:nvSpPr>
          <p:spPr>
            <a:xfrm rot="-2700000">
              <a:off x="5343551" y="28551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7" name="Freeform: Shape 3416">
              <a:extLst>
                <a:ext uri="{FF2B5EF4-FFF2-40B4-BE49-F238E27FC236}">
                  <a16:creationId xmlns:a16="http://schemas.microsoft.com/office/drawing/2014/main" id="{A4F4FB9E-E6F1-566C-0B47-C67420FB0846}"/>
                </a:ext>
              </a:extLst>
            </p:cNvPr>
            <p:cNvSpPr/>
            <p:nvPr/>
          </p:nvSpPr>
          <p:spPr>
            <a:xfrm rot="-2700000">
              <a:off x="5854510" y="23441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8" name="Freeform: Shape 3417">
              <a:extLst>
                <a:ext uri="{FF2B5EF4-FFF2-40B4-BE49-F238E27FC236}">
                  <a16:creationId xmlns:a16="http://schemas.microsoft.com/office/drawing/2014/main" id="{C0145960-D0CB-211A-0086-2FE6B683A317}"/>
                </a:ext>
              </a:extLst>
            </p:cNvPr>
            <p:cNvSpPr/>
            <p:nvPr/>
          </p:nvSpPr>
          <p:spPr>
            <a:xfrm rot="-2700000">
              <a:off x="5927500" y="227117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9" name="Freeform: Shape 3418">
              <a:extLst>
                <a:ext uri="{FF2B5EF4-FFF2-40B4-BE49-F238E27FC236}">
                  <a16:creationId xmlns:a16="http://schemas.microsoft.com/office/drawing/2014/main" id="{027C838F-D84B-C7D5-A79D-130EE06CCF84}"/>
                </a:ext>
              </a:extLst>
            </p:cNvPr>
            <p:cNvSpPr/>
            <p:nvPr/>
          </p:nvSpPr>
          <p:spPr>
            <a:xfrm rot="-2700000">
              <a:off x="5562539" y="26360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0" name="Freeform: Shape 3419">
              <a:extLst>
                <a:ext uri="{FF2B5EF4-FFF2-40B4-BE49-F238E27FC236}">
                  <a16:creationId xmlns:a16="http://schemas.microsoft.com/office/drawing/2014/main" id="{B09D4954-905E-9074-712B-41E0EB54C451}"/>
                </a:ext>
              </a:extLst>
            </p:cNvPr>
            <p:cNvSpPr/>
            <p:nvPr/>
          </p:nvSpPr>
          <p:spPr>
            <a:xfrm rot="-2700000">
              <a:off x="5489550" y="270905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1" name="Freeform: Shape 3420">
              <a:extLst>
                <a:ext uri="{FF2B5EF4-FFF2-40B4-BE49-F238E27FC236}">
                  <a16:creationId xmlns:a16="http://schemas.microsoft.com/office/drawing/2014/main" id="{3C87480E-01A0-1A6C-2C97-0A0D6B95DFA1}"/>
                </a:ext>
              </a:extLst>
            </p:cNvPr>
            <p:cNvSpPr/>
            <p:nvPr/>
          </p:nvSpPr>
          <p:spPr>
            <a:xfrm rot="-2700000">
              <a:off x="5635525" y="256306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2" name="Freeform: Shape 3421">
              <a:extLst>
                <a:ext uri="{FF2B5EF4-FFF2-40B4-BE49-F238E27FC236}">
                  <a16:creationId xmlns:a16="http://schemas.microsoft.com/office/drawing/2014/main" id="{591CDBE2-5C27-C3BC-9334-84B3A0915CF8}"/>
                </a:ext>
              </a:extLst>
            </p:cNvPr>
            <p:cNvSpPr/>
            <p:nvPr/>
          </p:nvSpPr>
          <p:spPr>
            <a:xfrm rot="-2700000">
              <a:off x="5245602" y="304914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3" name="Freeform: Shape 3422">
              <a:extLst>
                <a:ext uri="{FF2B5EF4-FFF2-40B4-BE49-F238E27FC236}">
                  <a16:creationId xmlns:a16="http://schemas.microsoft.com/office/drawing/2014/main" id="{BB3EBFC6-E62B-C257-5455-180417E1B77A}"/>
                </a:ext>
              </a:extLst>
            </p:cNvPr>
            <p:cNvSpPr/>
            <p:nvPr/>
          </p:nvSpPr>
          <p:spPr>
            <a:xfrm rot="-2700000">
              <a:off x="6121524" y="21732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4" name="Freeform: Shape 3423">
              <a:extLst>
                <a:ext uri="{FF2B5EF4-FFF2-40B4-BE49-F238E27FC236}">
                  <a16:creationId xmlns:a16="http://schemas.microsoft.com/office/drawing/2014/main" id="{BFAEC1C7-C8E5-DFE5-9ECE-3E08E525FB2C}"/>
                </a:ext>
              </a:extLst>
            </p:cNvPr>
            <p:cNvSpPr/>
            <p:nvPr/>
          </p:nvSpPr>
          <p:spPr>
            <a:xfrm rot="-2700000">
              <a:off x="6194524" y="21002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5" name="Freeform: Shape 3424">
              <a:extLst>
                <a:ext uri="{FF2B5EF4-FFF2-40B4-BE49-F238E27FC236}">
                  <a16:creationId xmlns:a16="http://schemas.microsoft.com/office/drawing/2014/main" id="{94EA7229-13F0-B82A-5CB3-CFE16171AB94}"/>
                </a:ext>
              </a:extLst>
            </p:cNvPr>
            <p:cNvSpPr/>
            <p:nvPr/>
          </p:nvSpPr>
          <p:spPr>
            <a:xfrm rot="-2700000">
              <a:off x="6048536" y="224621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6" name="Freeform: Shape 3425">
              <a:extLst>
                <a:ext uri="{FF2B5EF4-FFF2-40B4-BE49-F238E27FC236}">
                  <a16:creationId xmlns:a16="http://schemas.microsoft.com/office/drawing/2014/main" id="{168856FC-035A-1A19-10AD-E969988F738A}"/>
                </a:ext>
              </a:extLst>
            </p:cNvPr>
            <p:cNvSpPr/>
            <p:nvPr/>
          </p:nvSpPr>
          <p:spPr>
            <a:xfrm rot="-2700000">
              <a:off x="5829562" y="246528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7" name="Freeform: Shape 3426">
              <a:extLst>
                <a:ext uri="{FF2B5EF4-FFF2-40B4-BE49-F238E27FC236}">
                  <a16:creationId xmlns:a16="http://schemas.microsoft.com/office/drawing/2014/main" id="{C3B4EC9D-EA0E-0AA7-7CB8-712C2CD3AEF1}"/>
                </a:ext>
              </a:extLst>
            </p:cNvPr>
            <p:cNvSpPr/>
            <p:nvPr/>
          </p:nvSpPr>
          <p:spPr>
            <a:xfrm rot="-2700000">
              <a:off x="6267511" y="202724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8" name="Freeform: Shape 3427">
              <a:extLst>
                <a:ext uri="{FF2B5EF4-FFF2-40B4-BE49-F238E27FC236}">
                  <a16:creationId xmlns:a16="http://schemas.microsoft.com/office/drawing/2014/main" id="{DE1DF332-CFFA-DA68-56F0-6E432F536C65}"/>
                </a:ext>
              </a:extLst>
            </p:cNvPr>
            <p:cNvSpPr/>
            <p:nvPr/>
          </p:nvSpPr>
          <p:spPr>
            <a:xfrm rot="-2700000">
              <a:off x="5172606" y="31221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9" name="Freeform: Shape 3428">
              <a:extLst>
                <a:ext uri="{FF2B5EF4-FFF2-40B4-BE49-F238E27FC236}">
                  <a16:creationId xmlns:a16="http://schemas.microsoft.com/office/drawing/2014/main" id="{C19044DE-5C3F-0CB3-D31F-8A6ED3E67575}"/>
                </a:ext>
              </a:extLst>
            </p:cNvPr>
            <p:cNvSpPr/>
            <p:nvPr/>
          </p:nvSpPr>
          <p:spPr>
            <a:xfrm rot="-2700000">
              <a:off x="5902547" y="239221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0" name="Freeform: Shape 3429">
              <a:extLst>
                <a:ext uri="{FF2B5EF4-FFF2-40B4-BE49-F238E27FC236}">
                  <a16:creationId xmlns:a16="http://schemas.microsoft.com/office/drawing/2014/main" id="{34EEFEE5-6D46-7CE8-8465-09B1C0D0E930}"/>
                </a:ext>
              </a:extLst>
            </p:cNvPr>
            <p:cNvSpPr/>
            <p:nvPr/>
          </p:nvSpPr>
          <p:spPr>
            <a:xfrm rot="-2700000">
              <a:off x="5975542" y="23192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1" name="Freeform: Shape 3430">
              <a:extLst>
                <a:ext uri="{FF2B5EF4-FFF2-40B4-BE49-F238E27FC236}">
                  <a16:creationId xmlns:a16="http://schemas.microsoft.com/office/drawing/2014/main" id="{EB793FFB-B6D4-1BD2-544F-0D82B869BCB8}"/>
                </a:ext>
              </a:extLst>
            </p:cNvPr>
            <p:cNvSpPr/>
            <p:nvPr/>
          </p:nvSpPr>
          <p:spPr>
            <a:xfrm rot="-2700000">
              <a:off x="5683562" y="261109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2" name="Freeform: Shape 3431">
              <a:extLst>
                <a:ext uri="{FF2B5EF4-FFF2-40B4-BE49-F238E27FC236}">
                  <a16:creationId xmlns:a16="http://schemas.microsoft.com/office/drawing/2014/main" id="{8B245933-77B1-E720-9C09-501C9C008D97}"/>
                </a:ext>
              </a:extLst>
            </p:cNvPr>
            <p:cNvSpPr/>
            <p:nvPr/>
          </p:nvSpPr>
          <p:spPr>
            <a:xfrm rot="-2700000">
              <a:off x="5318593" y="297614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3" name="Freeform: Shape 3432">
              <a:extLst>
                <a:ext uri="{FF2B5EF4-FFF2-40B4-BE49-F238E27FC236}">
                  <a16:creationId xmlns:a16="http://schemas.microsoft.com/office/drawing/2014/main" id="{321C323A-093B-2DCF-07DF-B9EEA780A835}"/>
                </a:ext>
              </a:extLst>
            </p:cNvPr>
            <p:cNvSpPr/>
            <p:nvPr/>
          </p:nvSpPr>
          <p:spPr>
            <a:xfrm rot="-2700000">
              <a:off x="5610571" y="268409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4" name="Freeform: Shape 3433">
              <a:extLst>
                <a:ext uri="{FF2B5EF4-FFF2-40B4-BE49-F238E27FC236}">
                  <a16:creationId xmlns:a16="http://schemas.microsoft.com/office/drawing/2014/main" id="{8E02C3CC-2ABF-2405-8470-B8CCCBDFAE52}"/>
                </a:ext>
              </a:extLst>
            </p:cNvPr>
            <p:cNvSpPr/>
            <p:nvPr/>
          </p:nvSpPr>
          <p:spPr>
            <a:xfrm rot="-2700000">
              <a:off x="5537586" y="27570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5" name="Freeform: Shape 3434">
              <a:extLst>
                <a:ext uri="{FF2B5EF4-FFF2-40B4-BE49-F238E27FC236}">
                  <a16:creationId xmlns:a16="http://schemas.microsoft.com/office/drawing/2014/main" id="{7352001C-94A3-76EC-F486-8DBF5C841287}"/>
                </a:ext>
              </a:extLst>
            </p:cNvPr>
            <p:cNvSpPr/>
            <p:nvPr/>
          </p:nvSpPr>
          <p:spPr>
            <a:xfrm rot="-2700000">
              <a:off x="5391583" y="29031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6" name="Freeform: Shape 3435">
              <a:extLst>
                <a:ext uri="{FF2B5EF4-FFF2-40B4-BE49-F238E27FC236}">
                  <a16:creationId xmlns:a16="http://schemas.microsoft.com/office/drawing/2014/main" id="{B1D28B8B-854E-BB4F-DDF5-77844DCFAE71}"/>
                </a:ext>
              </a:extLst>
            </p:cNvPr>
            <p:cNvSpPr/>
            <p:nvPr/>
          </p:nvSpPr>
          <p:spPr>
            <a:xfrm rot="-2700000">
              <a:off x="5464584" y="28301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7" name="Freeform: Shape 3436">
              <a:extLst>
                <a:ext uri="{FF2B5EF4-FFF2-40B4-BE49-F238E27FC236}">
                  <a16:creationId xmlns:a16="http://schemas.microsoft.com/office/drawing/2014/main" id="{D2225028-105E-976F-E943-47D76B913CE9}"/>
                </a:ext>
              </a:extLst>
            </p:cNvPr>
            <p:cNvSpPr/>
            <p:nvPr/>
          </p:nvSpPr>
          <p:spPr>
            <a:xfrm rot="-2700000">
              <a:off x="5756559" y="253819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8" name="Freeform: Shape 3437">
              <a:extLst>
                <a:ext uri="{FF2B5EF4-FFF2-40B4-BE49-F238E27FC236}">
                  <a16:creationId xmlns:a16="http://schemas.microsoft.com/office/drawing/2014/main" id="{F505D5D7-0DF0-C0B2-C0FD-8C91112DE3D8}"/>
                </a:ext>
              </a:extLst>
            </p:cNvPr>
            <p:cNvSpPr/>
            <p:nvPr/>
          </p:nvSpPr>
          <p:spPr>
            <a:xfrm rot="-2700000">
              <a:off x="6096564" y="229425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9" name="Freeform: Shape 3438">
              <a:extLst>
                <a:ext uri="{FF2B5EF4-FFF2-40B4-BE49-F238E27FC236}">
                  <a16:creationId xmlns:a16="http://schemas.microsoft.com/office/drawing/2014/main" id="{E93709C0-7E8E-B50E-F530-2412FB7C6C7E}"/>
                </a:ext>
              </a:extLst>
            </p:cNvPr>
            <p:cNvSpPr/>
            <p:nvPr/>
          </p:nvSpPr>
          <p:spPr>
            <a:xfrm rot="-2700000">
              <a:off x="6169565" y="222126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0" name="Freeform: Shape 3439">
              <a:extLst>
                <a:ext uri="{FF2B5EF4-FFF2-40B4-BE49-F238E27FC236}">
                  <a16:creationId xmlns:a16="http://schemas.microsoft.com/office/drawing/2014/main" id="{C16F2B81-CB39-F85B-86F5-739ADD451048}"/>
                </a:ext>
              </a:extLst>
            </p:cNvPr>
            <p:cNvSpPr/>
            <p:nvPr/>
          </p:nvSpPr>
          <p:spPr>
            <a:xfrm rot="-2700000">
              <a:off x="6242556" y="214827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1" name="Freeform: Shape 3440">
              <a:extLst>
                <a:ext uri="{FF2B5EF4-FFF2-40B4-BE49-F238E27FC236}">
                  <a16:creationId xmlns:a16="http://schemas.microsoft.com/office/drawing/2014/main" id="{511AE179-E104-FDA0-CF42-C583762D14D2}"/>
                </a:ext>
              </a:extLst>
            </p:cNvPr>
            <p:cNvSpPr/>
            <p:nvPr/>
          </p:nvSpPr>
          <p:spPr>
            <a:xfrm rot="-2700000">
              <a:off x="6023572" y="236724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2" name="Freeform: Shape 3441">
              <a:extLst>
                <a:ext uri="{FF2B5EF4-FFF2-40B4-BE49-F238E27FC236}">
                  <a16:creationId xmlns:a16="http://schemas.microsoft.com/office/drawing/2014/main" id="{8D3F4C20-2434-AD28-7388-833E4D341DC5}"/>
                </a:ext>
              </a:extLst>
            </p:cNvPr>
            <p:cNvSpPr/>
            <p:nvPr/>
          </p:nvSpPr>
          <p:spPr>
            <a:xfrm rot="-2700000">
              <a:off x="5658600" y="273221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3" name="Freeform: Shape 3442">
              <a:extLst>
                <a:ext uri="{FF2B5EF4-FFF2-40B4-BE49-F238E27FC236}">
                  <a16:creationId xmlns:a16="http://schemas.microsoft.com/office/drawing/2014/main" id="{E1D03243-EE24-85D9-1DF6-B53B9086140A}"/>
                </a:ext>
              </a:extLst>
            </p:cNvPr>
            <p:cNvSpPr/>
            <p:nvPr/>
          </p:nvSpPr>
          <p:spPr>
            <a:xfrm rot="-2700000">
              <a:off x="5366628" y="302418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4" name="Freeform: Shape 3443">
              <a:extLst>
                <a:ext uri="{FF2B5EF4-FFF2-40B4-BE49-F238E27FC236}">
                  <a16:creationId xmlns:a16="http://schemas.microsoft.com/office/drawing/2014/main" id="{38AF5939-88B9-F252-10B2-343328270F1F}"/>
                </a:ext>
              </a:extLst>
            </p:cNvPr>
            <p:cNvSpPr/>
            <p:nvPr/>
          </p:nvSpPr>
          <p:spPr>
            <a:xfrm rot="-2700000">
              <a:off x="5293639" y="30971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5" name="Freeform: Shape 3444">
              <a:extLst>
                <a:ext uri="{FF2B5EF4-FFF2-40B4-BE49-F238E27FC236}">
                  <a16:creationId xmlns:a16="http://schemas.microsoft.com/office/drawing/2014/main" id="{4928CD7D-57FF-E3C0-230A-37D3724A65D7}"/>
                </a:ext>
              </a:extLst>
            </p:cNvPr>
            <p:cNvSpPr/>
            <p:nvPr/>
          </p:nvSpPr>
          <p:spPr>
            <a:xfrm rot="-2700000">
              <a:off x="5439620" y="295119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6" name="Freeform: Shape 3445">
              <a:extLst>
                <a:ext uri="{FF2B5EF4-FFF2-40B4-BE49-F238E27FC236}">
                  <a16:creationId xmlns:a16="http://schemas.microsoft.com/office/drawing/2014/main" id="{DA766B8C-9376-D512-3233-9436F113106C}"/>
                </a:ext>
              </a:extLst>
            </p:cNvPr>
            <p:cNvSpPr/>
            <p:nvPr/>
          </p:nvSpPr>
          <p:spPr>
            <a:xfrm rot="-2700000">
              <a:off x="6315553" y="20752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7" name="Freeform: Shape 3446">
              <a:extLst>
                <a:ext uri="{FF2B5EF4-FFF2-40B4-BE49-F238E27FC236}">
                  <a16:creationId xmlns:a16="http://schemas.microsoft.com/office/drawing/2014/main" id="{32A43DB8-D391-4B60-0776-E97B775F22A6}"/>
                </a:ext>
              </a:extLst>
            </p:cNvPr>
            <p:cNvSpPr/>
            <p:nvPr/>
          </p:nvSpPr>
          <p:spPr>
            <a:xfrm rot="-2700000">
              <a:off x="6388541" y="200228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8" name="Freeform: Shape 3447">
              <a:extLst>
                <a:ext uri="{FF2B5EF4-FFF2-40B4-BE49-F238E27FC236}">
                  <a16:creationId xmlns:a16="http://schemas.microsoft.com/office/drawing/2014/main" id="{8EEC45C9-8DDC-478A-08B4-6F3DF604EA77}"/>
                </a:ext>
              </a:extLst>
            </p:cNvPr>
            <p:cNvSpPr/>
            <p:nvPr/>
          </p:nvSpPr>
          <p:spPr>
            <a:xfrm rot="-2700000">
              <a:off x="5731595" y="265922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9" name="Freeform: Shape 3448">
              <a:extLst>
                <a:ext uri="{FF2B5EF4-FFF2-40B4-BE49-F238E27FC236}">
                  <a16:creationId xmlns:a16="http://schemas.microsoft.com/office/drawing/2014/main" id="{1944943D-4242-3245-8AE1-D445177AD5C2}"/>
                </a:ext>
              </a:extLst>
            </p:cNvPr>
            <p:cNvSpPr/>
            <p:nvPr/>
          </p:nvSpPr>
          <p:spPr>
            <a:xfrm rot="-2700000">
              <a:off x="5585611" y="280520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0" name="Freeform: Shape 3449">
              <a:extLst>
                <a:ext uri="{FF2B5EF4-FFF2-40B4-BE49-F238E27FC236}">
                  <a16:creationId xmlns:a16="http://schemas.microsoft.com/office/drawing/2014/main" id="{35F2166D-7151-187F-86CC-8339B2FD786A}"/>
                </a:ext>
              </a:extLst>
            </p:cNvPr>
            <p:cNvSpPr/>
            <p:nvPr/>
          </p:nvSpPr>
          <p:spPr>
            <a:xfrm rot="-2700000">
              <a:off x="5804594" y="258623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1" name="Freeform: Shape 3450">
              <a:extLst>
                <a:ext uri="{FF2B5EF4-FFF2-40B4-BE49-F238E27FC236}">
                  <a16:creationId xmlns:a16="http://schemas.microsoft.com/office/drawing/2014/main" id="{0079854F-EC09-A2F7-EDD2-4DD19C562FE0}"/>
                </a:ext>
              </a:extLst>
            </p:cNvPr>
            <p:cNvSpPr/>
            <p:nvPr/>
          </p:nvSpPr>
          <p:spPr>
            <a:xfrm rot="-2700000">
              <a:off x="5512616" y="28782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2" name="Freeform: Shape 3451">
              <a:extLst>
                <a:ext uri="{FF2B5EF4-FFF2-40B4-BE49-F238E27FC236}">
                  <a16:creationId xmlns:a16="http://schemas.microsoft.com/office/drawing/2014/main" id="{BA372D48-0C16-7455-FA2B-A758A90F4E47}"/>
                </a:ext>
              </a:extLst>
            </p:cNvPr>
            <p:cNvSpPr/>
            <p:nvPr/>
          </p:nvSpPr>
          <p:spPr>
            <a:xfrm rot="-2700000">
              <a:off x="5950577" y="244024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3" name="Freeform: Shape 3452">
              <a:extLst>
                <a:ext uri="{FF2B5EF4-FFF2-40B4-BE49-F238E27FC236}">
                  <a16:creationId xmlns:a16="http://schemas.microsoft.com/office/drawing/2014/main" id="{B03EFBAB-7F92-5D27-80A2-49924BDF44D2}"/>
                </a:ext>
              </a:extLst>
            </p:cNvPr>
            <p:cNvSpPr/>
            <p:nvPr/>
          </p:nvSpPr>
          <p:spPr>
            <a:xfrm rot="-2700000">
              <a:off x="5877597" y="251333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4" name="Freeform: Shape 3453">
              <a:extLst>
                <a:ext uri="{FF2B5EF4-FFF2-40B4-BE49-F238E27FC236}">
                  <a16:creationId xmlns:a16="http://schemas.microsoft.com/office/drawing/2014/main" id="{998F5812-4AFF-1D4C-1047-881E677F3741}"/>
                </a:ext>
              </a:extLst>
            </p:cNvPr>
            <p:cNvSpPr/>
            <p:nvPr/>
          </p:nvSpPr>
          <p:spPr>
            <a:xfrm rot="-2700000">
              <a:off x="6509577" y="19773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5" name="Freeform: Shape 3454">
              <a:extLst>
                <a:ext uri="{FF2B5EF4-FFF2-40B4-BE49-F238E27FC236}">
                  <a16:creationId xmlns:a16="http://schemas.microsoft.com/office/drawing/2014/main" id="{669E0C79-0FFF-BE43-29EE-DC22227EEF95}"/>
                </a:ext>
              </a:extLst>
            </p:cNvPr>
            <p:cNvSpPr/>
            <p:nvPr/>
          </p:nvSpPr>
          <p:spPr>
            <a:xfrm rot="-2700000">
              <a:off x="6436582" y="205032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6" name="Freeform: Shape 3455">
              <a:extLst>
                <a:ext uri="{FF2B5EF4-FFF2-40B4-BE49-F238E27FC236}">
                  <a16:creationId xmlns:a16="http://schemas.microsoft.com/office/drawing/2014/main" id="{CD003488-D001-5C5B-A015-73723C09CBB4}"/>
                </a:ext>
              </a:extLst>
            </p:cNvPr>
            <p:cNvSpPr/>
            <p:nvPr/>
          </p:nvSpPr>
          <p:spPr>
            <a:xfrm rot="-2700000">
              <a:off x="6290588" y="219631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7" name="Freeform: Shape 3456">
              <a:extLst>
                <a:ext uri="{FF2B5EF4-FFF2-40B4-BE49-F238E27FC236}">
                  <a16:creationId xmlns:a16="http://schemas.microsoft.com/office/drawing/2014/main" id="{645585FE-6085-0C38-47E5-CA05AE4D48E3}"/>
                </a:ext>
              </a:extLst>
            </p:cNvPr>
            <p:cNvSpPr/>
            <p:nvPr/>
          </p:nvSpPr>
          <p:spPr>
            <a:xfrm rot="-2700000">
              <a:off x="5487657" y="299922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8" name="Freeform: Shape 3457">
              <a:extLst>
                <a:ext uri="{FF2B5EF4-FFF2-40B4-BE49-F238E27FC236}">
                  <a16:creationId xmlns:a16="http://schemas.microsoft.com/office/drawing/2014/main" id="{99D9EA67-3099-A57F-C7F1-C63F3F223B46}"/>
                </a:ext>
              </a:extLst>
            </p:cNvPr>
            <p:cNvSpPr/>
            <p:nvPr/>
          </p:nvSpPr>
          <p:spPr>
            <a:xfrm rot="-2700000">
              <a:off x="5706642" y="278025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9" name="Freeform: Shape 3458">
              <a:extLst>
                <a:ext uri="{FF2B5EF4-FFF2-40B4-BE49-F238E27FC236}">
                  <a16:creationId xmlns:a16="http://schemas.microsoft.com/office/drawing/2014/main" id="{240F8C03-D882-B46F-20BA-5B85E95A913F}"/>
                </a:ext>
              </a:extLst>
            </p:cNvPr>
            <p:cNvSpPr/>
            <p:nvPr/>
          </p:nvSpPr>
          <p:spPr>
            <a:xfrm rot="-2700000">
              <a:off x="6363589" y="212331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0" name="Freeform: Shape 3459">
              <a:extLst>
                <a:ext uri="{FF2B5EF4-FFF2-40B4-BE49-F238E27FC236}">
                  <a16:creationId xmlns:a16="http://schemas.microsoft.com/office/drawing/2014/main" id="{DA86934A-41BF-76B5-2854-01B96A64A89F}"/>
                </a:ext>
              </a:extLst>
            </p:cNvPr>
            <p:cNvSpPr/>
            <p:nvPr/>
          </p:nvSpPr>
          <p:spPr>
            <a:xfrm rot="-2700000">
              <a:off x="5414660" y="30722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1" name="Freeform: Shape 3460">
              <a:extLst>
                <a:ext uri="{FF2B5EF4-FFF2-40B4-BE49-F238E27FC236}">
                  <a16:creationId xmlns:a16="http://schemas.microsoft.com/office/drawing/2014/main" id="{5CCDB725-9A7F-5B8D-2273-970BEF507F3C}"/>
                </a:ext>
              </a:extLst>
            </p:cNvPr>
            <p:cNvSpPr/>
            <p:nvPr/>
          </p:nvSpPr>
          <p:spPr>
            <a:xfrm rot="-2700000">
              <a:off x="6217574" y="226921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2" name="Freeform: Shape 3461">
              <a:extLst>
                <a:ext uri="{FF2B5EF4-FFF2-40B4-BE49-F238E27FC236}">
                  <a16:creationId xmlns:a16="http://schemas.microsoft.com/office/drawing/2014/main" id="{92E6511F-BAF4-F40F-440F-688FA7589CA1}"/>
                </a:ext>
              </a:extLst>
            </p:cNvPr>
            <p:cNvSpPr/>
            <p:nvPr/>
          </p:nvSpPr>
          <p:spPr>
            <a:xfrm>
              <a:off x="5346971" y="3127921"/>
              <a:ext cx="41059" cy="40504"/>
            </a:xfrm>
            <a:custGeom>
              <a:avLst/>
              <a:gdLst>
                <a:gd name="connsiteX0" fmla="*/ 36498 w 41059"/>
                <a:gd name="connsiteY0" fmla="*/ 0 h 40504"/>
                <a:gd name="connsiteX1" fmla="*/ 0 w 41059"/>
                <a:gd name="connsiteY1" fmla="*/ 36498 h 40504"/>
                <a:gd name="connsiteX2" fmla="*/ 4007 w 41059"/>
                <a:gd name="connsiteY2" fmla="*/ 40504 h 40504"/>
                <a:gd name="connsiteX3" fmla="*/ 5355 w 41059"/>
                <a:gd name="connsiteY3" fmla="*/ 40266 h 40504"/>
                <a:gd name="connsiteX4" fmla="*/ 41059 w 41059"/>
                <a:gd name="connsiteY4" fmla="*/ 4561 h 40504"/>
                <a:gd name="connsiteX5" fmla="*/ 36498 w 41059"/>
                <a:gd name="connsiteY5" fmla="*/ 0 h 4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059" h="40504">
                  <a:moveTo>
                    <a:pt x="36498" y="0"/>
                  </a:moveTo>
                  <a:lnTo>
                    <a:pt x="0" y="36498"/>
                  </a:lnTo>
                  <a:lnTo>
                    <a:pt x="4007" y="40504"/>
                  </a:lnTo>
                  <a:cubicBezTo>
                    <a:pt x="4458" y="40427"/>
                    <a:pt x="4903" y="40343"/>
                    <a:pt x="5355" y="40266"/>
                  </a:cubicBezTo>
                  <a:lnTo>
                    <a:pt x="41059" y="4561"/>
                  </a:lnTo>
                  <a:lnTo>
                    <a:pt x="36498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3" name="Freeform: Shape 3462">
              <a:extLst>
                <a:ext uri="{FF2B5EF4-FFF2-40B4-BE49-F238E27FC236}">
                  <a16:creationId xmlns:a16="http://schemas.microsoft.com/office/drawing/2014/main" id="{1E689A95-F915-7DFA-D609-9A29D023D8C0}"/>
                </a:ext>
              </a:extLst>
            </p:cNvPr>
            <p:cNvSpPr/>
            <p:nvPr/>
          </p:nvSpPr>
          <p:spPr>
            <a:xfrm rot="-2700000">
              <a:off x="6071629" y="241538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4" name="Freeform: Shape 3463">
              <a:extLst>
                <a:ext uri="{FF2B5EF4-FFF2-40B4-BE49-F238E27FC236}">
                  <a16:creationId xmlns:a16="http://schemas.microsoft.com/office/drawing/2014/main" id="{BF3CE197-AA35-C524-8DAC-D31CF2B848A1}"/>
                </a:ext>
              </a:extLst>
            </p:cNvPr>
            <p:cNvSpPr/>
            <p:nvPr/>
          </p:nvSpPr>
          <p:spPr>
            <a:xfrm rot="-2700000">
              <a:off x="5633641" y="285324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5" name="Freeform: Shape 3464">
              <a:extLst>
                <a:ext uri="{FF2B5EF4-FFF2-40B4-BE49-F238E27FC236}">
                  <a16:creationId xmlns:a16="http://schemas.microsoft.com/office/drawing/2014/main" id="{82213E69-F111-000E-3986-15FBC3CE6C08}"/>
                </a:ext>
              </a:extLst>
            </p:cNvPr>
            <p:cNvSpPr/>
            <p:nvPr/>
          </p:nvSpPr>
          <p:spPr>
            <a:xfrm rot="-2700000">
              <a:off x="5852631" y="263426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6" name="Freeform: Shape 3465">
              <a:extLst>
                <a:ext uri="{FF2B5EF4-FFF2-40B4-BE49-F238E27FC236}">
                  <a16:creationId xmlns:a16="http://schemas.microsoft.com/office/drawing/2014/main" id="{61C7CDFC-CAC7-F13D-8DD6-B55FF1F9D43A}"/>
                </a:ext>
              </a:extLst>
            </p:cNvPr>
            <p:cNvSpPr/>
            <p:nvPr/>
          </p:nvSpPr>
          <p:spPr>
            <a:xfrm rot="-2700000">
              <a:off x="6144586" y="23422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7" name="Freeform: Shape 3466">
              <a:extLst>
                <a:ext uri="{FF2B5EF4-FFF2-40B4-BE49-F238E27FC236}">
                  <a16:creationId xmlns:a16="http://schemas.microsoft.com/office/drawing/2014/main" id="{12BE3296-1F45-108E-70BF-0B369EA2E0D1}"/>
                </a:ext>
              </a:extLst>
            </p:cNvPr>
            <p:cNvSpPr/>
            <p:nvPr/>
          </p:nvSpPr>
          <p:spPr>
            <a:xfrm rot="-2700000">
              <a:off x="5560658" y="292624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8" name="Freeform: Shape 3467">
              <a:extLst>
                <a:ext uri="{FF2B5EF4-FFF2-40B4-BE49-F238E27FC236}">
                  <a16:creationId xmlns:a16="http://schemas.microsoft.com/office/drawing/2014/main" id="{44DFF586-CFEB-63BD-A5B9-7D7736070EA2}"/>
                </a:ext>
              </a:extLst>
            </p:cNvPr>
            <p:cNvSpPr/>
            <p:nvPr/>
          </p:nvSpPr>
          <p:spPr>
            <a:xfrm rot="-2700000">
              <a:off x="5998606" y="248818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9" name="Freeform: Shape 3468">
              <a:extLst>
                <a:ext uri="{FF2B5EF4-FFF2-40B4-BE49-F238E27FC236}">
                  <a16:creationId xmlns:a16="http://schemas.microsoft.com/office/drawing/2014/main" id="{3F1A4131-66C9-FCC4-E5D0-BDF8B3E68CFD}"/>
                </a:ext>
              </a:extLst>
            </p:cNvPr>
            <p:cNvSpPr/>
            <p:nvPr/>
          </p:nvSpPr>
          <p:spPr>
            <a:xfrm rot="-2700000">
              <a:off x="5779638" y="270726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0" name="Freeform: Shape 3469">
              <a:extLst>
                <a:ext uri="{FF2B5EF4-FFF2-40B4-BE49-F238E27FC236}">
                  <a16:creationId xmlns:a16="http://schemas.microsoft.com/office/drawing/2014/main" id="{C1DACAAA-84DA-A097-A3FC-A3EE311B93CA}"/>
                </a:ext>
              </a:extLst>
            </p:cNvPr>
            <p:cNvSpPr/>
            <p:nvPr/>
          </p:nvSpPr>
          <p:spPr>
            <a:xfrm rot="-2700000">
              <a:off x="5925624" y="256127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1" name="Freeform: Shape 3470">
              <a:extLst>
                <a:ext uri="{FF2B5EF4-FFF2-40B4-BE49-F238E27FC236}">
                  <a16:creationId xmlns:a16="http://schemas.microsoft.com/office/drawing/2014/main" id="{55604D74-D623-08CA-D3B8-E49D6E011595}"/>
                </a:ext>
              </a:extLst>
            </p:cNvPr>
            <p:cNvSpPr/>
            <p:nvPr/>
          </p:nvSpPr>
          <p:spPr>
            <a:xfrm rot="-2700000">
              <a:off x="6046655" y="253631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2" name="Freeform: Shape 3471">
              <a:extLst>
                <a:ext uri="{FF2B5EF4-FFF2-40B4-BE49-F238E27FC236}">
                  <a16:creationId xmlns:a16="http://schemas.microsoft.com/office/drawing/2014/main" id="{63C90E7A-5916-5979-2FC5-13E1A554A282}"/>
                </a:ext>
              </a:extLst>
            </p:cNvPr>
            <p:cNvSpPr/>
            <p:nvPr/>
          </p:nvSpPr>
          <p:spPr>
            <a:xfrm rot="-2700000">
              <a:off x="6192642" y="239033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3" name="Freeform: Shape 3472">
              <a:extLst>
                <a:ext uri="{FF2B5EF4-FFF2-40B4-BE49-F238E27FC236}">
                  <a16:creationId xmlns:a16="http://schemas.microsoft.com/office/drawing/2014/main" id="{47172ED2-3FFC-9907-02FE-0742F82B52B1}"/>
                </a:ext>
              </a:extLst>
            </p:cNvPr>
            <p:cNvSpPr/>
            <p:nvPr/>
          </p:nvSpPr>
          <p:spPr>
            <a:xfrm rot="-2700000">
              <a:off x="6265664" y="231743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4" name="Freeform: Shape 3473">
              <a:extLst>
                <a:ext uri="{FF2B5EF4-FFF2-40B4-BE49-F238E27FC236}">
                  <a16:creationId xmlns:a16="http://schemas.microsoft.com/office/drawing/2014/main" id="{66ED2620-3D6D-EFA8-9BF9-E824F1C29B6D}"/>
                </a:ext>
              </a:extLst>
            </p:cNvPr>
            <p:cNvSpPr/>
            <p:nvPr/>
          </p:nvSpPr>
          <p:spPr>
            <a:xfrm rot="-2700000">
              <a:off x="6557616" y="202536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5" name="Freeform: Shape 3474">
              <a:extLst>
                <a:ext uri="{FF2B5EF4-FFF2-40B4-BE49-F238E27FC236}">
                  <a16:creationId xmlns:a16="http://schemas.microsoft.com/office/drawing/2014/main" id="{87295761-583B-AE1A-50FF-332365EE63C6}"/>
                </a:ext>
              </a:extLst>
            </p:cNvPr>
            <p:cNvSpPr/>
            <p:nvPr/>
          </p:nvSpPr>
          <p:spPr>
            <a:xfrm rot="-2700000">
              <a:off x="5973662" y="260931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6" name="Freeform: Shape 3475">
              <a:extLst>
                <a:ext uri="{FF2B5EF4-FFF2-40B4-BE49-F238E27FC236}">
                  <a16:creationId xmlns:a16="http://schemas.microsoft.com/office/drawing/2014/main" id="{AEEABD7E-91E5-43E8-2693-FA25EAF12E8D}"/>
                </a:ext>
              </a:extLst>
            </p:cNvPr>
            <p:cNvSpPr/>
            <p:nvPr/>
          </p:nvSpPr>
          <p:spPr>
            <a:xfrm rot="-2700000">
              <a:off x="5608698" y="29742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7" name="Freeform: Shape 3476">
              <a:extLst>
                <a:ext uri="{FF2B5EF4-FFF2-40B4-BE49-F238E27FC236}">
                  <a16:creationId xmlns:a16="http://schemas.microsoft.com/office/drawing/2014/main" id="{C6944ACF-F32A-724D-DBA4-896FF700E7AB}"/>
                </a:ext>
              </a:extLst>
            </p:cNvPr>
            <p:cNvSpPr/>
            <p:nvPr/>
          </p:nvSpPr>
          <p:spPr>
            <a:xfrm rot="-2700000">
              <a:off x="6338632" y="224434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8" name="Freeform: Shape 3477">
              <a:extLst>
                <a:ext uri="{FF2B5EF4-FFF2-40B4-BE49-F238E27FC236}">
                  <a16:creationId xmlns:a16="http://schemas.microsoft.com/office/drawing/2014/main" id="{BD33FCBD-2BAB-CFCE-495D-C22FB0BE258F}"/>
                </a:ext>
              </a:extLst>
            </p:cNvPr>
            <p:cNvSpPr/>
            <p:nvPr/>
          </p:nvSpPr>
          <p:spPr>
            <a:xfrm rot="-2700000">
              <a:off x="5900673" y="26823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9" name="Freeform: Shape 3478">
              <a:extLst>
                <a:ext uri="{FF2B5EF4-FFF2-40B4-BE49-F238E27FC236}">
                  <a16:creationId xmlns:a16="http://schemas.microsoft.com/office/drawing/2014/main" id="{CD0D650C-3EF1-87C4-4416-018C641C37EC}"/>
                </a:ext>
              </a:extLst>
            </p:cNvPr>
            <p:cNvSpPr/>
            <p:nvPr/>
          </p:nvSpPr>
          <p:spPr>
            <a:xfrm rot="-2700000">
              <a:off x="6484621" y="20983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0" name="Freeform: Shape 3479">
              <a:extLst>
                <a:ext uri="{FF2B5EF4-FFF2-40B4-BE49-F238E27FC236}">
                  <a16:creationId xmlns:a16="http://schemas.microsoft.com/office/drawing/2014/main" id="{24658082-4BF1-6398-7816-1BBE173827DE}"/>
                </a:ext>
              </a:extLst>
            </p:cNvPr>
            <p:cNvSpPr/>
            <p:nvPr/>
          </p:nvSpPr>
          <p:spPr>
            <a:xfrm rot="-2700000">
              <a:off x="6411626" y="21713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1" name="Freeform: Shape 3480">
              <a:extLst>
                <a:ext uri="{FF2B5EF4-FFF2-40B4-BE49-F238E27FC236}">
                  <a16:creationId xmlns:a16="http://schemas.microsoft.com/office/drawing/2014/main" id="{036F7655-34E1-16EF-67B9-04FC7154FE39}"/>
                </a:ext>
              </a:extLst>
            </p:cNvPr>
            <p:cNvSpPr/>
            <p:nvPr/>
          </p:nvSpPr>
          <p:spPr>
            <a:xfrm rot="-2700000">
              <a:off x="5535698" y="30472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2" name="Freeform: Shape 3481">
              <a:extLst>
                <a:ext uri="{FF2B5EF4-FFF2-40B4-BE49-F238E27FC236}">
                  <a16:creationId xmlns:a16="http://schemas.microsoft.com/office/drawing/2014/main" id="{DE3492BC-7FD2-111C-AE8F-2BBD2D7F5B28}"/>
                </a:ext>
              </a:extLst>
            </p:cNvPr>
            <p:cNvSpPr/>
            <p:nvPr/>
          </p:nvSpPr>
          <p:spPr>
            <a:xfrm rot="-2700000">
              <a:off x="6119638" y="246322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3" name="Freeform: Shape 3482">
              <a:extLst>
                <a:ext uri="{FF2B5EF4-FFF2-40B4-BE49-F238E27FC236}">
                  <a16:creationId xmlns:a16="http://schemas.microsoft.com/office/drawing/2014/main" id="{362101E9-8F1B-5547-E126-5F7116F26654}"/>
                </a:ext>
              </a:extLst>
            </p:cNvPr>
            <p:cNvSpPr/>
            <p:nvPr/>
          </p:nvSpPr>
          <p:spPr>
            <a:xfrm rot="-2700000">
              <a:off x="6167687" y="251136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4" name="Freeform: Shape 3483">
              <a:extLst>
                <a:ext uri="{FF2B5EF4-FFF2-40B4-BE49-F238E27FC236}">
                  <a16:creationId xmlns:a16="http://schemas.microsoft.com/office/drawing/2014/main" id="{D824BE4A-6474-2C12-C839-300EFFA127B4}"/>
                </a:ext>
              </a:extLst>
            </p:cNvPr>
            <p:cNvSpPr/>
            <p:nvPr/>
          </p:nvSpPr>
          <p:spPr>
            <a:xfrm rot="-2700486">
              <a:off x="6313641" y="236525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5" name="Freeform: Shape 3484">
              <a:extLst>
                <a:ext uri="{FF2B5EF4-FFF2-40B4-BE49-F238E27FC236}">
                  <a16:creationId xmlns:a16="http://schemas.microsoft.com/office/drawing/2014/main" id="{60C71C94-AF7E-1615-6146-29D907B0F2A9}"/>
                </a:ext>
              </a:extLst>
            </p:cNvPr>
            <p:cNvSpPr/>
            <p:nvPr/>
          </p:nvSpPr>
          <p:spPr>
            <a:xfrm rot="-2700000">
              <a:off x="6386638" y="22922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6" name="Freeform: Shape 3485">
              <a:extLst>
                <a:ext uri="{FF2B5EF4-FFF2-40B4-BE49-F238E27FC236}">
                  <a16:creationId xmlns:a16="http://schemas.microsoft.com/office/drawing/2014/main" id="{13268A3C-DFD2-08C0-FF5A-CC3F4FF12EAC}"/>
                </a:ext>
              </a:extLst>
            </p:cNvPr>
            <p:cNvSpPr/>
            <p:nvPr/>
          </p:nvSpPr>
          <p:spPr>
            <a:xfrm rot="-2700000">
              <a:off x="6240653" y="24382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7" name="Freeform: Shape 3486">
              <a:extLst>
                <a:ext uri="{FF2B5EF4-FFF2-40B4-BE49-F238E27FC236}">
                  <a16:creationId xmlns:a16="http://schemas.microsoft.com/office/drawing/2014/main" id="{4BDE7278-CECB-6A40-3086-9461C39FF970}"/>
                </a:ext>
              </a:extLst>
            </p:cNvPr>
            <p:cNvSpPr/>
            <p:nvPr/>
          </p:nvSpPr>
          <p:spPr>
            <a:xfrm rot="-2700000">
              <a:off x="6021700" y="265734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8" name="Freeform: Shape 3487">
              <a:extLst>
                <a:ext uri="{FF2B5EF4-FFF2-40B4-BE49-F238E27FC236}">
                  <a16:creationId xmlns:a16="http://schemas.microsoft.com/office/drawing/2014/main" id="{4475995B-1172-6BD9-8BD2-232D30CF1A3F}"/>
                </a:ext>
              </a:extLst>
            </p:cNvPr>
            <p:cNvSpPr/>
            <p:nvPr/>
          </p:nvSpPr>
          <p:spPr>
            <a:xfrm rot="-2700000">
              <a:off x="6605650" y="207340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9" name="Freeform: Shape 3488">
              <a:extLst>
                <a:ext uri="{FF2B5EF4-FFF2-40B4-BE49-F238E27FC236}">
                  <a16:creationId xmlns:a16="http://schemas.microsoft.com/office/drawing/2014/main" id="{9293E4CA-87B1-7FA3-BB8C-C239076C581C}"/>
                </a:ext>
              </a:extLst>
            </p:cNvPr>
            <p:cNvSpPr/>
            <p:nvPr/>
          </p:nvSpPr>
          <p:spPr>
            <a:xfrm rot="-2700000">
              <a:off x="6532651" y="214639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0" name="Freeform: Shape 3489">
              <a:extLst>
                <a:ext uri="{FF2B5EF4-FFF2-40B4-BE49-F238E27FC236}">
                  <a16:creationId xmlns:a16="http://schemas.microsoft.com/office/drawing/2014/main" id="{C9CC5DB0-A0C1-E7C4-5F67-24E5B524B521}"/>
                </a:ext>
              </a:extLst>
            </p:cNvPr>
            <p:cNvSpPr/>
            <p:nvPr/>
          </p:nvSpPr>
          <p:spPr>
            <a:xfrm rot="-2700000">
              <a:off x="6459661" y="221938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1" name="Freeform: Shape 3490">
              <a:extLst>
                <a:ext uri="{FF2B5EF4-FFF2-40B4-BE49-F238E27FC236}">
                  <a16:creationId xmlns:a16="http://schemas.microsoft.com/office/drawing/2014/main" id="{8740202C-E688-2C17-E10E-F1B165C0E9CB}"/>
                </a:ext>
              </a:extLst>
            </p:cNvPr>
            <p:cNvSpPr/>
            <p:nvPr/>
          </p:nvSpPr>
          <p:spPr>
            <a:xfrm rot="-2700000">
              <a:off x="6094692" y="258436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2" name="Freeform: Shape 3491">
              <a:extLst>
                <a:ext uri="{FF2B5EF4-FFF2-40B4-BE49-F238E27FC236}">
                  <a16:creationId xmlns:a16="http://schemas.microsoft.com/office/drawing/2014/main" id="{E986922C-A955-551E-EB74-734568138EB3}"/>
                </a:ext>
              </a:extLst>
            </p:cNvPr>
            <p:cNvSpPr/>
            <p:nvPr/>
          </p:nvSpPr>
          <p:spPr>
            <a:xfrm rot="-2700000">
              <a:off x="6653687" y="21214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3" name="Freeform: Shape 3492">
              <a:extLst>
                <a:ext uri="{FF2B5EF4-FFF2-40B4-BE49-F238E27FC236}">
                  <a16:creationId xmlns:a16="http://schemas.microsoft.com/office/drawing/2014/main" id="{DBCFAAED-8FA2-2B81-78DD-BF73BEB8ACB4}"/>
                </a:ext>
              </a:extLst>
            </p:cNvPr>
            <p:cNvSpPr/>
            <p:nvPr/>
          </p:nvSpPr>
          <p:spPr>
            <a:xfrm rot="-2700000">
              <a:off x="6142729" y="263238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4" name="Freeform: Shape 3493">
              <a:extLst>
                <a:ext uri="{FF2B5EF4-FFF2-40B4-BE49-F238E27FC236}">
                  <a16:creationId xmlns:a16="http://schemas.microsoft.com/office/drawing/2014/main" id="{BFB6C17F-683B-EA1B-81A7-EA015579C8E4}"/>
                </a:ext>
              </a:extLst>
            </p:cNvPr>
            <p:cNvSpPr/>
            <p:nvPr/>
          </p:nvSpPr>
          <p:spPr>
            <a:xfrm rot="-2700486">
              <a:off x="6361678" y="24132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5" name="Freeform: Shape 3494">
              <a:extLst>
                <a:ext uri="{FF2B5EF4-FFF2-40B4-BE49-F238E27FC236}">
                  <a16:creationId xmlns:a16="http://schemas.microsoft.com/office/drawing/2014/main" id="{D766FC78-2D13-1BEF-2817-DAA0ED3B492C}"/>
                </a:ext>
              </a:extLst>
            </p:cNvPr>
            <p:cNvSpPr/>
            <p:nvPr/>
          </p:nvSpPr>
          <p:spPr>
            <a:xfrm rot="-2700000">
              <a:off x="6288695" y="24863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6" name="Freeform: Shape 3495">
              <a:extLst>
                <a:ext uri="{FF2B5EF4-FFF2-40B4-BE49-F238E27FC236}">
                  <a16:creationId xmlns:a16="http://schemas.microsoft.com/office/drawing/2014/main" id="{E7F9808B-A646-0BE1-D880-29C5B4571EAA}"/>
                </a:ext>
              </a:extLst>
            </p:cNvPr>
            <p:cNvSpPr/>
            <p:nvPr/>
          </p:nvSpPr>
          <p:spPr>
            <a:xfrm rot="-2700000">
              <a:off x="6580693" y="219443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7" name="Freeform: Shape 3496">
              <a:extLst>
                <a:ext uri="{FF2B5EF4-FFF2-40B4-BE49-F238E27FC236}">
                  <a16:creationId xmlns:a16="http://schemas.microsoft.com/office/drawing/2014/main" id="{FDA1E14F-7C7F-3E6E-7A4E-837D11E2AA7E}"/>
                </a:ext>
              </a:extLst>
            </p:cNvPr>
            <p:cNvSpPr/>
            <p:nvPr/>
          </p:nvSpPr>
          <p:spPr>
            <a:xfrm>
              <a:off x="6076273" y="2688081"/>
              <a:ext cx="39820" cy="38181"/>
            </a:xfrm>
            <a:custGeom>
              <a:avLst/>
              <a:gdLst>
                <a:gd name="connsiteX0" fmla="*/ 35253 w 39820"/>
                <a:gd name="connsiteY0" fmla="*/ 0 h 38181"/>
                <a:gd name="connsiteX1" fmla="*/ 0 w 39820"/>
                <a:gd name="connsiteY1" fmla="*/ 35259 h 38181"/>
                <a:gd name="connsiteX2" fmla="*/ 6200 w 39820"/>
                <a:gd name="connsiteY2" fmla="*/ 38182 h 38181"/>
                <a:gd name="connsiteX3" fmla="*/ 39821 w 39820"/>
                <a:gd name="connsiteY3" fmla="*/ 4561 h 38181"/>
                <a:gd name="connsiteX4" fmla="*/ 35253 w 39820"/>
                <a:gd name="connsiteY4" fmla="*/ 0 h 3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820" h="38181">
                  <a:moveTo>
                    <a:pt x="35253" y="0"/>
                  </a:moveTo>
                  <a:lnTo>
                    <a:pt x="0" y="35259"/>
                  </a:lnTo>
                  <a:cubicBezTo>
                    <a:pt x="2065" y="36246"/>
                    <a:pt x="4142" y="37137"/>
                    <a:pt x="6200" y="38182"/>
                  </a:cubicBezTo>
                  <a:lnTo>
                    <a:pt x="39821" y="4561"/>
                  </a:lnTo>
                  <a:lnTo>
                    <a:pt x="35253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8" name="Freeform: Shape 3497">
              <a:extLst>
                <a:ext uri="{FF2B5EF4-FFF2-40B4-BE49-F238E27FC236}">
                  <a16:creationId xmlns:a16="http://schemas.microsoft.com/office/drawing/2014/main" id="{97B96AC2-DC24-0FA1-9154-49CD6EDA3D39}"/>
                </a:ext>
              </a:extLst>
            </p:cNvPr>
            <p:cNvSpPr/>
            <p:nvPr/>
          </p:nvSpPr>
          <p:spPr>
            <a:xfrm rot="-2700000">
              <a:off x="6507698" y="226742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9" name="Freeform: Shape 3498">
              <a:extLst>
                <a:ext uri="{FF2B5EF4-FFF2-40B4-BE49-F238E27FC236}">
                  <a16:creationId xmlns:a16="http://schemas.microsoft.com/office/drawing/2014/main" id="{F8E0D2FB-5BD4-D4EB-093D-7C8B8C275144}"/>
                </a:ext>
              </a:extLst>
            </p:cNvPr>
            <p:cNvSpPr/>
            <p:nvPr/>
          </p:nvSpPr>
          <p:spPr>
            <a:xfrm rot="-2700000">
              <a:off x="6215719" y="25593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0" name="Freeform: Shape 3499">
              <a:extLst>
                <a:ext uri="{FF2B5EF4-FFF2-40B4-BE49-F238E27FC236}">
                  <a16:creationId xmlns:a16="http://schemas.microsoft.com/office/drawing/2014/main" id="{E41A8E35-6CEB-FAD1-C35B-06979FC2CAAA}"/>
                </a:ext>
              </a:extLst>
            </p:cNvPr>
            <p:cNvSpPr/>
            <p:nvPr/>
          </p:nvSpPr>
          <p:spPr>
            <a:xfrm rot="-2700000">
              <a:off x="6434675" y="23403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1" name="Freeform: Shape 3500">
              <a:extLst>
                <a:ext uri="{FF2B5EF4-FFF2-40B4-BE49-F238E27FC236}">
                  <a16:creationId xmlns:a16="http://schemas.microsoft.com/office/drawing/2014/main" id="{2F30E4BB-BAB1-0C85-BDDC-2996E7C5CC6A}"/>
                </a:ext>
              </a:extLst>
            </p:cNvPr>
            <p:cNvSpPr/>
            <p:nvPr/>
          </p:nvSpPr>
          <p:spPr>
            <a:xfrm rot="-2700486">
              <a:off x="6409712" y="24613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2" name="Freeform: Shape 3501">
              <a:extLst>
                <a:ext uri="{FF2B5EF4-FFF2-40B4-BE49-F238E27FC236}">
                  <a16:creationId xmlns:a16="http://schemas.microsoft.com/office/drawing/2014/main" id="{923A046A-B583-2970-37D2-703F9FC52E42}"/>
                </a:ext>
              </a:extLst>
            </p:cNvPr>
            <p:cNvSpPr/>
            <p:nvPr/>
          </p:nvSpPr>
          <p:spPr>
            <a:xfrm>
              <a:off x="6134991" y="2736114"/>
              <a:ext cx="29136" cy="28626"/>
            </a:xfrm>
            <a:custGeom>
              <a:avLst/>
              <a:gdLst>
                <a:gd name="connsiteX0" fmla="*/ 24575 w 29136"/>
                <a:gd name="connsiteY0" fmla="*/ 0 h 28626"/>
                <a:gd name="connsiteX1" fmla="*/ 0 w 29136"/>
                <a:gd name="connsiteY1" fmla="*/ 24575 h 28626"/>
                <a:gd name="connsiteX2" fmla="*/ 5071 w 29136"/>
                <a:gd name="connsiteY2" fmla="*/ 28627 h 28626"/>
                <a:gd name="connsiteX3" fmla="*/ 29136 w 29136"/>
                <a:gd name="connsiteY3" fmla="*/ 4561 h 28626"/>
                <a:gd name="connsiteX4" fmla="*/ 24575 w 29136"/>
                <a:gd name="connsiteY4" fmla="*/ 0 h 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36" h="28626">
                  <a:moveTo>
                    <a:pt x="24575" y="0"/>
                  </a:moveTo>
                  <a:lnTo>
                    <a:pt x="0" y="24575"/>
                  </a:lnTo>
                  <a:cubicBezTo>
                    <a:pt x="1690" y="25936"/>
                    <a:pt x="3394" y="27220"/>
                    <a:pt x="5071" y="28627"/>
                  </a:cubicBezTo>
                  <a:lnTo>
                    <a:pt x="29136" y="4561"/>
                  </a:lnTo>
                  <a:lnTo>
                    <a:pt x="24575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3" name="Freeform: Shape 3502">
              <a:extLst>
                <a:ext uri="{FF2B5EF4-FFF2-40B4-BE49-F238E27FC236}">
                  <a16:creationId xmlns:a16="http://schemas.microsoft.com/office/drawing/2014/main" id="{19E00984-E07A-AB90-94A8-0467DBC52711}"/>
                </a:ext>
              </a:extLst>
            </p:cNvPr>
            <p:cNvSpPr/>
            <p:nvPr/>
          </p:nvSpPr>
          <p:spPr>
            <a:xfrm rot="-2700000">
              <a:off x="6701722" y="21694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4" name="Freeform: Shape 3503">
              <a:extLst>
                <a:ext uri="{FF2B5EF4-FFF2-40B4-BE49-F238E27FC236}">
                  <a16:creationId xmlns:a16="http://schemas.microsoft.com/office/drawing/2014/main" id="{52CC1885-D645-E8E3-A299-5DE7C40831C8}"/>
                </a:ext>
              </a:extLst>
            </p:cNvPr>
            <p:cNvSpPr/>
            <p:nvPr/>
          </p:nvSpPr>
          <p:spPr>
            <a:xfrm rot="-2700000">
              <a:off x="6190763" y="26804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5" name="Freeform: Shape 3504">
              <a:extLst>
                <a:ext uri="{FF2B5EF4-FFF2-40B4-BE49-F238E27FC236}">
                  <a16:creationId xmlns:a16="http://schemas.microsoft.com/office/drawing/2014/main" id="{4F096B67-87F5-FF70-E629-3B77942FBD80}"/>
                </a:ext>
              </a:extLst>
            </p:cNvPr>
            <p:cNvSpPr/>
            <p:nvPr/>
          </p:nvSpPr>
          <p:spPr>
            <a:xfrm rot="-2700000">
              <a:off x="6482710" y="23883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6" name="Freeform: Shape 3505">
              <a:extLst>
                <a:ext uri="{FF2B5EF4-FFF2-40B4-BE49-F238E27FC236}">
                  <a16:creationId xmlns:a16="http://schemas.microsoft.com/office/drawing/2014/main" id="{820FE28A-A940-A730-5796-DF22D3B1B843}"/>
                </a:ext>
              </a:extLst>
            </p:cNvPr>
            <p:cNvSpPr/>
            <p:nvPr/>
          </p:nvSpPr>
          <p:spPr>
            <a:xfrm rot="-2700000">
              <a:off x="6628727" y="224247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7" name="Freeform: Shape 3506">
              <a:extLst>
                <a:ext uri="{FF2B5EF4-FFF2-40B4-BE49-F238E27FC236}">
                  <a16:creationId xmlns:a16="http://schemas.microsoft.com/office/drawing/2014/main" id="{82B15525-9C0E-8D74-7DFA-9EB4935631D0}"/>
                </a:ext>
              </a:extLst>
            </p:cNvPr>
            <p:cNvSpPr/>
            <p:nvPr/>
          </p:nvSpPr>
          <p:spPr>
            <a:xfrm rot="-2700000">
              <a:off x="6263753" y="26074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8" name="Freeform: Shape 3507">
              <a:extLst>
                <a:ext uri="{FF2B5EF4-FFF2-40B4-BE49-F238E27FC236}">
                  <a16:creationId xmlns:a16="http://schemas.microsoft.com/office/drawing/2014/main" id="{2A144BFA-F846-36EC-BFC3-8A857CADD422}"/>
                </a:ext>
              </a:extLst>
            </p:cNvPr>
            <p:cNvSpPr/>
            <p:nvPr/>
          </p:nvSpPr>
          <p:spPr>
            <a:xfrm rot="-2700000">
              <a:off x="6555728" y="231546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9" name="Freeform: Shape 3508">
              <a:extLst>
                <a:ext uri="{FF2B5EF4-FFF2-40B4-BE49-F238E27FC236}">
                  <a16:creationId xmlns:a16="http://schemas.microsoft.com/office/drawing/2014/main" id="{0CFD2084-423D-0A6A-1B41-53C484EE3D3F}"/>
                </a:ext>
              </a:extLst>
            </p:cNvPr>
            <p:cNvSpPr/>
            <p:nvPr/>
          </p:nvSpPr>
          <p:spPr>
            <a:xfrm rot="-2700000">
              <a:off x="6336725" y="25343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0" name="Freeform: Shape 3509">
              <a:extLst>
                <a:ext uri="{FF2B5EF4-FFF2-40B4-BE49-F238E27FC236}">
                  <a16:creationId xmlns:a16="http://schemas.microsoft.com/office/drawing/2014/main" id="{F2824DA2-0E9A-FA14-E821-0B326D3D155D}"/>
                </a:ext>
              </a:extLst>
            </p:cNvPr>
            <p:cNvSpPr/>
            <p:nvPr/>
          </p:nvSpPr>
          <p:spPr>
            <a:xfrm rot="-2700000">
              <a:off x="6530749" y="24363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1" name="Freeform: Shape 3510">
              <a:extLst>
                <a:ext uri="{FF2B5EF4-FFF2-40B4-BE49-F238E27FC236}">
                  <a16:creationId xmlns:a16="http://schemas.microsoft.com/office/drawing/2014/main" id="{C000E78D-89E9-A6D2-FDE2-99281D26E239}"/>
                </a:ext>
              </a:extLst>
            </p:cNvPr>
            <p:cNvSpPr/>
            <p:nvPr/>
          </p:nvSpPr>
          <p:spPr>
            <a:xfrm>
              <a:off x="6183844" y="2784155"/>
              <a:ext cx="28323" cy="28665"/>
            </a:xfrm>
            <a:custGeom>
              <a:avLst/>
              <a:gdLst>
                <a:gd name="connsiteX0" fmla="*/ 23762 w 28323"/>
                <a:gd name="connsiteY0" fmla="*/ 0 h 28665"/>
                <a:gd name="connsiteX1" fmla="*/ 0 w 28323"/>
                <a:gd name="connsiteY1" fmla="*/ 23762 h 28665"/>
                <a:gd name="connsiteX2" fmla="*/ 4219 w 28323"/>
                <a:gd name="connsiteY2" fmla="*/ 28665 h 28665"/>
                <a:gd name="connsiteX3" fmla="*/ 28323 w 28323"/>
                <a:gd name="connsiteY3" fmla="*/ 4561 h 28665"/>
                <a:gd name="connsiteX4" fmla="*/ 23762 w 28323"/>
                <a:gd name="connsiteY4" fmla="*/ 0 h 2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23" h="28665">
                  <a:moveTo>
                    <a:pt x="23762" y="0"/>
                  </a:moveTo>
                  <a:lnTo>
                    <a:pt x="0" y="23762"/>
                  </a:lnTo>
                  <a:cubicBezTo>
                    <a:pt x="1413" y="25375"/>
                    <a:pt x="2820" y="27014"/>
                    <a:pt x="4219" y="28665"/>
                  </a:cubicBezTo>
                  <a:lnTo>
                    <a:pt x="28323" y="4561"/>
                  </a:lnTo>
                  <a:lnTo>
                    <a:pt x="23762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2" name="Freeform: Shape 3511">
              <a:extLst>
                <a:ext uri="{FF2B5EF4-FFF2-40B4-BE49-F238E27FC236}">
                  <a16:creationId xmlns:a16="http://schemas.microsoft.com/office/drawing/2014/main" id="{2CF05333-00D3-5978-D049-75C3AADD76B4}"/>
                </a:ext>
              </a:extLst>
            </p:cNvPr>
            <p:cNvSpPr/>
            <p:nvPr/>
          </p:nvSpPr>
          <p:spPr>
            <a:xfrm rot="-2700000">
              <a:off x="6749760" y="22175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3" name="Freeform: Shape 3512">
              <a:extLst>
                <a:ext uri="{FF2B5EF4-FFF2-40B4-BE49-F238E27FC236}">
                  <a16:creationId xmlns:a16="http://schemas.microsoft.com/office/drawing/2014/main" id="{45E3A8C8-D944-FE57-90C2-CCFABD14F16D}"/>
                </a:ext>
              </a:extLst>
            </p:cNvPr>
            <p:cNvSpPr/>
            <p:nvPr/>
          </p:nvSpPr>
          <p:spPr>
            <a:xfrm rot="-2700000">
              <a:off x="6238802" y="272847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4" name="Freeform: Shape 3513">
              <a:extLst>
                <a:ext uri="{FF2B5EF4-FFF2-40B4-BE49-F238E27FC236}">
                  <a16:creationId xmlns:a16="http://schemas.microsoft.com/office/drawing/2014/main" id="{B746076F-887B-2181-AECD-F84A568449EF}"/>
                </a:ext>
              </a:extLst>
            </p:cNvPr>
            <p:cNvSpPr/>
            <p:nvPr/>
          </p:nvSpPr>
          <p:spPr>
            <a:xfrm rot="-2700000">
              <a:off x="6311797" y="265547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5" name="Freeform: Shape 3514">
              <a:extLst>
                <a:ext uri="{FF2B5EF4-FFF2-40B4-BE49-F238E27FC236}">
                  <a16:creationId xmlns:a16="http://schemas.microsoft.com/office/drawing/2014/main" id="{E3F4563E-E5C1-FDCD-3197-FADA7FD970C8}"/>
                </a:ext>
              </a:extLst>
            </p:cNvPr>
            <p:cNvSpPr/>
            <p:nvPr/>
          </p:nvSpPr>
          <p:spPr>
            <a:xfrm rot="-2700000">
              <a:off x="6384817" y="258259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6" name="Freeform: Shape 3515">
              <a:extLst>
                <a:ext uri="{FF2B5EF4-FFF2-40B4-BE49-F238E27FC236}">
                  <a16:creationId xmlns:a16="http://schemas.microsoft.com/office/drawing/2014/main" id="{95219C52-D483-53E5-E736-C52CE8300257}"/>
                </a:ext>
              </a:extLst>
            </p:cNvPr>
            <p:cNvSpPr/>
            <p:nvPr/>
          </p:nvSpPr>
          <p:spPr>
            <a:xfrm rot="-2700486">
              <a:off x="6457751" y="250934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7" name="Freeform: Shape 3516">
              <a:extLst>
                <a:ext uri="{FF2B5EF4-FFF2-40B4-BE49-F238E27FC236}">
                  <a16:creationId xmlns:a16="http://schemas.microsoft.com/office/drawing/2014/main" id="{64A657AA-04A7-3684-2A3E-64A0EF782852}"/>
                </a:ext>
              </a:extLst>
            </p:cNvPr>
            <p:cNvSpPr/>
            <p:nvPr/>
          </p:nvSpPr>
          <p:spPr>
            <a:xfrm rot="-2700000">
              <a:off x="6603771" y="236350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8" name="Freeform: Shape 3517">
              <a:extLst>
                <a:ext uri="{FF2B5EF4-FFF2-40B4-BE49-F238E27FC236}">
                  <a16:creationId xmlns:a16="http://schemas.microsoft.com/office/drawing/2014/main" id="{2B993485-B215-D14F-E37C-9A243FF138AE}"/>
                </a:ext>
              </a:extLst>
            </p:cNvPr>
            <p:cNvSpPr/>
            <p:nvPr/>
          </p:nvSpPr>
          <p:spPr>
            <a:xfrm rot="-2700000">
              <a:off x="6676727" y="229039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9" name="Freeform: Shape 3518">
              <a:extLst>
                <a:ext uri="{FF2B5EF4-FFF2-40B4-BE49-F238E27FC236}">
                  <a16:creationId xmlns:a16="http://schemas.microsoft.com/office/drawing/2014/main" id="{7A3EFDDA-3C46-D194-D3BB-FAB0320265E3}"/>
                </a:ext>
              </a:extLst>
            </p:cNvPr>
            <p:cNvSpPr/>
            <p:nvPr/>
          </p:nvSpPr>
          <p:spPr>
            <a:xfrm rot="-2700000">
              <a:off x="6724762" y="233843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0" name="Freeform: Shape 3519">
              <a:extLst>
                <a:ext uri="{FF2B5EF4-FFF2-40B4-BE49-F238E27FC236}">
                  <a16:creationId xmlns:a16="http://schemas.microsoft.com/office/drawing/2014/main" id="{C602C7A9-7B50-D98C-9217-0F8142792257}"/>
                </a:ext>
              </a:extLst>
            </p:cNvPr>
            <p:cNvSpPr/>
            <p:nvPr/>
          </p:nvSpPr>
          <p:spPr>
            <a:xfrm rot="-2700000">
              <a:off x="6578788" y="24844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1" name="Freeform: Shape 3520">
              <a:extLst>
                <a:ext uri="{FF2B5EF4-FFF2-40B4-BE49-F238E27FC236}">
                  <a16:creationId xmlns:a16="http://schemas.microsoft.com/office/drawing/2014/main" id="{6A852BA1-E7CA-8FA9-C1FA-F9E21F9AA86C}"/>
                </a:ext>
              </a:extLst>
            </p:cNvPr>
            <p:cNvSpPr/>
            <p:nvPr/>
          </p:nvSpPr>
          <p:spPr>
            <a:xfrm rot="-2700000">
              <a:off x="6651806" y="241153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2" name="Freeform: Shape 3521">
              <a:extLst>
                <a:ext uri="{FF2B5EF4-FFF2-40B4-BE49-F238E27FC236}">
                  <a16:creationId xmlns:a16="http://schemas.microsoft.com/office/drawing/2014/main" id="{E5DB5F32-6B57-5E8B-BA22-B09F465C7FFF}"/>
                </a:ext>
              </a:extLst>
            </p:cNvPr>
            <p:cNvSpPr/>
            <p:nvPr/>
          </p:nvSpPr>
          <p:spPr>
            <a:xfrm rot="-2700000">
              <a:off x="6359832" y="27035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3" name="Freeform: Shape 3522">
              <a:extLst>
                <a:ext uri="{FF2B5EF4-FFF2-40B4-BE49-F238E27FC236}">
                  <a16:creationId xmlns:a16="http://schemas.microsoft.com/office/drawing/2014/main" id="{33325F22-1F0B-7AE2-3B0D-1962374122C5}"/>
                </a:ext>
              </a:extLst>
            </p:cNvPr>
            <p:cNvSpPr/>
            <p:nvPr/>
          </p:nvSpPr>
          <p:spPr>
            <a:xfrm rot="-2700486">
              <a:off x="6505791" y="255738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4" name="Freeform: Shape 3523">
              <a:extLst>
                <a:ext uri="{FF2B5EF4-FFF2-40B4-BE49-F238E27FC236}">
                  <a16:creationId xmlns:a16="http://schemas.microsoft.com/office/drawing/2014/main" id="{63F5D5A4-7244-E9E1-9B0C-DB5E237002A6}"/>
                </a:ext>
              </a:extLst>
            </p:cNvPr>
            <p:cNvSpPr/>
            <p:nvPr/>
          </p:nvSpPr>
          <p:spPr>
            <a:xfrm>
              <a:off x="6227129" y="2832195"/>
              <a:ext cx="33072" cy="33388"/>
            </a:xfrm>
            <a:custGeom>
              <a:avLst/>
              <a:gdLst>
                <a:gd name="connsiteX0" fmla="*/ 28511 w 33072"/>
                <a:gd name="connsiteY0" fmla="*/ 0 h 33388"/>
                <a:gd name="connsiteX1" fmla="*/ 0 w 33072"/>
                <a:gd name="connsiteY1" fmla="*/ 28517 h 33388"/>
                <a:gd name="connsiteX2" fmla="*/ 4252 w 33072"/>
                <a:gd name="connsiteY2" fmla="*/ 33388 h 33388"/>
                <a:gd name="connsiteX3" fmla="*/ 33072 w 33072"/>
                <a:gd name="connsiteY3" fmla="*/ 4568 h 33388"/>
                <a:gd name="connsiteX4" fmla="*/ 28511 w 33072"/>
                <a:gd name="connsiteY4" fmla="*/ 0 h 3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72" h="33388">
                  <a:moveTo>
                    <a:pt x="28511" y="0"/>
                  </a:moveTo>
                  <a:lnTo>
                    <a:pt x="0" y="28517"/>
                  </a:lnTo>
                  <a:cubicBezTo>
                    <a:pt x="1419" y="30137"/>
                    <a:pt x="2820" y="31795"/>
                    <a:pt x="4252" y="33388"/>
                  </a:cubicBezTo>
                  <a:lnTo>
                    <a:pt x="33072" y="4568"/>
                  </a:lnTo>
                  <a:lnTo>
                    <a:pt x="28511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5" name="Freeform: Shape 3524">
              <a:extLst>
                <a:ext uri="{FF2B5EF4-FFF2-40B4-BE49-F238E27FC236}">
                  <a16:creationId xmlns:a16="http://schemas.microsoft.com/office/drawing/2014/main" id="{48DFE8C4-2F6A-2A95-EFA0-E91E9AFC7BE7}"/>
                </a:ext>
              </a:extLst>
            </p:cNvPr>
            <p:cNvSpPr/>
            <p:nvPr/>
          </p:nvSpPr>
          <p:spPr>
            <a:xfrm rot="-2700000">
              <a:off x="6432852" y="263063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6" name="Freeform: Shape 3525">
              <a:extLst>
                <a:ext uri="{FF2B5EF4-FFF2-40B4-BE49-F238E27FC236}">
                  <a16:creationId xmlns:a16="http://schemas.microsoft.com/office/drawing/2014/main" id="{C8C56277-C0A6-DA72-A69B-7218C245158C}"/>
                </a:ext>
              </a:extLst>
            </p:cNvPr>
            <p:cNvSpPr/>
            <p:nvPr/>
          </p:nvSpPr>
          <p:spPr>
            <a:xfrm>
              <a:off x="6803103" y="2248241"/>
              <a:ext cx="40620" cy="41059"/>
            </a:xfrm>
            <a:custGeom>
              <a:avLst/>
              <a:gdLst>
                <a:gd name="connsiteX0" fmla="*/ 0 w 40620"/>
                <a:gd name="connsiteY0" fmla="*/ 36498 h 41059"/>
                <a:gd name="connsiteX1" fmla="*/ 4561 w 40620"/>
                <a:gd name="connsiteY1" fmla="*/ 41059 h 41059"/>
                <a:gd name="connsiteX2" fmla="*/ 40621 w 40620"/>
                <a:gd name="connsiteY2" fmla="*/ 4994 h 41059"/>
                <a:gd name="connsiteX3" fmla="*/ 40169 w 40620"/>
                <a:gd name="connsiteY3" fmla="*/ 3671 h 41059"/>
                <a:gd name="connsiteX4" fmla="*/ 36498 w 40620"/>
                <a:gd name="connsiteY4" fmla="*/ 0 h 41059"/>
                <a:gd name="connsiteX5" fmla="*/ 0 w 40620"/>
                <a:gd name="connsiteY5" fmla="*/ 36498 h 4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20" h="41059">
                  <a:moveTo>
                    <a:pt x="0" y="36498"/>
                  </a:moveTo>
                  <a:lnTo>
                    <a:pt x="4561" y="41059"/>
                  </a:lnTo>
                  <a:lnTo>
                    <a:pt x="40621" y="4994"/>
                  </a:lnTo>
                  <a:cubicBezTo>
                    <a:pt x="40472" y="4548"/>
                    <a:pt x="40317" y="4110"/>
                    <a:pt x="40169" y="3671"/>
                  </a:cubicBezTo>
                  <a:lnTo>
                    <a:pt x="36498" y="0"/>
                  </a:lnTo>
                  <a:lnTo>
                    <a:pt x="0" y="36498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7" name="Freeform: Shape 3526">
              <a:extLst>
                <a:ext uri="{FF2B5EF4-FFF2-40B4-BE49-F238E27FC236}">
                  <a16:creationId xmlns:a16="http://schemas.microsoft.com/office/drawing/2014/main" id="{1A03B063-B367-8DAE-6C92-AE16D2F6AA53}"/>
                </a:ext>
              </a:extLst>
            </p:cNvPr>
            <p:cNvSpPr/>
            <p:nvPr/>
          </p:nvSpPr>
          <p:spPr>
            <a:xfrm rot="-2700000">
              <a:off x="6286842" y="277650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8" name="Freeform: Shape 3527">
              <a:extLst>
                <a:ext uri="{FF2B5EF4-FFF2-40B4-BE49-F238E27FC236}">
                  <a16:creationId xmlns:a16="http://schemas.microsoft.com/office/drawing/2014/main" id="{0A7307AD-3A3B-9282-4F1F-B27E34D65B2D}"/>
                </a:ext>
              </a:extLst>
            </p:cNvPr>
            <p:cNvSpPr/>
            <p:nvPr/>
          </p:nvSpPr>
          <p:spPr>
            <a:xfrm rot="-2700000">
              <a:off x="6626820" y="25324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9" name="Freeform: Shape 3528">
              <a:extLst>
                <a:ext uri="{FF2B5EF4-FFF2-40B4-BE49-F238E27FC236}">
                  <a16:creationId xmlns:a16="http://schemas.microsoft.com/office/drawing/2014/main" id="{7389026B-DDEA-5E0A-FFB5-BF7B5FF2B978}"/>
                </a:ext>
              </a:extLst>
            </p:cNvPr>
            <p:cNvSpPr/>
            <p:nvPr/>
          </p:nvSpPr>
          <p:spPr>
            <a:xfrm rot="-2700000">
              <a:off x="6699843" y="245957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0" name="Freeform: Shape 3529">
              <a:extLst>
                <a:ext uri="{FF2B5EF4-FFF2-40B4-BE49-F238E27FC236}">
                  <a16:creationId xmlns:a16="http://schemas.microsoft.com/office/drawing/2014/main" id="{C7C5346B-4AA1-FB12-0AC7-98EBCF86C7C2}"/>
                </a:ext>
              </a:extLst>
            </p:cNvPr>
            <p:cNvSpPr/>
            <p:nvPr/>
          </p:nvSpPr>
          <p:spPr>
            <a:xfrm rot="-2700000">
              <a:off x="6772799" y="23864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1" name="Freeform: Shape 3530">
              <a:extLst>
                <a:ext uri="{FF2B5EF4-FFF2-40B4-BE49-F238E27FC236}">
                  <a16:creationId xmlns:a16="http://schemas.microsoft.com/office/drawing/2014/main" id="{1AB49691-7AE8-B0BF-3562-52D89415144F}"/>
                </a:ext>
              </a:extLst>
            </p:cNvPr>
            <p:cNvSpPr/>
            <p:nvPr/>
          </p:nvSpPr>
          <p:spPr>
            <a:xfrm rot="-2700000">
              <a:off x="6334874" y="28245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2" name="Freeform: Shape 3531">
              <a:extLst>
                <a:ext uri="{FF2B5EF4-FFF2-40B4-BE49-F238E27FC236}">
                  <a16:creationId xmlns:a16="http://schemas.microsoft.com/office/drawing/2014/main" id="{3614CC09-E72F-10DF-F0AC-7EF9AEA5FAD6}"/>
                </a:ext>
              </a:extLst>
            </p:cNvPr>
            <p:cNvSpPr/>
            <p:nvPr/>
          </p:nvSpPr>
          <p:spPr>
            <a:xfrm>
              <a:off x="6275815" y="2880229"/>
              <a:ext cx="32426" cy="31994"/>
            </a:xfrm>
            <a:custGeom>
              <a:avLst/>
              <a:gdLst>
                <a:gd name="connsiteX0" fmla="*/ 27865 w 32426"/>
                <a:gd name="connsiteY0" fmla="*/ 0 h 31994"/>
                <a:gd name="connsiteX1" fmla="*/ 0 w 32426"/>
                <a:gd name="connsiteY1" fmla="*/ 27865 h 31994"/>
                <a:gd name="connsiteX2" fmla="*/ 4994 w 32426"/>
                <a:gd name="connsiteY2" fmla="*/ 31995 h 31994"/>
                <a:gd name="connsiteX3" fmla="*/ 32427 w 32426"/>
                <a:gd name="connsiteY3" fmla="*/ 4555 h 31994"/>
                <a:gd name="connsiteX4" fmla="*/ 27865 w 32426"/>
                <a:gd name="connsiteY4" fmla="*/ 0 h 3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26" h="31994">
                  <a:moveTo>
                    <a:pt x="27865" y="0"/>
                  </a:moveTo>
                  <a:lnTo>
                    <a:pt x="0" y="27865"/>
                  </a:lnTo>
                  <a:cubicBezTo>
                    <a:pt x="1665" y="29240"/>
                    <a:pt x="3310" y="30653"/>
                    <a:pt x="4994" y="31995"/>
                  </a:cubicBezTo>
                  <a:lnTo>
                    <a:pt x="32427" y="4555"/>
                  </a:lnTo>
                  <a:lnTo>
                    <a:pt x="27865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3" name="Freeform: Shape 3532">
              <a:extLst>
                <a:ext uri="{FF2B5EF4-FFF2-40B4-BE49-F238E27FC236}">
                  <a16:creationId xmlns:a16="http://schemas.microsoft.com/office/drawing/2014/main" id="{34A6680C-AAD3-A82E-49B5-05E77B61E0E1}"/>
                </a:ext>
              </a:extLst>
            </p:cNvPr>
            <p:cNvSpPr/>
            <p:nvPr/>
          </p:nvSpPr>
          <p:spPr>
            <a:xfrm rot="-2700000">
              <a:off x="6480868" y="267855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4" name="Freeform: Shape 3533">
              <a:extLst>
                <a:ext uri="{FF2B5EF4-FFF2-40B4-BE49-F238E27FC236}">
                  <a16:creationId xmlns:a16="http://schemas.microsoft.com/office/drawing/2014/main" id="{FE949AAF-51AA-8942-5829-0243BA6FE44D}"/>
                </a:ext>
              </a:extLst>
            </p:cNvPr>
            <p:cNvSpPr/>
            <p:nvPr/>
          </p:nvSpPr>
          <p:spPr>
            <a:xfrm rot="-2700000">
              <a:off x="6407864" y="275155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5" name="Freeform: Shape 3534">
              <a:extLst>
                <a:ext uri="{FF2B5EF4-FFF2-40B4-BE49-F238E27FC236}">
                  <a16:creationId xmlns:a16="http://schemas.microsoft.com/office/drawing/2014/main" id="{0F2D4C70-204C-C151-87E3-F71495498486}"/>
                </a:ext>
              </a:extLst>
            </p:cNvPr>
            <p:cNvSpPr/>
            <p:nvPr/>
          </p:nvSpPr>
          <p:spPr>
            <a:xfrm rot="-2700486">
              <a:off x="6553823" y="26054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6" name="Freeform: Shape 3535">
              <a:extLst>
                <a:ext uri="{FF2B5EF4-FFF2-40B4-BE49-F238E27FC236}">
                  <a16:creationId xmlns:a16="http://schemas.microsoft.com/office/drawing/2014/main" id="{C6BFAA60-993A-054E-36B9-1AC4D2590B9E}"/>
                </a:ext>
              </a:extLst>
            </p:cNvPr>
            <p:cNvSpPr/>
            <p:nvPr/>
          </p:nvSpPr>
          <p:spPr>
            <a:xfrm rot="-2700000">
              <a:off x="6382909" y="2872580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7" name="Freeform: Shape 3536">
              <a:extLst>
                <a:ext uri="{FF2B5EF4-FFF2-40B4-BE49-F238E27FC236}">
                  <a16:creationId xmlns:a16="http://schemas.microsoft.com/office/drawing/2014/main" id="{A9DFD3D1-B0C4-25A7-9816-2940CD9DA46F}"/>
                </a:ext>
              </a:extLst>
            </p:cNvPr>
            <p:cNvSpPr/>
            <p:nvPr/>
          </p:nvSpPr>
          <p:spPr>
            <a:xfrm rot="-2700000">
              <a:off x="6747845" y="250749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8" name="Freeform: Shape 3537">
              <a:extLst>
                <a:ext uri="{FF2B5EF4-FFF2-40B4-BE49-F238E27FC236}">
                  <a16:creationId xmlns:a16="http://schemas.microsoft.com/office/drawing/2014/main" id="{09476E43-4DC5-F5C1-500B-729F0AE5E7CE}"/>
                </a:ext>
              </a:extLst>
            </p:cNvPr>
            <p:cNvSpPr/>
            <p:nvPr/>
          </p:nvSpPr>
          <p:spPr>
            <a:xfrm rot="-2700000">
              <a:off x="6455903" y="27995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9" name="Freeform: Shape 3538">
              <a:extLst>
                <a:ext uri="{FF2B5EF4-FFF2-40B4-BE49-F238E27FC236}">
                  <a16:creationId xmlns:a16="http://schemas.microsoft.com/office/drawing/2014/main" id="{DD775B7D-BEC1-E7E4-CCB6-6F9355D532FE}"/>
                </a:ext>
              </a:extLst>
            </p:cNvPr>
            <p:cNvSpPr/>
            <p:nvPr/>
          </p:nvSpPr>
          <p:spPr>
            <a:xfrm rot="-2700000">
              <a:off x="6674857" y="25804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0" name="Freeform: Shape 3539">
              <a:extLst>
                <a:ext uri="{FF2B5EF4-FFF2-40B4-BE49-F238E27FC236}">
                  <a16:creationId xmlns:a16="http://schemas.microsoft.com/office/drawing/2014/main" id="{927D9A8E-A74F-83E4-20EE-E3646DC0F102}"/>
                </a:ext>
              </a:extLst>
            </p:cNvPr>
            <p:cNvSpPr/>
            <p:nvPr/>
          </p:nvSpPr>
          <p:spPr>
            <a:xfrm rot="-2700000">
              <a:off x="6528891" y="272658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1" name="Freeform: Shape 3540">
              <a:extLst>
                <a:ext uri="{FF2B5EF4-FFF2-40B4-BE49-F238E27FC236}">
                  <a16:creationId xmlns:a16="http://schemas.microsoft.com/office/drawing/2014/main" id="{FCED5149-E663-B86C-0A3E-2F7B8D4A3C79}"/>
                </a:ext>
              </a:extLst>
            </p:cNvPr>
            <p:cNvSpPr/>
            <p:nvPr/>
          </p:nvSpPr>
          <p:spPr>
            <a:xfrm rot="-2700000">
              <a:off x="6601897" y="265359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2" name="Freeform: Shape 3541">
              <a:extLst>
                <a:ext uri="{FF2B5EF4-FFF2-40B4-BE49-F238E27FC236}">
                  <a16:creationId xmlns:a16="http://schemas.microsoft.com/office/drawing/2014/main" id="{6540AAC6-319E-D97A-F287-752DFD08D3C1}"/>
                </a:ext>
              </a:extLst>
            </p:cNvPr>
            <p:cNvSpPr/>
            <p:nvPr/>
          </p:nvSpPr>
          <p:spPr>
            <a:xfrm rot="-2700000">
              <a:off x="6820872" y="243461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3" name="Freeform: Shape 3542">
              <a:extLst>
                <a:ext uri="{FF2B5EF4-FFF2-40B4-BE49-F238E27FC236}">
                  <a16:creationId xmlns:a16="http://schemas.microsoft.com/office/drawing/2014/main" id="{78934904-4E89-1418-681E-CF08B914CEDA}"/>
                </a:ext>
              </a:extLst>
            </p:cNvPr>
            <p:cNvSpPr/>
            <p:nvPr/>
          </p:nvSpPr>
          <p:spPr>
            <a:xfrm rot="-2700000">
              <a:off x="6430945" y="29206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4" name="Freeform: Shape 3543">
              <a:extLst>
                <a:ext uri="{FF2B5EF4-FFF2-40B4-BE49-F238E27FC236}">
                  <a16:creationId xmlns:a16="http://schemas.microsoft.com/office/drawing/2014/main" id="{B8B86B96-9899-E200-D9D1-2392294330F4}"/>
                </a:ext>
              </a:extLst>
            </p:cNvPr>
            <p:cNvSpPr/>
            <p:nvPr/>
          </p:nvSpPr>
          <p:spPr>
            <a:xfrm rot="-2700000">
              <a:off x="6722920" y="262864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0 w 51620"/>
                <a:gd name="connsiteY1" fmla="*/ 0 h 6451"/>
                <a:gd name="connsiteX2" fmla="*/ 51620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0" y="0"/>
                  </a:lnTo>
                  <a:lnTo>
                    <a:pt x="51620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5" name="Freeform: Shape 3544">
              <a:extLst>
                <a:ext uri="{FF2B5EF4-FFF2-40B4-BE49-F238E27FC236}">
                  <a16:creationId xmlns:a16="http://schemas.microsoft.com/office/drawing/2014/main" id="{D3CE4AA9-7A70-536D-3EE7-4CFDA8D83560}"/>
                </a:ext>
              </a:extLst>
            </p:cNvPr>
            <p:cNvSpPr/>
            <p:nvPr/>
          </p:nvSpPr>
          <p:spPr>
            <a:xfrm rot="-2700000">
              <a:off x="6649931" y="270163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6" name="Freeform: Shape 3545">
              <a:extLst>
                <a:ext uri="{FF2B5EF4-FFF2-40B4-BE49-F238E27FC236}">
                  <a16:creationId xmlns:a16="http://schemas.microsoft.com/office/drawing/2014/main" id="{45BDE9E4-9FF6-6E9D-6CBE-688CCD4D9E2D}"/>
                </a:ext>
              </a:extLst>
            </p:cNvPr>
            <p:cNvSpPr/>
            <p:nvPr/>
          </p:nvSpPr>
          <p:spPr>
            <a:xfrm rot="-2700000">
              <a:off x="6503944" y="284762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7" name="Freeform: Shape 3546">
              <a:extLst>
                <a:ext uri="{FF2B5EF4-FFF2-40B4-BE49-F238E27FC236}">
                  <a16:creationId xmlns:a16="http://schemas.microsoft.com/office/drawing/2014/main" id="{E43A5835-6F76-E9F5-FC2D-B86481BD2561}"/>
                </a:ext>
              </a:extLst>
            </p:cNvPr>
            <p:cNvSpPr/>
            <p:nvPr/>
          </p:nvSpPr>
          <p:spPr>
            <a:xfrm rot="-2700000">
              <a:off x="6795921" y="255565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8" name="Freeform: Shape 3547">
              <a:extLst>
                <a:ext uri="{FF2B5EF4-FFF2-40B4-BE49-F238E27FC236}">
                  <a16:creationId xmlns:a16="http://schemas.microsoft.com/office/drawing/2014/main" id="{D25E8A67-A2EF-3809-9F76-8FF2AFF9FE1F}"/>
                </a:ext>
              </a:extLst>
            </p:cNvPr>
            <p:cNvSpPr/>
            <p:nvPr/>
          </p:nvSpPr>
          <p:spPr>
            <a:xfrm rot="-2700000">
              <a:off x="6576935" y="277463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9" name="Freeform: Shape 3548">
              <a:extLst>
                <a:ext uri="{FF2B5EF4-FFF2-40B4-BE49-F238E27FC236}">
                  <a16:creationId xmlns:a16="http://schemas.microsoft.com/office/drawing/2014/main" id="{60AFDDF2-6864-2407-E2D7-C6589D29FF02}"/>
                </a:ext>
              </a:extLst>
            </p:cNvPr>
            <p:cNvSpPr/>
            <p:nvPr/>
          </p:nvSpPr>
          <p:spPr>
            <a:xfrm>
              <a:off x="6485615" y="2951347"/>
              <a:ext cx="39736" cy="35175"/>
            </a:xfrm>
            <a:custGeom>
              <a:avLst/>
              <a:gdLst>
                <a:gd name="connsiteX0" fmla="*/ 35175 w 39736"/>
                <a:gd name="connsiteY0" fmla="*/ 0 h 35175"/>
                <a:gd name="connsiteX1" fmla="*/ 0 w 39736"/>
                <a:gd name="connsiteY1" fmla="*/ 35175 h 35175"/>
                <a:gd name="connsiteX2" fmla="*/ 9439 w 39736"/>
                <a:gd name="connsiteY2" fmla="*/ 34859 h 35175"/>
                <a:gd name="connsiteX3" fmla="*/ 39737 w 39736"/>
                <a:gd name="connsiteY3" fmla="*/ 4561 h 35175"/>
                <a:gd name="connsiteX4" fmla="*/ 35175 w 39736"/>
                <a:gd name="connsiteY4" fmla="*/ 0 h 3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6" h="35175">
                  <a:moveTo>
                    <a:pt x="35175" y="0"/>
                  </a:moveTo>
                  <a:lnTo>
                    <a:pt x="0" y="35175"/>
                  </a:lnTo>
                  <a:cubicBezTo>
                    <a:pt x="3161" y="35150"/>
                    <a:pt x="6297" y="34982"/>
                    <a:pt x="9439" y="34859"/>
                  </a:cubicBezTo>
                  <a:lnTo>
                    <a:pt x="39737" y="4561"/>
                  </a:lnTo>
                  <a:lnTo>
                    <a:pt x="35175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0" name="Freeform: Shape 3549">
              <a:extLst>
                <a:ext uri="{FF2B5EF4-FFF2-40B4-BE49-F238E27FC236}">
                  <a16:creationId xmlns:a16="http://schemas.microsoft.com/office/drawing/2014/main" id="{B4F48A64-7862-B6CB-F34E-5A4EEE14FE87}"/>
                </a:ext>
              </a:extLst>
            </p:cNvPr>
            <p:cNvSpPr/>
            <p:nvPr/>
          </p:nvSpPr>
          <p:spPr>
            <a:xfrm rot="-2700000">
              <a:off x="6551977" y="289565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1" name="Freeform: Shape 3550">
              <a:extLst>
                <a:ext uri="{FF2B5EF4-FFF2-40B4-BE49-F238E27FC236}">
                  <a16:creationId xmlns:a16="http://schemas.microsoft.com/office/drawing/2014/main" id="{547CEFD6-7910-24A0-0E69-565B724F20E1}"/>
                </a:ext>
              </a:extLst>
            </p:cNvPr>
            <p:cNvSpPr/>
            <p:nvPr/>
          </p:nvSpPr>
          <p:spPr>
            <a:xfrm rot="-2700000">
              <a:off x="6624974" y="282266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0 w 51620"/>
                <a:gd name="connsiteY1" fmla="*/ 0 h 6451"/>
                <a:gd name="connsiteX2" fmla="*/ 51620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0" y="0"/>
                  </a:lnTo>
                  <a:lnTo>
                    <a:pt x="51620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2" name="Freeform: Shape 3551">
              <a:extLst>
                <a:ext uri="{FF2B5EF4-FFF2-40B4-BE49-F238E27FC236}">
                  <a16:creationId xmlns:a16="http://schemas.microsoft.com/office/drawing/2014/main" id="{C0A8A067-D0F7-3169-793E-1342AC06F15E}"/>
                </a:ext>
              </a:extLst>
            </p:cNvPr>
            <p:cNvSpPr/>
            <p:nvPr/>
          </p:nvSpPr>
          <p:spPr>
            <a:xfrm rot="-2700000">
              <a:off x="6770963" y="2676681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3" name="Freeform: Shape 3552">
              <a:extLst>
                <a:ext uri="{FF2B5EF4-FFF2-40B4-BE49-F238E27FC236}">
                  <a16:creationId xmlns:a16="http://schemas.microsoft.com/office/drawing/2014/main" id="{01729355-8BEF-756A-422A-8F54E0571617}"/>
                </a:ext>
              </a:extLst>
            </p:cNvPr>
            <p:cNvSpPr/>
            <p:nvPr/>
          </p:nvSpPr>
          <p:spPr>
            <a:xfrm rot="-2700000">
              <a:off x="6697970" y="274967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4" name="Freeform: Shape 3553">
              <a:extLst>
                <a:ext uri="{FF2B5EF4-FFF2-40B4-BE49-F238E27FC236}">
                  <a16:creationId xmlns:a16="http://schemas.microsoft.com/office/drawing/2014/main" id="{F8686914-6897-2C1E-0BAA-4DFC0DB76A41}"/>
                </a:ext>
              </a:extLst>
            </p:cNvPr>
            <p:cNvSpPr/>
            <p:nvPr/>
          </p:nvSpPr>
          <p:spPr>
            <a:xfrm rot="-2700000">
              <a:off x="6673006" y="28707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5" name="Freeform: Shape 3554">
              <a:extLst>
                <a:ext uri="{FF2B5EF4-FFF2-40B4-BE49-F238E27FC236}">
                  <a16:creationId xmlns:a16="http://schemas.microsoft.com/office/drawing/2014/main" id="{7FC0D43B-02E2-2AC9-ED65-30BFB20A5A56}"/>
                </a:ext>
              </a:extLst>
            </p:cNvPr>
            <p:cNvSpPr/>
            <p:nvPr/>
          </p:nvSpPr>
          <p:spPr>
            <a:xfrm rot="-2700000">
              <a:off x="6746001" y="279770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556" name="Freeform: Shape 3555">
            <a:extLst>
              <a:ext uri="{FF2B5EF4-FFF2-40B4-BE49-F238E27FC236}">
                <a16:creationId xmlns:a16="http://schemas.microsoft.com/office/drawing/2014/main" id="{3F63E868-4450-C0DE-9D71-EEBEE6213E5D}"/>
              </a:ext>
            </a:extLst>
          </p:cNvPr>
          <p:cNvSpPr/>
          <p:nvPr/>
        </p:nvSpPr>
        <p:spPr>
          <a:xfrm>
            <a:off x="5433115" y="4380993"/>
            <a:ext cx="1195940" cy="1135638"/>
          </a:xfrm>
          <a:custGeom>
            <a:avLst/>
            <a:gdLst>
              <a:gd name="connsiteX0" fmla="*/ 1445778 w 2891556"/>
              <a:gd name="connsiteY0" fmla="*/ 0 h 2745756"/>
              <a:gd name="connsiteX1" fmla="*/ 2891556 w 2891556"/>
              <a:gd name="connsiteY1" fmla="*/ 1445778 h 2745756"/>
              <a:gd name="connsiteX2" fmla="*/ 2195467 w 2891556"/>
              <a:gd name="connsiteY2" fmla="*/ 2682246 h 2745756"/>
              <a:gd name="connsiteX3" fmla="*/ 2124286 w 2891556"/>
              <a:gd name="connsiteY3" fmla="*/ 2718686 h 2745756"/>
              <a:gd name="connsiteX4" fmla="*/ 2111066 w 2891556"/>
              <a:gd name="connsiteY4" fmla="*/ 2698496 h 2745756"/>
              <a:gd name="connsiteX5" fmla="*/ 1892743 w 2891556"/>
              <a:gd name="connsiteY5" fmla="*/ 2546191 h 2745756"/>
              <a:gd name="connsiteX6" fmla="*/ 1860959 w 2891556"/>
              <a:gd name="connsiteY6" fmla="*/ 2567606 h 2745756"/>
              <a:gd name="connsiteX7" fmla="*/ 1852911 w 2891556"/>
              <a:gd name="connsiteY7" fmla="*/ 2580993 h 2745756"/>
              <a:gd name="connsiteX8" fmla="*/ 1804558 w 2891556"/>
              <a:gd name="connsiteY8" fmla="*/ 2550557 h 2745756"/>
              <a:gd name="connsiteX9" fmla="*/ 1470112 w 2891556"/>
              <a:gd name="connsiteY9" fmla="*/ 2481689 h 2745756"/>
              <a:gd name="connsiteX10" fmla="*/ 1076194 w 2891556"/>
              <a:gd name="connsiteY10" fmla="*/ 2591696 h 2745756"/>
              <a:gd name="connsiteX11" fmla="*/ 1055251 w 2891556"/>
              <a:gd name="connsiteY11" fmla="*/ 2609861 h 2745756"/>
              <a:gd name="connsiteX12" fmla="*/ 1039453 w 2891556"/>
              <a:gd name="connsiteY12" fmla="*/ 2583613 h 2745756"/>
              <a:gd name="connsiteX13" fmla="*/ 986469 w 2891556"/>
              <a:gd name="connsiteY13" fmla="*/ 2559306 h 2745756"/>
              <a:gd name="connsiteX14" fmla="*/ 823373 w 2891556"/>
              <a:gd name="connsiteY14" fmla="*/ 2738755 h 2745756"/>
              <a:gd name="connsiteX15" fmla="*/ 820149 w 2891556"/>
              <a:gd name="connsiteY15" fmla="*/ 2745756 h 2745756"/>
              <a:gd name="connsiteX16" fmla="*/ 696090 w 2891556"/>
              <a:gd name="connsiteY16" fmla="*/ 2682246 h 2745756"/>
              <a:gd name="connsiteX17" fmla="*/ 0 w 2891556"/>
              <a:gd name="connsiteY17" fmla="*/ 1445778 h 2745756"/>
              <a:gd name="connsiteX18" fmla="*/ 1445778 w 2891556"/>
              <a:gd name="connsiteY18" fmla="*/ 0 h 274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91556" h="2745756">
                <a:moveTo>
                  <a:pt x="1445778" y="0"/>
                </a:moveTo>
                <a:cubicBezTo>
                  <a:pt x="2244259" y="0"/>
                  <a:pt x="2891556" y="647297"/>
                  <a:pt x="2891556" y="1445778"/>
                </a:cubicBezTo>
                <a:cubicBezTo>
                  <a:pt x="2891556" y="1969782"/>
                  <a:pt x="2612789" y="2428675"/>
                  <a:pt x="2195467" y="2682246"/>
                </a:cubicBezTo>
                <a:lnTo>
                  <a:pt x="2124286" y="2718686"/>
                </a:lnTo>
                <a:lnTo>
                  <a:pt x="2111066" y="2698496"/>
                </a:lnTo>
                <a:cubicBezTo>
                  <a:pt x="2036614" y="2594877"/>
                  <a:pt x="1956781" y="2525376"/>
                  <a:pt x="1892743" y="2546191"/>
                </a:cubicBezTo>
                <a:cubicBezTo>
                  <a:pt x="1880364" y="2550856"/>
                  <a:pt x="1869680" y="2558242"/>
                  <a:pt x="1860959" y="2567606"/>
                </a:cubicBezTo>
                <a:lnTo>
                  <a:pt x="1852911" y="2580993"/>
                </a:lnTo>
                <a:lnTo>
                  <a:pt x="1804558" y="2550557"/>
                </a:lnTo>
                <a:cubicBezTo>
                  <a:pt x="1719217" y="2505491"/>
                  <a:pt x="1609304" y="2480359"/>
                  <a:pt x="1470112" y="2481689"/>
                </a:cubicBezTo>
                <a:cubicBezTo>
                  <a:pt x="1296122" y="2483352"/>
                  <a:pt x="1167880" y="2523763"/>
                  <a:pt x="1076194" y="2591696"/>
                </a:cubicBezTo>
                <a:lnTo>
                  <a:pt x="1055251" y="2609861"/>
                </a:lnTo>
                <a:lnTo>
                  <a:pt x="1039453" y="2583613"/>
                </a:lnTo>
                <a:cubicBezTo>
                  <a:pt x="1025462" y="2570278"/>
                  <a:pt x="1008030" y="2561848"/>
                  <a:pt x="986469" y="2559306"/>
                </a:cubicBezTo>
                <a:cubicBezTo>
                  <a:pt x="958200" y="2555974"/>
                  <a:pt x="885304" y="2623939"/>
                  <a:pt x="823373" y="2738755"/>
                </a:cubicBezTo>
                <a:lnTo>
                  <a:pt x="820149" y="2745756"/>
                </a:lnTo>
                <a:lnTo>
                  <a:pt x="696090" y="2682246"/>
                </a:lnTo>
                <a:cubicBezTo>
                  <a:pt x="278768" y="2428675"/>
                  <a:pt x="0" y="1969782"/>
                  <a:pt x="0" y="1445778"/>
                </a:cubicBezTo>
                <a:cubicBezTo>
                  <a:pt x="0" y="647297"/>
                  <a:pt x="647297" y="0"/>
                  <a:pt x="1445778" y="0"/>
                </a:cubicBezTo>
                <a:close/>
              </a:path>
            </a:pathLst>
          </a:custGeom>
          <a:gradFill>
            <a:gsLst>
              <a:gs pos="0">
                <a:srgbClr val="56CDEA"/>
              </a:gs>
              <a:gs pos="100000">
                <a:srgbClr val="60BE9B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557" name="Group 3556">
            <a:extLst>
              <a:ext uri="{FF2B5EF4-FFF2-40B4-BE49-F238E27FC236}">
                <a16:creationId xmlns:a16="http://schemas.microsoft.com/office/drawing/2014/main" id="{FEDA512F-5F5C-2643-3F5E-5A92B8C678DC}"/>
              </a:ext>
            </a:extLst>
          </p:cNvPr>
          <p:cNvGrpSpPr/>
          <p:nvPr/>
        </p:nvGrpSpPr>
        <p:grpSpPr>
          <a:xfrm>
            <a:off x="5780723" y="4257389"/>
            <a:ext cx="470498" cy="470498"/>
            <a:chOff x="9155329" y="5240300"/>
            <a:chExt cx="612251" cy="612251"/>
          </a:xfrm>
        </p:grpSpPr>
        <p:sp>
          <p:nvSpPr>
            <p:cNvPr id="3558" name="Oval 3557">
              <a:extLst>
                <a:ext uri="{FF2B5EF4-FFF2-40B4-BE49-F238E27FC236}">
                  <a16:creationId xmlns:a16="http://schemas.microsoft.com/office/drawing/2014/main" id="{DCE1043A-04F1-595B-5D40-00464061B811}"/>
                </a:ext>
              </a:extLst>
            </p:cNvPr>
            <p:cNvSpPr/>
            <p:nvPr/>
          </p:nvSpPr>
          <p:spPr>
            <a:xfrm>
              <a:off x="9155329" y="5240300"/>
              <a:ext cx="612251" cy="612251"/>
            </a:xfrm>
            <a:prstGeom prst="ellipse">
              <a:avLst/>
            </a:prstGeom>
            <a:solidFill>
              <a:srgbClr val="FDD670">
                <a:alpha val="22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59" name="Oval 3558">
              <a:extLst>
                <a:ext uri="{FF2B5EF4-FFF2-40B4-BE49-F238E27FC236}">
                  <a16:creationId xmlns:a16="http://schemas.microsoft.com/office/drawing/2014/main" id="{FDEAB454-C990-A5AE-2816-1E4BDCE5318D}"/>
                </a:ext>
              </a:extLst>
            </p:cNvPr>
            <p:cNvSpPr/>
            <p:nvPr/>
          </p:nvSpPr>
          <p:spPr>
            <a:xfrm>
              <a:off x="9229022" y="5313993"/>
              <a:ext cx="464864" cy="464864"/>
            </a:xfrm>
            <a:prstGeom prst="ellipse">
              <a:avLst/>
            </a:prstGeom>
            <a:solidFill>
              <a:srgbClr val="FDD670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0" name="Oval 3559">
              <a:extLst>
                <a:ext uri="{FF2B5EF4-FFF2-40B4-BE49-F238E27FC236}">
                  <a16:creationId xmlns:a16="http://schemas.microsoft.com/office/drawing/2014/main" id="{A6716F9B-AE38-DAE7-D074-B2D4B2DD257C}"/>
                </a:ext>
              </a:extLst>
            </p:cNvPr>
            <p:cNvSpPr/>
            <p:nvPr/>
          </p:nvSpPr>
          <p:spPr>
            <a:xfrm>
              <a:off x="9314628" y="5399275"/>
              <a:ext cx="293655" cy="293655"/>
            </a:xfrm>
            <a:prstGeom prst="ellipse">
              <a:avLst/>
            </a:prstGeom>
            <a:solidFill>
              <a:srgbClr val="FFDA6E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61" name="Group 3560">
            <a:extLst>
              <a:ext uri="{FF2B5EF4-FFF2-40B4-BE49-F238E27FC236}">
                <a16:creationId xmlns:a16="http://schemas.microsoft.com/office/drawing/2014/main" id="{EF7FCCEC-C78A-31BB-5D2D-5E0C1940F8A7}"/>
              </a:ext>
            </a:extLst>
          </p:cNvPr>
          <p:cNvGrpSpPr/>
          <p:nvPr/>
        </p:nvGrpSpPr>
        <p:grpSpPr>
          <a:xfrm>
            <a:off x="5558770" y="4455143"/>
            <a:ext cx="962949" cy="1122420"/>
            <a:chOff x="5540362" y="4399667"/>
            <a:chExt cx="962949" cy="112242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562" name="Freeform: Shape 3561">
              <a:extLst>
                <a:ext uri="{FF2B5EF4-FFF2-40B4-BE49-F238E27FC236}">
                  <a16:creationId xmlns:a16="http://schemas.microsoft.com/office/drawing/2014/main" id="{FCFA8564-1782-B9CC-91DF-7B1E777F65F2}"/>
                </a:ext>
              </a:extLst>
            </p:cNvPr>
            <p:cNvSpPr/>
            <p:nvPr/>
          </p:nvSpPr>
          <p:spPr>
            <a:xfrm>
              <a:off x="5802272" y="5350775"/>
              <a:ext cx="451298" cy="171312"/>
            </a:xfrm>
            <a:custGeom>
              <a:avLst/>
              <a:gdLst>
                <a:gd name="connsiteX0" fmla="*/ 542739 w 1079874"/>
                <a:gd name="connsiteY0" fmla="*/ 51 h 409918"/>
                <a:gd name="connsiteX1" fmla="*/ 1064195 w 1079874"/>
                <a:gd name="connsiteY1" fmla="*/ 257389 h 409918"/>
                <a:gd name="connsiteX2" fmla="*/ 1079874 w 1079874"/>
                <a:gd name="connsiteY2" fmla="*/ 296775 h 409918"/>
                <a:gd name="connsiteX3" fmla="*/ 948335 w 1079874"/>
                <a:gd name="connsiteY3" fmla="*/ 344919 h 409918"/>
                <a:gd name="connsiteX4" fmla="*/ 518405 w 1079874"/>
                <a:gd name="connsiteY4" fmla="*/ 409918 h 409918"/>
                <a:gd name="connsiteX5" fmla="*/ 88475 w 1079874"/>
                <a:gd name="connsiteY5" fmla="*/ 344919 h 409918"/>
                <a:gd name="connsiteX6" fmla="*/ 0 w 1079874"/>
                <a:gd name="connsiteY6" fmla="*/ 312537 h 409918"/>
                <a:gd name="connsiteX7" fmla="*/ 21282 w 1079874"/>
                <a:gd name="connsiteY7" fmla="*/ 259633 h 409918"/>
                <a:gd name="connsiteX8" fmla="*/ 542739 w 1079874"/>
                <a:gd name="connsiteY8" fmla="*/ 51 h 409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9874" h="409918">
                  <a:moveTo>
                    <a:pt x="542739" y="51"/>
                  </a:moveTo>
                  <a:cubicBezTo>
                    <a:pt x="821123" y="-2609"/>
                    <a:pt x="982391" y="100580"/>
                    <a:pt x="1064195" y="257389"/>
                  </a:cubicBezTo>
                  <a:lnTo>
                    <a:pt x="1079874" y="296775"/>
                  </a:lnTo>
                  <a:lnTo>
                    <a:pt x="948335" y="344919"/>
                  </a:lnTo>
                  <a:cubicBezTo>
                    <a:pt x="812520" y="387162"/>
                    <a:pt x="668120" y="409918"/>
                    <a:pt x="518405" y="409918"/>
                  </a:cubicBezTo>
                  <a:cubicBezTo>
                    <a:pt x="368690" y="409918"/>
                    <a:pt x="224290" y="387162"/>
                    <a:pt x="88475" y="344919"/>
                  </a:cubicBezTo>
                  <a:lnTo>
                    <a:pt x="0" y="312537"/>
                  </a:lnTo>
                  <a:lnTo>
                    <a:pt x="21282" y="259633"/>
                  </a:lnTo>
                  <a:cubicBezTo>
                    <a:pt x="103086" y="104569"/>
                    <a:pt x="264355" y="2711"/>
                    <a:pt x="54273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63" name="Freeform: Shape 3562">
              <a:extLst>
                <a:ext uri="{FF2B5EF4-FFF2-40B4-BE49-F238E27FC236}">
                  <a16:creationId xmlns:a16="http://schemas.microsoft.com/office/drawing/2014/main" id="{042CDCCF-01F4-1E32-A3BB-80B7647D23B3}"/>
                </a:ext>
              </a:extLst>
            </p:cNvPr>
            <p:cNvSpPr/>
            <p:nvPr/>
          </p:nvSpPr>
          <p:spPr>
            <a:xfrm>
              <a:off x="5757461" y="5383185"/>
              <a:ext cx="98253" cy="98205"/>
            </a:xfrm>
            <a:custGeom>
              <a:avLst/>
              <a:gdLst>
                <a:gd name="connsiteX0" fmla="*/ 166320 w 235102"/>
                <a:gd name="connsiteY0" fmla="*/ 118 h 234987"/>
                <a:gd name="connsiteX1" fmla="*/ 219304 w 235102"/>
                <a:gd name="connsiteY1" fmla="*/ 24425 h 234987"/>
                <a:gd name="connsiteX2" fmla="*/ 235102 w 235102"/>
                <a:gd name="connsiteY2" fmla="*/ 50673 h 234987"/>
                <a:gd name="connsiteX3" fmla="*/ 205347 w 235102"/>
                <a:gd name="connsiteY3" fmla="*/ 76480 h 234987"/>
                <a:gd name="connsiteX4" fmla="*/ 128506 w 235102"/>
                <a:gd name="connsiteY4" fmla="*/ 182083 h 234987"/>
                <a:gd name="connsiteX5" fmla="*/ 107224 w 235102"/>
                <a:gd name="connsiteY5" fmla="*/ 234987 h 234987"/>
                <a:gd name="connsiteX6" fmla="*/ 62867 w 235102"/>
                <a:gd name="connsiteY6" fmla="*/ 218752 h 234987"/>
                <a:gd name="connsiteX7" fmla="*/ 0 w 235102"/>
                <a:gd name="connsiteY7" fmla="*/ 186568 h 234987"/>
                <a:gd name="connsiteX8" fmla="*/ 3224 w 235102"/>
                <a:gd name="connsiteY8" fmla="*/ 179567 h 234987"/>
                <a:gd name="connsiteX9" fmla="*/ 166320 w 235102"/>
                <a:gd name="connsiteY9" fmla="*/ 118 h 234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5102" h="234987">
                  <a:moveTo>
                    <a:pt x="166320" y="118"/>
                  </a:moveTo>
                  <a:cubicBezTo>
                    <a:pt x="187881" y="2660"/>
                    <a:pt x="205313" y="11090"/>
                    <a:pt x="219304" y="24425"/>
                  </a:cubicBezTo>
                  <a:lnTo>
                    <a:pt x="235102" y="50673"/>
                  </a:lnTo>
                  <a:lnTo>
                    <a:pt x="205347" y="76480"/>
                  </a:lnTo>
                  <a:cubicBezTo>
                    <a:pt x="174375" y="107877"/>
                    <a:pt x="148957" y="143317"/>
                    <a:pt x="128506" y="182083"/>
                  </a:cubicBezTo>
                  <a:lnTo>
                    <a:pt x="107224" y="234987"/>
                  </a:lnTo>
                  <a:lnTo>
                    <a:pt x="62867" y="218752"/>
                  </a:lnTo>
                  <a:lnTo>
                    <a:pt x="0" y="186568"/>
                  </a:lnTo>
                  <a:lnTo>
                    <a:pt x="3224" y="179567"/>
                  </a:lnTo>
                  <a:cubicBezTo>
                    <a:pt x="65155" y="64751"/>
                    <a:pt x="138051" y="-3214"/>
                    <a:pt x="166320" y="11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64" name="Freeform: Shape 3563">
              <a:extLst>
                <a:ext uri="{FF2B5EF4-FFF2-40B4-BE49-F238E27FC236}">
                  <a16:creationId xmlns:a16="http://schemas.microsoft.com/office/drawing/2014/main" id="{089774C2-72EB-B59B-86EF-0E2963221DD9}"/>
                </a:ext>
              </a:extLst>
            </p:cNvPr>
            <p:cNvSpPr/>
            <p:nvPr/>
          </p:nvSpPr>
          <p:spPr>
            <a:xfrm>
              <a:off x="6189070" y="5376211"/>
              <a:ext cx="113412" cy="98592"/>
            </a:xfrm>
            <a:custGeom>
              <a:avLst/>
              <a:gdLst>
                <a:gd name="connsiteX0" fmla="*/ 64545 w 271375"/>
                <a:gd name="connsiteY0" fmla="*/ 8 h 235912"/>
                <a:gd name="connsiteX1" fmla="*/ 258155 w 271375"/>
                <a:gd name="connsiteY1" fmla="*/ 155995 h 235912"/>
                <a:gd name="connsiteX2" fmla="*/ 271375 w 271375"/>
                <a:gd name="connsiteY2" fmla="*/ 176185 h 235912"/>
                <a:gd name="connsiteX3" fmla="*/ 155629 w 271375"/>
                <a:gd name="connsiteY3" fmla="*/ 235439 h 235912"/>
                <a:gd name="connsiteX4" fmla="*/ 154336 w 271375"/>
                <a:gd name="connsiteY4" fmla="*/ 235912 h 235912"/>
                <a:gd name="connsiteX5" fmla="*/ 138657 w 271375"/>
                <a:gd name="connsiteY5" fmla="*/ 196526 h 235912"/>
                <a:gd name="connsiteX6" fmla="*/ 11118 w 271375"/>
                <a:gd name="connsiteY6" fmla="*/ 45491 h 235912"/>
                <a:gd name="connsiteX7" fmla="*/ 0 w 271375"/>
                <a:gd name="connsiteY7" fmla="*/ 38492 h 235912"/>
                <a:gd name="connsiteX8" fmla="*/ 8048 w 271375"/>
                <a:gd name="connsiteY8" fmla="*/ 25105 h 235912"/>
                <a:gd name="connsiteX9" fmla="*/ 39832 w 271375"/>
                <a:gd name="connsiteY9" fmla="*/ 3690 h 235912"/>
                <a:gd name="connsiteX10" fmla="*/ 64545 w 271375"/>
                <a:gd name="connsiteY10" fmla="*/ 8 h 235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1375" h="235912">
                  <a:moveTo>
                    <a:pt x="64545" y="8"/>
                  </a:moveTo>
                  <a:cubicBezTo>
                    <a:pt x="123744" y="783"/>
                    <a:pt x="193010" y="65329"/>
                    <a:pt x="258155" y="155995"/>
                  </a:cubicBezTo>
                  <a:lnTo>
                    <a:pt x="271375" y="176185"/>
                  </a:lnTo>
                  <a:lnTo>
                    <a:pt x="155629" y="235439"/>
                  </a:lnTo>
                  <a:lnTo>
                    <a:pt x="154336" y="235912"/>
                  </a:lnTo>
                  <a:lnTo>
                    <a:pt x="138657" y="196526"/>
                  </a:lnTo>
                  <a:cubicBezTo>
                    <a:pt x="107981" y="137723"/>
                    <a:pt x="66130" y="86460"/>
                    <a:pt x="11118" y="45491"/>
                  </a:cubicBezTo>
                  <a:lnTo>
                    <a:pt x="0" y="38492"/>
                  </a:lnTo>
                  <a:lnTo>
                    <a:pt x="8048" y="25105"/>
                  </a:lnTo>
                  <a:cubicBezTo>
                    <a:pt x="16769" y="15741"/>
                    <a:pt x="27453" y="8355"/>
                    <a:pt x="39832" y="3690"/>
                  </a:cubicBezTo>
                  <a:cubicBezTo>
                    <a:pt x="47837" y="1088"/>
                    <a:pt x="56088" y="-103"/>
                    <a:pt x="64545" y="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65" name="Face">
              <a:extLst>
                <a:ext uri="{FF2B5EF4-FFF2-40B4-BE49-F238E27FC236}">
                  <a16:creationId xmlns:a16="http://schemas.microsoft.com/office/drawing/2014/main" id="{5CF1753F-2BAE-DBF8-6733-BB3FDBBE248B}"/>
                </a:ext>
              </a:extLst>
            </p:cNvPr>
            <p:cNvSpPr/>
            <p:nvPr/>
          </p:nvSpPr>
          <p:spPr>
            <a:xfrm>
              <a:off x="5540362" y="4600028"/>
              <a:ext cx="962949" cy="721721"/>
            </a:xfrm>
            <a:custGeom>
              <a:avLst/>
              <a:gdLst>
                <a:gd name="connsiteX0" fmla="*/ 0 w 2333625"/>
                <a:gd name="connsiteY0" fmla="*/ 874713 h 1749425"/>
                <a:gd name="connsiteX1" fmla="*/ 1166813 w 2333625"/>
                <a:gd name="connsiteY1" fmla="*/ 0 h 1749425"/>
                <a:gd name="connsiteX2" fmla="*/ 2333626 w 2333625"/>
                <a:gd name="connsiteY2" fmla="*/ 874713 h 1749425"/>
                <a:gd name="connsiteX3" fmla="*/ 1166813 w 2333625"/>
                <a:gd name="connsiteY3" fmla="*/ 1749426 h 1749425"/>
                <a:gd name="connsiteX4" fmla="*/ 0 w 2333625"/>
                <a:gd name="connsiteY4" fmla="*/ 874713 h 1749425"/>
                <a:gd name="connsiteX0" fmla="*/ 326 w 2334278"/>
                <a:gd name="connsiteY0" fmla="*/ 874713 h 1749445"/>
                <a:gd name="connsiteX1" fmla="*/ 1167139 w 2334278"/>
                <a:gd name="connsiteY1" fmla="*/ 0 h 1749445"/>
                <a:gd name="connsiteX2" fmla="*/ 2333952 w 2334278"/>
                <a:gd name="connsiteY2" fmla="*/ 874713 h 1749445"/>
                <a:gd name="connsiteX3" fmla="*/ 1167139 w 2334278"/>
                <a:gd name="connsiteY3" fmla="*/ 1749426 h 1749445"/>
                <a:gd name="connsiteX4" fmla="*/ 326 w 2334278"/>
                <a:gd name="connsiteY4" fmla="*/ 874713 h 1749445"/>
                <a:gd name="connsiteX0" fmla="*/ 326 w 2334278"/>
                <a:gd name="connsiteY0" fmla="*/ 874787 h 1749519"/>
                <a:gd name="connsiteX1" fmla="*/ 1167139 w 2334278"/>
                <a:gd name="connsiteY1" fmla="*/ 74 h 1749519"/>
                <a:gd name="connsiteX2" fmla="*/ 2333952 w 2334278"/>
                <a:gd name="connsiteY2" fmla="*/ 874787 h 1749519"/>
                <a:gd name="connsiteX3" fmla="*/ 1167139 w 2334278"/>
                <a:gd name="connsiteY3" fmla="*/ 1749500 h 1749519"/>
                <a:gd name="connsiteX4" fmla="*/ 326 w 2334278"/>
                <a:gd name="connsiteY4" fmla="*/ 874787 h 174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4278" h="1749519">
                  <a:moveTo>
                    <a:pt x="326" y="874787"/>
                  </a:moveTo>
                  <a:cubicBezTo>
                    <a:pt x="326" y="391696"/>
                    <a:pt x="287776" y="6424"/>
                    <a:pt x="1167139" y="74"/>
                  </a:cubicBezTo>
                  <a:cubicBezTo>
                    <a:pt x="2046502" y="-6276"/>
                    <a:pt x="2333952" y="391696"/>
                    <a:pt x="2333952" y="874787"/>
                  </a:cubicBezTo>
                  <a:cubicBezTo>
                    <a:pt x="2333952" y="1357878"/>
                    <a:pt x="2386227" y="1746325"/>
                    <a:pt x="1167139" y="1749500"/>
                  </a:cubicBezTo>
                  <a:cubicBezTo>
                    <a:pt x="-51949" y="1752675"/>
                    <a:pt x="326" y="1357878"/>
                    <a:pt x="326" y="8747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3566" name="Mask">
              <a:extLst>
                <a:ext uri="{FF2B5EF4-FFF2-40B4-BE49-F238E27FC236}">
                  <a16:creationId xmlns:a16="http://schemas.microsoft.com/office/drawing/2014/main" id="{25A29832-44F5-71E7-39C3-83D4D64E2FFE}"/>
                </a:ext>
              </a:extLst>
            </p:cNvPr>
            <p:cNvSpPr/>
            <p:nvPr/>
          </p:nvSpPr>
          <p:spPr>
            <a:xfrm>
              <a:off x="5668297" y="4815031"/>
              <a:ext cx="721985" cy="256275"/>
            </a:xfrm>
            <a:custGeom>
              <a:avLst/>
              <a:gdLst>
                <a:gd name="connsiteX0" fmla="*/ 0 w 1933575"/>
                <a:gd name="connsiteY0" fmla="*/ 323850 h 647700"/>
                <a:gd name="connsiteX1" fmla="*/ 966788 w 1933575"/>
                <a:gd name="connsiteY1" fmla="*/ 0 h 647700"/>
                <a:gd name="connsiteX2" fmla="*/ 1933576 w 1933575"/>
                <a:gd name="connsiteY2" fmla="*/ 323850 h 647700"/>
                <a:gd name="connsiteX3" fmla="*/ 966788 w 1933575"/>
                <a:gd name="connsiteY3" fmla="*/ 647700 h 647700"/>
                <a:gd name="connsiteX4" fmla="*/ 0 w 1933575"/>
                <a:gd name="connsiteY4" fmla="*/ 323850 h 647700"/>
                <a:gd name="connsiteX0" fmla="*/ 0 w 1933576"/>
                <a:gd name="connsiteY0" fmla="*/ 325628 h 651256"/>
                <a:gd name="connsiteX1" fmla="*/ 966788 w 1933576"/>
                <a:gd name="connsiteY1" fmla="*/ 1778 h 651256"/>
                <a:gd name="connsiteX2" fmla="*/ 1933576 w 1933576"/>
                <a:gd name="connsiteY2" fmla="*/ 325628 h 651256"/>
                <a:gd name="connsiteX3" fmla="*/ 966788 w 1933576"/>
                <a:gd name="connsiteY3" fmla="*/ 649478 h 651256"/>
                <a:gd name="connsiteX4" fmla="*/ 0 w 1933576"/>
                <a:gd name="connsiteY4" fmla="*/ 325628 h 651256"/>
                <a:gd name="connsiteX0" fmla="*/ 0 w 1933984"/>
                <a:gd name="connsiteY0" fmla="*/ 327868 h 655736"/>
                <a:gd name="connsiteX1" fmla="*/ 966788 w 1933984"/>
                <a:gd name="connsiteY1" fmla="*/ 4018 h 655736"/>
                <a:gd name="connsiteX2" fmla="*/ 1933576 w 1933984"/>
                <a:gd name="connsiteY2" fmla="*/ 327868 h 655736"/>
                <a:gd name="connsiteX3" fmla="*/ 966788 w 1933984"/>
                <a:gd name="connsiteY3" fmla="*/ 651718 h 655736"/>
                <a:gd name="connsiteX4" fmla="*/ 0 w 1933984"/>
                <a:gd name="connsiteY4" fmla="*/ 327868 h 655736"/>
                <a:gd name="connsiteX0" fmla="*/ 0 w 1933576"/>
                <a:gd name="connsiteY0" fmla="*/ 282575 h 606425"/>
                <a:gd name="connsiteX1" fmla="*/ 966788 w 1933576"/>
                <a:gd name="connsiteY1" fmla="*/ 0 h 606425"/>
                <a:gd name="connsiteX2" fmla="*/ 1933576 w 1933576"/>
                <a:gd name="connsiteY2" fmla="*/ 282575 h 606425"/>
                <a:gd name="connsiteX3" fmla="*/ 966788 w 1933576"/>
                <a:gd name="connsiteY3" fmla="*/ 606425 h 606425"/>
                <a:gd name="connsiteX4" fmla="*/ 0 w 1933576"/>
                <a:gd name="connsiteY4" fmla="*/ 282575 h 606425"/>
                <a:gd name="connsiteX0" fmla="*/ 17 w 1933593"/>
                <a:gd name="connsiteY0" fmla="*/ 307343 h 643070"/>
                <a:gd name="connsiteX1" fmla="*/ 966805 w 1933593"/>
                <a:gd name="connsiteY1" fmla="*/ 24768 h 643070"/>
                <a:gd name="connsiteX2" fmla="*/ 1933593 w 1933593"/>
                <a:gd name="connsiteY2" fmla="*/ 307343 h 643070"/>
                <a:gd name="connsiteX3" fmla="*/ 966805 w 1933593"/>
                <a:gd name="connsiteY3" fmla="*/ 631193 h 643070"/>
                <a:gd name="connsiteX4" fmla="*/ 17 w 1933593"/>
                <a:gd name="connsiteY4" fmla="*/ 307343 h 643070"/>
                <a:gd name="connsiteX0" fmla="*/ 17 w 1933610"/>
                <a:gd name="connsiteY0" fmla="*/ 312160 h 651588"/>
                <a:gd name="connsiteX1" fmla="*/ 966805 w 1933610"/>
                <a:gd name="connsiteY1" fmla="*/ 29585 h 651588"/>
                <a:gd name="connsiteX2" fmla="*/ 1933593 w 1933610"/>
                <a:gd name="connsiteY2" fmla="*/ 312160 h 651588"/>
                <a:gd name="connsiteX3" fmla="*/ 966805 w 1933610"/>
                <a:gd name="connsiteY3" fmla="*/ 636010 h 651588"/>
                <a:gd name="connsiteX4" fmla="*/ 17 w 1933610"/>
                <a:gd name="connsiteY4" fmla="*/ 312160 h 651588"/>
                <a:gd name="connsiteX0" fmla="*/ 1 w 1933579"/>
                <a:gd name="connsiteY0" fmla="*/ 370465 h 694315"/>
                <a:gd name="connsiteX1" fmla="*/ 972064 w 1933579"/>
                <a:gd name="connsiteY1" fmla="*/ 0 h 694315"/>
                <a:gd name="connsiteX2" fmla="*/ 1933577 w 1933579"/>
                <a:gd name="connsiteY2" fmla="*/ 370465 h 694315"/>
                <a:gd name="connsiteX3" fmla="*/ 966789 w 1933579"/>
                <a:gd name="connsiteY3" fmla="*/ 694315 h 694315"/>
                <a:gd name="connsiteX4" fmla="*/ 1 w 1933579"/>
                <a:gd name="connsiteY4" fmla="*/ 370465 h 694315"/>
                <a:gd name="connsiteX0" fmla="*/ 1 w 1933598"/>
                <a:gd name="connsiteY0" fmla="*/ 370465 h 694315"/>
                <a:gd name="connsiteX1" fmla="*/ 972064 w 1933598"/>
                <a:gd name="connsiteY1" fmla="*/ 0 h 694315"/>
                <a:gd name="connsiteX2" fmla="*/ 1933577 w 1933598"/>
                <a:gd name="connsiteY2" fmla="*/ 370465 h 694315"/>
                <a:gd name="connsiteX3" fmla="*/ 966789 w 1933598"/>
                <a:gd name="connsiteY3" fmla="*/ 694315 h 694315"/>
                <a:gd name="connsiteX4" fmla="*/ 1 w 1933598"/>
                <a:gd name="connsiteY4" fmla="*/ 370465 h 694315"/>
                <a:gd name="connsiteX0" fmla="*/ 32 w 1933629"/>
                <a:gd name="connsiteY0" fmla="*/ 370465 h 694315"/>
                <a:gd name="connsiteX1" fmla="*/ 972095 w 1933629"/>
                <a:gd name="connsiteY1" fmla="*/ 0 h 694315"/>
                <a:gd name="connsiteX2" fmla="*/ 1933608 w 1933629"/>
                <a:gd name="connsiteY2" fmla="*/ 370465 h 694315"/>
                <a:gd name="connsiteX3" fmla="*/ 966820 w 1933629"/>
                <a:gd name="connsiteY3" fmla="*/ 694315 h 694315"/>
                <a:gd name="connsiteX4" fmla="*/ 32 w 1933629"/>
                <a:gd name="connsiteY4" fmla="*/ 370465 h 694315"/>
                <a:gd name="connsiteX0" fmla="*/ 82 w 1933679"/>
                <a:gd name="connsiteY0" fmla="*/ 370465 h 694315"/>
                <a:gd name="connsiteX1" fmla="*/ 972145 w 1933679"/>
                <a:gd name="connsiteY1" fmla="*/ 0 h 694315"/>
                <a:gd name="connsiteX2" fmla="*/ 1933658 w 1933679"/>
                <a:gd name="connsiteY2" fmla="*/ 370465 h 694315"/>
                <a:gd name="connsiteX3" fmla="*/ 966870 w 1933679"/>
                <a:gd name="connsiteY3" fmla="*/ 694315 h 694315"/>
                <a:gd name="connsiteX4" fmla="*/ 82 w 1933679"/>
                <a:gd name="connsiteY4" fmla="*/ 370465 h 694315"/>
                <a:gd name="connsiteX0" fmla="*/ 33 w 1933630"/>
                <a:gd name="connsiteY0" fmla="*/ 370465 h 694315"/>
                <a:gd name="connsiteX1" fmla="*/ 972096 w 1933630"/>
                <a:gd name="connsiteY1" fmla="*/ 0 h 694315"/>
                <a:gd name="connsiteX2" fmla="*/ 1933609 w 1933630"/>
                <a:gd name="connsiteY2" fmla="*/ 370465 h 694315"/>
                <a:gd name="connsiteX3" fmla="*/ 966821 w 1933630"/>
                <a:gd name="connsiteY3" fmla="*/ 694315 h 694315"/>
                <a:gd name="connsiteX4" fmla="*/ 33 w 1933630"/>
                <a:gd name="connsiteY4" fmla="*/ 370465 h 694315"/>
                <a:gd name="connsiteX0" fmla="*/ 1141 w 1936143"/>
                <a:gd name="connsiteY0" fmla="*/ 370465 h 694818"/>
                <a:gd name="connsiteX1" fmla="*/ 973204 w 1936143"/>
                <a:gd name="connsiteY1" fmla="*/ 0 h 694818"/>
                <a:gd name="connsiteX2" fmla="*/ 1934717 w 1936143"/>
                <a:gd name="connsiteY2" fmla="*/ 370465 h 694818"/>
                <a:gd name="connsiteX3" fmla="*/ 967929 w 1936143"/>
                <a:gd name="connsiteY3" fmla="*/ 694315 h 694818"/>
                <a:gd name="connsiteX4" fmla="*/ 1141 w 1936143"/>
                <a:gd name="connsiteY4" fmla="*/ 370465 h 694818"/>
                <a:gd name="connsiteX0" fmla="*/ 1141 w 1935462"/>
                <a:gd name="connsiteY0" fmla="*/ 370465 h 694818"/>
                <a:gd name="connsiteX1" fmla="*/ 973204 w 1935462"/>
                <a:gd name="connsiteY1" fmla="*/ 0 h 694818"/>
                <a:gd name="connsiteX2" fmla="*/ 1934717 w 1935462"/>
                <a:gd name="connsiteY2" fmla="*/ 370465 h 694818"/>
                <a:gd name="connsiteX3" fmla="*/ 967929 w 1935462"/>
                <a:gd name="connsiteY3" fmla="*/ 694315 h 694818"/>
                <a:gd name="connsiteX4" fmla="*/ 1141 w 1935462"/>
                <a:gd name="connsiteY4" fmla="*/ 370465 h 694818"/>
                <a:gd name="connsiteX0" fmla="*/ 33 w 1934354"/>
                <a:gd name="connsiteY0" fmla="*/ 370465 h 694818"/>
                <a:gd name="connsiteX1" fmla="*/ 972096 w 1934354"/>
                <a:gd name="connsiteY1" fmla="*/ 0 h 694818"/>
                <a:gd name="connsiteX2" fmla="*/ 1933609 w 1934354"/>
                <a:gd name="connsiteY2" fmla="*/ 370465 h 694818"/>
                <a:gd name="connsiteX3" fmla="*/ 966821 w 1934354"/>
                <a:gd name="connsiteY3" fmla="*/ 694315 h 694818"/>
                <a:gd name="connsiteX4" fmla="*/ 33 w 1934354"/>
                <a:gd name="connsiteY4" fmla="*/ 370465 h 694818"/>
                <a:gd name="connsiteX0" fmla="*/ 3476 w 1937797"/>
                <a:gd name="connsiteY0" fmla="*/ 370465 h 694818"/>
                <a:gd name="connsiteX1" fmla="*/ 975539 w 1937797"/>
                <a:gd name="connsiteY1" fmla="*/ 0 h 694818"/>
                <a:gd name="connsiteX2" fmla="*/ 1937052 w 1937797"/>
                <a:gd name="connsiteY2" fmla="*/ 370465 h 694818"/>
                <a:gd name="connsiteX3" fmla="*/ 970264 w 1937797"/>
                <a:gd name="connsiteY3" fmla="*/ 694315 h 694818"/>
                <a:gd name="connsiteX4" fmla="*/ 3476 w 1937797"/>
                <a:gd name="connsiteY4" fmla="*/ 370465 h 694818"/>
                <a:gd name="connsiteX0" fmla="*/ 3476 w 1943153"/>
                <a:gd name="connsiteY0" fmla="*/ 370465 h 694817"/>
                <a:gd name="connsiteX1" fmla="*/ 975539 w 1943153"/>
                <a:gd name="connsiteY1" fmla="*/ 0 h 694817"/>
                <a:gd name="connsiteX2" fmla="*/ 1937052 w 1943153"/>
                <a:gd name="connsiteY2" fmla="*/ 370465 h 694817"/>
                <a:gd name="connsiteX3" fmla="*/ 970264 w 1943153"/>
                <a:gd name="connsiteY3" fmla="*/ 694315 h 694817"/>
                <a:gd name="connsiteX4" fmla="*/ 3476 w 1943153"/>
                <a:gd name="connsiteY4" fmla="*/ 370465 h 694817"/>
                <a:gd name="connsiteX0" fmla="*/ 3476 w 1943450"/>
                <a:gd name="connsiteY0" fmla="*/ 370465 h 694817"/>
                <a:gd name="connsiteX1" fmla="*/ 975539 w 1943450"/>
                <a:gd name="connsiteY1" fmla="*/ 0 h 694817"/>
                <a:gd name="connsiteX2" fmla="*/ 1937052 w 1943450"/>
                <a:gd name="connsiteY2" fmla="*/ 370465 h 694817"/>
                <a:gd name="connsiteX3" fmla="*/ 970264 w 1943450"/>
                <a:gd name="connsiteY3" fmla="*/ 694315 h 694817"/>
                <a:gd name="connsiteX4" fmla="*/ 3476 w 1943450"/>
                <a:gd name="connsiteY4" fmla="*/ 370465 h 694817"/>
                <a:gd name="connsiteX0" fmla="*/ 3476 w 1941139"/>
                <a:gd name="connsiteY0" fmla="*/ 370465 h 694818"/>
                <a:gd name="connsiteX1" fmla="*/ 975539 w 1941139"/>
                <a:gd name="connsiteY1" fmla="*/ 0 h 694818"/>
                <a:gd name="connsiteX2" fmla="*/ 1937052 w 1941139"/>
                <a:gd name="connsiteY2" fmla="*/ 370465 h 694818"/>
                <a:gd name="connsiteX3" fmla="*/ 970264 w 1941139"/>
                <a:gd name="connsiteY3" fmla="*/ 694315 h 694818"/>
                <a:gd name="connsiteX4" fmla="*/ 3476 w 1941139"/>
                <a:gd name="connsiteY4" fmla="*/ 370465 h 694818"/>
                <a:gd name="connsiteX0" fmla="*/ 3476 w 1938378"/>
                <a:gd name="connsiteY0" fmla="*/ 370465 h 694818"/>
                <a:gd name="connsiteX1" fmla="*/ 975539 w 1938378"/>
                <a:gd name="connsiteY1" fmla="*/ 0 h 694818"/>
                <a:gd name="connsiteX2" fmla="*/ 1937052 w 1938378"/>
                <a:gd name="connsiteY2" fmla="*/ 370465 h 694818"/>
                <a:gd name="connsiteX3" fmla="*/ 970264 w 1938378"/>
                <a:gd name="connsiteY3" fmla="*/ 694315 h 694818"/>
                <a:gd name="connsiteX4" fmla="*/ 3476 w 1938378"/>
                <a:gd name="connsiteY4" fmla="*/ 370465 h 69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8378" h="694818">
                  <a:moveTo>
                    <a:pt x="3476" y="370465"/>
                  </a:moveTo>
                  <a:cubicBezTo>
                    <a:pt x="6112" y="95835"/>
                    <a:pt x="441597" y="0"/>
                    <a:pt x="975539" y="0"/>
                  </a:cubicBezTo>
                  <a:cubicBezTo>
                    <a:pt x="1509481" y="0"/>
                    <a:pt x="1940568" y="126908"/>
                    <a:pt x="1937052" y="370465"/>
                  </a:cubicBezTo>
                  <a:cubicBezTo>
                    <a:pt x="1933228" y="635325"/>
                    <a:pt x="2038707" y="701417"/>
                    <a:pt x="970264" y="694315"/>
                  </a:cubicBezTo>
                  <a:cubicBezTo>
                    <a:pt x="-98179" y="687213"/>
                    <a:pt x="908" y="638017"/>
                    <a:pt x="3476" y="37046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67" name="Left Eye">
              <a:extLst>
                <a:ext uri="{FF2B5EF4-FFF2-40B4-BE49-F238E27FC236}">
                  <a16:creationId xmlns:a16="http://schemas.microsoft.com/office/drawing/2014/main" id="{B3026F91-BDBB-66D1-EB3E-38E12786D24C}"/>
                </a:ext>
              </a:extLst>
            </p:cNvPr>
            <p:cNvGrpSpPr/>
            <p:nvPr/>
          </p:nvGrpSpPr>
          <p:grpSpPr>
            <a:xfrm>
              <a:off x="5781493" y="4871181"/>
              <a:ext cx="159792" cy="159792"/>
              <a:chOff x="2290761" y="2540001"/>
              <a:chExt cx="387350" cy="387350"/>
            </a:xfrm>
          </p:grpSpPr>
          <p:sp>
            <p:nvSpPr>
              <p:cNvPr id="3582" name="Iris">
                <a:extLst>
                  <a:ext uri="{FF2B5EF4-FFF2-40B4-BE49-F238E27FC236}">
                    <a16:creationId xmlns:a16="http://schemas.microsoft.com/office/drawing/2014/main" id="{FAA7D6A2-13E3-DB74-3501-43FC226933A7}"/>
                  </a:ext>
                </a:extLst>
              </p:cNvPr>
              <p:cNvSpPr/>
              <p:nvPr/>
            </p:nvSpPr>
            <p:spPr>
              <a:xfrm>
                <a:off x="2290761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rgbClr val="CC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83" name="pupil">
                <a:extLst>
                  <a:ext uri="{FF2B5EF4-FFF2-40B4-BE49-F238E27FC236}">
                    <a16:creationId xmlns:a16="http://schemas.microsoft.com/office/drawing/2014/main" id="{3D940E29-AFE8-BE54-8BF0-034CD7D32674}"/>
                  </a:ext>
                </a:extLst>
              </p:cNvPr>
              <p:cNvSpPr/>
              <p:nvPr/>
            </p:nvSpPr>
            <p:spPr>
              <a:xfrm>
                <a:off x="2320925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84" name="Upper bounce light">
                <a:extLst>
                  <a:ext uri="{FF2B5EF4-FFF2-40B4-BE49-F238E27FC236}">
                    <a16:creationId xmlns:a16="http://schemas.microsoft.com/office/drawing/2014/main" id="{35A6FDC9-1C4C-5E0A-4E35-06056DAE3E29}"/>
                  </a:ext>
                </a:extLst>
              </p:cNvPr>
              <p:cNvSpPr/>
              <p:nvPr/>
            </p:nvSpPr>
            <p:spPr>
              <a:xfrm>
                <a:off x="2481258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85" name="Lower bounce light">
                <a:extLst>
                  <a:ext uri="{FF2B5EF4-FFF2-40B4-BE49-F238E27FC236}">
                    <a16:creationId xmlns:a16="http://schemas.microsoft.com/office/drawing/2014/main" id="{93CFDABF-28CD-C225-697D-EBE2B5EABC93}"/>
                  </a:ext>
                </a:extLst>
              </p:cNvPr>
              <p:cNvSpPr/>
              <p:nvPr/>
            </p:nvSpPr>
            <p:spPr>
              <a:xfrm>
                <a:off x="2386008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68" name="Group 3567">
              <a:extLst>
                <a:ext uri="{FF2B5EF4-FFF2-40B4-BE49-F238E27FC236}">
                  <a16:creationId xmlns:a16="http://schemas.microsoft.com/office/drawing/2014/main" id="{827CE8A6-0360-C886-B6B0-AEBCFE70441C}"/>
                </a:ext>
              </a:extLst>
            </p:cNvPr>
            <p:cNvGrpSpPr/>
            <p:nvPr/>
          </p:nvGrpSpPr>
          <p:grpSpPr>
            <a:xfrm>
              <a:off x="6108143" y="4871181"/>
              <a:ext cx="159792" cy="159792"/>
              <a:chOff x="3084180" y="2540001"/>
              <a:chExt cx="387350" cy="387350"/>
            </a:xfrm>
          </p:grpSpPr>
          <p:sp>
            <p:nvSpPr>
              <p:cNvPr id="3578" name="Partial Circle 3577">
                <a:extLst>
                  <a:ext uri="{FF2B5EF4-FFF2-40B4-BE49-F238E27FC236}">
                    <a16:creationId xmlns:a16="http://schemas.microsoft.com/office/drawing/2014/main" id="{4D5808B6-AE7C-AB14-47E8-BA4CE02A386F}"/>
                  </a:ext>
                </a:extLst>
              </p:cNvPr>
              <p:cNvSpPr/>
              <p:nvPr/>
            </p:nvSpPr>
            <p:spPr>
              <a:xfrm>
                <a:off x="3084180" y="2540001"/>
                <a:ext cx="387350" cy="387350"/>
              </a:xfrm>
              <a:prstGeom prst="pie">
                <a:avLst>
                  <a:gd name="adj1" fmla="val 20848272"/>
                  <a:gd name="adj2" fmla="val 18304425"/>
                </a:avLst>
              </a:prstGeom>
              <a:noFill/>
              <a:ln w="38100">
                <a:solidFill>
                  <a:srgbClr val="CC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79" name="Oval 3578">
                <a:extLst>
                  <a:ext uri="{FF2B5EF4-FFF2-40B4-BE49-F238E27FC236}">
                    <a16:creationId xmlns:a16="http://schemas.microsoft.com/office/drawing/2014/main" id="{1EC27B6C-0008-66F7-F786-4B27ED02C351}"/>
                  </a:ext>
                </a:extLst>
              </p:cNvPr>
              <p:cNvSpPr/>
              <p:nvPr/>
            </p:nvSpPr>
            <p:spPr>
              <a:xfrm>
                <a:off x="3115932" y="2571749"/>
                <a:ext cx="323850" cy="32385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80" name="Oval 3579">
                <a:extLst>
                  <a:ext uri="{FF2B5EF4-FFF2-40B4-BE49-F238E27FC236}">
                    <a16:creationId xmlns:a16="http://schemas.microsoft.com/office/drawing/2014/main" id="{B945B7EC-B523-91B7-3F5F-6516C9F49022}"/>
                  </a:ext>
                </a:extLst>
              </p:cNvPr>
              <p:cNvSpPr/>
              <p:nvPr/>
            </p:nvSpPr>
            <p:spPr>
              <a:xfrm>
                <a:off x="3276265" y="2622523"/>
                <a:ext cx="117474" cy="1174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81" name="Oval 3580">
                <a:extLst>
                  <a:ext uri="{FF2B5EF4-FFF2-40B4-BE49-F238E27FC236}">
                    <a16:creationId xmlns:a16="http://schemas.microsoft.com/office/drawing/2014/main" id="{23AF9CFD-A93F-8097-174E-9D0B81A94121}"/>
                  </a:ext>
                </a:extLst>
              </p:cNvPr>
              <p:cNvSpPr/>
              <p:nvPr/>
            </p:nvSpPr>
            <p:spPr>
              <a:xfrm>
                <a:off x="3181015" y="278473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569" name="Freeform: Shape 3568">
              <a:extLst>
                <a:ext uri="{FF2B5EF4-FFF2-40B4-BE49-F238E27FC236}">
                  <a16:creationId xmlns:a16="http://schemas.microsoft.com/office/drawing/2014/main" id="{6DFC50BD-0F58-585B-3611-F01BCB74C338}"/>
                </a:ext>
              </a:extLst>
            </p:cNvPr>
            <p:cNvSpPr/>
            <p:nvPr/>
          </p:nvSpPr>
          <p:spPr>
            <a:xfrm>
              <a:off x="5548701" y="5104664"/>
              <a:ext cx="950287" cy="217084"/>
            </a:xfrm>
            <a:custGeom>
              <a:avLst/>
              <a:gdLst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1165974 w 2303584"/>
                <a:gd name="connsiteY2" fmla="*/ 323014 h 526232"/>
                <a:gd name="connsiteX3" fmla="*/ 2197581 w 2303584"/>
                <a:gd name="connsiteY3" fmla="*/ 89135 h 526232"/>
                <a:gd name="connsiteX4" fmla="*/ 2303584 w 2303584"/>
                <a:gd name="connsiteY4" fmla="*/ 18816 h 526232"/>
                <a:gd name="connsiteX5" fmla="*/ 2302911 w 2303584"/>
                <a:gd name="connsiteY5" fmla="*/ 28413 h 526232"/>
                <a:gd name="connsiteX6" fmla="*/ 1152477 w 2303584"/>
                <a:gd name="connsiteY6" fmla="*/ 526215 h 526232"/>
                <a:gd name="connsiteX7" fmla="*/ 2042 w 2303584"/>
                <a:gd name="connsiteY7" fmla="*/ 29244 h 526232"/>
                <a:gd name="connsiteX0" fmla="*/ 0 w 2303584"/>
                <a:gd name="connsiteY0" fmla="*/ 0 h 526232"/>
                <a:gd name="connsiteX1" fmla="*/ 134367 w 2303584"/>
                <a:gd name="connsiteY1" fmla="*/ 89135 h 526232"/>
                <a:gd name="connsiteX2" fmla="*/ 2197581 w 2303584"/>
                <a:gd name="connsiteY2" fmla="*/ 89135 h 526232"/>
                <a:gd name="connsiteX3" fmla="*/ 2303584 w 2303584"/>
                <a:gd name="connsiteY3" fmla="*/ 18816 h 526232"/>
                <a:gd name="connsiteX4" fmla="*/ 2302911 w 2303584"/>
                <a:gd name="connsiteY4" fmla="*/ 28413 h 526232"/>
                <a:gd name="connsiteX5" fmla="*/ 1152477 w 2303584"/>
                <a:gd name="connsiteY5" fmla="*/ 526215 h 526232"/>
                <a:gd name="connsiteX6" fmla="*/ 2042 w 2303584"/>
                <a:gd name="connsiteY6" fmla="*/ 29244 h 526232"/>
                <a:gd name="connsiteX7" fmla="*/ 0 w 2303584"/>
                <a:gd name="connsiteY7" fmla="*/ 0 h 526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3584" h="526232">
                  <a:moveTo>
                    <a:pt x="0" y="0"/>
                  </a:moveTo>
                  <a:lnTo>
                    <a:pt x="134367" y="89135"/>
                  </a:lnTo>
                  <a:cubicBezTo>
                    <a:pt x="500630" y="103991"/>
                    <a:pt x="1836045" y="100855"/>
                    <a:pt x="2197581" y="89135"/>
                  </a:cubicBezTo>
                  <a:lnTo>
                    <a:pt x="2303584" y="18816"/>
                  </a:lnTo>
                  <a:cubicBezTo>
                    <a:pt x="2303360" y="22015"/>
                    <a:pt x="2303135" y="25214"/>
                    <a:pt x="2302911" y="28413"/>
                  </a:cubicBezTo>
                  <a:cubicBezTo>
                    <a:pt x="2260671" y="320013"/>
                    <a:pt x="2062444" y="523998"/>
                    <a:pt x="1152477" y="526215"/>
                  </a:cubicBezTo>
                  <a:cubicBezTo>
                    <a:pt x="242510" y="528433"/>
                    <a:pt x="44283" y="322231"/>
                    <a:pt x="2042" y="292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baseline="-25000" dirty="0"/>
            </a:p>
          </p:txBody>
        </p:sp>
        <p:sp>
          <p:nvSpPr>
            <p:cNvPr id="3570" name="antenna connection">
              <a:extLst>
                <a:ext uri="{FF2B5EF4-FFF2-40B4-BE49-F238E27FC236}">
                  <a16:creationId xmlns:a16="http://schemas.microsoft.com/office/drawing/2014/main" id="{65ADBDD1-E7B8-E897-7ED9-11A9643F3218}"/>
                </a:ext>
              </a:extLst>
            </p:cNvPr>
            <p:cNvSpPr/>
            <p:nvPr/>
          </p:nvSpPr>
          <p:spPr>
            <a:xfrm>
              <a:off x="5990131" y="4601562"/>
              <a:ext cx="66742" cy="3403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71" name="Antenna">
              <a:extLst>
                <a:ext uri="{FF2B5EF4-FFF2-40B4-BE49-F238E27FC236}">
                  <a16:creationId xmlns:a16="http://schemas.microsoft.com/office/drawing/2014/main" id="{9B5C12C8-4F12-05B7-648C-0721C761FB97}"/>
                </a:ext>
              </a:extLst>
            </p:cNvPr>
            <p:cNvGrpSpPr/>
            <p:nvPr/>
          </p:nvGrpSpPr>
          <p:grpSpPr>
            <a:xfrm>
              <a:off x="5950183" y="4399667"/>
              <a:ext cx="86716" cy="217140"/>
              <a:chOff x="2701269" y="1325574"/>
              <a:chExt cx="210207" cy="526368"/>
            </a:xfrm>
          </p:grpSpPr>
          <p:sp>
            <p:nvSpPr>
              <p:cNvPr id="3573" name="Antenna Ball">
                <a:extLst>
                  <a:ext uri="{FF2B5EF4-FFF2-40B4-BE49-F238E27FC236}">
                    <a16:creationId xmlns:a16="http://schemas.microsoft.com/office/drawing/2014/main" id="{F7B306EC-900C-D044-5776-A9C02A1B67DD}"/>
                  </a:ext>
                </a:extLst>
              </p:cNvPr>
              <p:cNvSpPr/>
              <p:nvPr/>
            </p:nvSpPr>
            <p:spPr>
              <a:xfrm>
                <a:off x="2701269" y="1325574"/>
                <a:ext cx="200025" cy="200025"/>
              </a:xfrm>
              <a:prstGeom prst="ellipse">
                <a:avLst/>
              </a:prstGeom>
              <a:solidFill>
                <a:srgbClr val="CCFF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74" name="Antenna Segment">
                <a:extLst>
                  <a:ext uri="{FF2B5EF4-FFF2-40B4-BE49-F238E27FC236}">
                    <a16:creationId xmlns:a16="http://schemas.microsoft.com/office/drawing/2014/main" id="{3E657A4F-AAE7-6B4C-C295-53B31CA3B2F7}"/>
                  </a:ext>
                </a:extLst>
              </p:cNvPr>
              <p:cNvSpPr/>
              <p:nvPr/>
            </p:nvSpPr>
            <p:spPr>
              <a:xfrm rot="20721774">
                <a:off x="2800597" y="1523218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75" name="Antenna Segment">
                <a:extLst>
                  <a:ext uri="{FF2B5EF4-FFF2-40B4-BE49-F238E27FC236}">
                    <a16:creationId xmlns:a16="http://schemas.microsoft.com/office/drawing/2014/main" id="{3E7AEE63-E6C2-CAF0-921D-622C10A3CC27}"/>
                  </a:ext>
                </a:extLst>
              </p:cNvPr>
              <p:cNvSpPr/>
              <p:nvPr/>
            </p:nvSpPr>
            <p:spPr>
              <a:xfrm rot="21001410">
                <a:off x="2819506" y="1602670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76" name="Antenna Segment">
                <a:extLst>
                  <a:ext uri="{FF2B5EF4-FFF2-40B4-BE49-F238E27FC236}">
                    <a16:creationId xmlns:a16="http://schemas.microsoft.com/office/drawing/2014/main" id="{6E70177A-1568-4465-D74E-3C159BDAF278}"/>
                  </a:ext>
                </a:extLst>
              </p:cNvPr>
              <p:cNvSpPr/>
              <p:nvPr/>
            </p:nvSpPr>
            <p:spPr>
              <a:xfrm rot="21307819">
                <a:off x="2836059" y="1689949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77" name="Antenna Segment">
                <a:extLst>
                  <a:ext uri="{FF2B5EF4-FFF2-40B4-BE49-F238E27FC236}">
                    <a16:creationId xmlns:a16="http://schemas.microsoft.com/office/drawing/2014/main" id="{225D7515-C1C8-A95C-050C-DB06679B1B4C}"/>
                  </a:ext>
                </a:extLst>
              </p:cNvPr>
              <p:cNvSpPr/>
              <p:nvPr/>
            </p:nvSpPr>
            <p:spPr>
              <a:xfrm>
                <a:off x="2838451" y="1767804"/>
                <a:ext cx="73025" cy="84138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572" name="Freeform: Shape 3571">
              <a:extLst>
                <a:ext uri="{FF2B5EF4-FFF2-40B4-BE49-F238E27FC236}">
                  <a16:creationId xmlns:a16="http://schemas.microsoft.com/office/drawing/2014/main" id="{14AC4F1B-43D1-CF87-0CC3-CE6CFBFB950D}"/>
                </a:ext>
              </a:extLst>
            </p:cNvPr>
            <p:cNvSpPr/>
            <p:nvPr/>
          </p:nvSpPr>
          <p:spPr>
            <a:xfrm>
              <a:off x="5943739" y="5189219"/>
              <a:ext cx="158743" cy="51081"/>
            </a:xfrm>
            <a:custGeom>
              <a:avLst/>
              <a:gdLst>
                <a:gd name="connsiteX0" fmla="*/ 365760 w 384809"/>
                <a:gd name="connsiteY0" fmla="*/ 0 h 123825"/>
                <a:gd name="connsiteX1" fmla="*/ 350520 w 384809"/>
                <a:gd name="connsiteY1" fmla="*/ 7620 h 123825"/>
                <a:gd name="connsiteX2" fmla="*/ 192405 w 384809"/>
                <a:gd name="connsiteY2" fmla="*/ 84773 h 123825"/>
                <a:gd name="connsiteX3" fmla="*/ 34290 w 384809"/>
                <a:gd name="connsiteY3" fmla="*/ 7620 h 123825"/>
                <a:gd name="connsiteX4" fmla="*/ 19050 w 384809"/>
                <a:gd name="connsiteY4" fmla="*/ 0 h 123825"/>
                <a:gd name="connsiteX5" fmla="*/ 0 w 384809"/>
                <a:gd name="connsiteY5" fmla="*/ 19050 h 123825"/>
                <a:gd name="connsiteX6" fmla="*/ 3810 w 384809"/>
                <a:gd name="connsiteY6" fmla="*/ 30480 h 123825"/>
                <a:gd name="connsiteX7" fmla="*/ 192405 w 384809"/>
                <a:gd name="connsiteY7" fmla="*/ 123825 h 123825"/>
                <a:gd name="connsiteX8" fmla="*/ 381000 w 384809"/>
                <a:gd name="connsiteY8" fmla="*/ 30480 h 123825"/>
                <a:gd name="connsiteX9" fmla="*/ 384810 w 384809"/>
                <a:gd name="connsiteY9" fmla="*/ 19050 h 123825"/>
                <a:gd name="connsiteX10" fmla="*/ 365760 w 384809"/>
                <a:gd name="connsiteY10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4809" h="123825">
                  <a:moveTo>
                    <a:pt x="365760" y="0"/>
                  </a:moveTo>
                  <a:cubicBezTo>
                    <a:pt x="359093" y="0"/>
                    <a:pt x="353378" y="2857"/>
                    <a:pt x="350520" y="7620"/>
                  </a:cubicBezTo>
                  <a:cubicBezTo>
                    <a:pt x="314325" y="55245"/>
                    <a:pt x="257175" y="84773"/>
                    <a:pt x="192405" y="84773"/>
                  </a:cubicBezTo>
                  <a:cubicBezTo>
                    <a:pt x="127635" y="84773"/>
                    <a:pt x="71438" y="55245"/>
                    <a:pt x="34290" y="7620"/>
                  </a:cubicBezTo>
                  <a:cubicBezTo>
                    <a:pt x="30480" y="2857"/>
                    <a:pt x="24765" y="0"/>
                    <a:pt x="19050" y="0"/>
                  </a:cubicBezTo>
                  <a:cubicBezTo>
                    <a:pt x="8573" y="0"/>
                    <a:pt x="0" y="8573"/>
                    <a:pt x="0" y="19050"/>
                  </a:cubicBezTo>
                  <a:cubicBezTo>
                    <a:pt x="0" y="22860"/>
                    <a:pt x="953" y="26670"/>
                    <a:pt x="3810" y="30480"/>
                  </a:cubicBezTo>
                  <a:cubicBezTo>
                    <a:pt x="47625" y="87630"/>
                    <a:pt x="115253" y="123825"/>
                    <a:pt x="192405" y="123825"/>
                  </a:cubicBezTo>
                  <a:cubicBezTo>
                    <a:pt x="269558" y="123825"/>
                    <a:pt x="337185" y="87630"/>
                    <a:pt x="381000" y="30480"/>
                  </a:cubicBezTo>
                  <a:cubicBezTo>
                    <a:pt x="382905" y="27623"/>
                    <a:pt x="384810" y="23813"/>
                    <a:pt x="384810" y="19050"/>
                  </a:cubicBezTo>
                  <a:cubicBezTo>
                    <a:pt x="384810" y="8573"/>
                    <a:pt x="376238" y="0"/>
                    <a:pt x="365760" y="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42" name="Group 3641">
            <a:extLst>
              <a:ext uri="{FF2B5EF4-FFF2-40B4-BE49-F238E27FC236}">
                <a16:creationId xmlns:a16="http://schemas.microsoft.com/office/drawing/2014/main" id="{153E53F3-D5DD-2FD5-8E3F-7C97E3AF937F}"/>
              </a:ext>
            </a:extLst>
          </p:cNvPr>
          <p:cNvGrpSpPr/>
          <p:nvPr/>
        </p:nvGrpSpPr>
        <p:grpSpPr>
          <a:xfrm>
            <a:off x="10206625" y="6114510"/>
            <a:ext cx="1306088" cy="1196570"/>
            <a:chOff x="5387882" y="6148390"/>
            <a:chExt cx="1306088" cy="1196570"/>
          </a:xfrm>
        </p:grpSpPr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94AD285A-CB14-4348-CC3A-C3D727CE9F81}"/>
                </a:ext>
              </a:extLst>
            </p:cNvPr>
            <p:cNvSpPr/>
            <p:nvPr/>
          </p:nvSpPr>
          <p:spPr>
            <a:xfrm>
              <a:off x="5498030" y="6148390"/>
              <a:ext cx="1195940" cy="1135638"/>
            </a:xfrm>
            <a:custGeom>
              <a:avLst/>
              <a:gdLst>
                <a:gd name="connsiteX0" fmla="*/ 1445778 w 2891556"/>
                <a:gd name="connsiteY0" fmla="*/ 0 h 2745756"/>
                <a:gd name="connsiteX1" fmla="*/ 2891556 w 2891556"/>
                <a:gd name="connsiteY1" fmla="*/ 1445778 h 2745756"/>
                <a:gd name="connsiteX2" fmla="*/ 2195467 w 2891556"/>
                <a:gd name="connsiteY2" fmla="*/ 2682246 h 2745756"/>
                <a:gd name="connsiteX3" fmla="*/ 2124286 w 2891556"/>
                <a:gd name="connsiteY3" fmla="*/ 2718686 h 2745756"/>
                <a:gd name="connsiteX4" fmla="*/ 2111066 w 2891556"/>
                <a:gd name="connsiteY4" fmla="*/ 2698496 h 2745756"/>
                <a:gd name="connsiteX5" fmla="*/ 1892743 w 2891556"/>
                <a:gd name="connsiteY5" fmla="*/ 2546191 h 2745756"/>
                <a:gd name="connsiteX6" fmla="*/ 1860959 w 2891556"/>
                <a:gd name="connsiteY6" fmla="*/ 2567606 h 2745756"/>
                <a:gd name="connsiteX7" fmla="*/ 1852911 w 2891556"/>
                <a:gd name="connsiteY7" fmla="*/ 2580993 h 2745756"/>
                <a:gd name="connsiteX8" fmla="*/ 1804558 w 2891556"/>
                <a:gd name="connsiteY8" fmla="*/ 2550557 h 2745756"/>
                <a:gd name="connsiteX9" fmla="*/ 1470112 w 2891556"/>
                <a:gd name="connsiteY9" fmla="*/ 2481689 h 2745756"/>
                <a:gd name="connsiteX10" fmla="*/ 1076194 w 2891556"/>
                <a:gd name="connsiteY10" fmla="*/ 2591696 h 2745756"/>
                <a:gd name="connsiteX11" fmla="*/ 1055251 w 2891556"/>
                <a:gd name="connsiteY11" fmla="*/ 2609861 h 2745756"/>
                <a:gd name="connsiteX12" fmla="*/ 1039453 w 2891556"/>
                <a:gd name="connsiteY12" fmla="*/ 2583613 h 2745756"/>
                <a:gd name="connsiteX13" fmla="*/ 986469 w 2891556"/>
                <a:gd name="connsiteY13" fmla="*/ 2559306 h 2745756"/>
                <a:gd name="connsiteX14" fmla="*/ 823373 w 2891556"/>
                <a:gd name="connsiteY14" fmla="*/ 2738755 h 2745756"/>
                <a:gd name="connsiteX15" fmla="*/ 820149 w 2891556"/>
                <a:gd name="connsiteY15" fmla="*/ 2745756 h 2745756"/>
                <a:gd name="connsiteX16" fmla="*/ 696090 w 2891556"/>
                <a:gd name="connsiteY16" fmla="*/ 2682246 h 2745756"/>
                <a:gd name="connsiteX17" fmla="*/ 0 w 2891556"/>
                <a:gd name="connsiteY17" fmla="*/ 1445778 h 2745756"/>
                <a:gd name="connsiteX18" fmla="*/ 1445778 w 2891556"/>
                <a:gd name="connsiteY18" fmla="*/ 0 h 274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91556" h="2745756">
                  <a:moveTo>
                    <a:pt x="1445778" y="0"/>
                  </a:moveTo>
                  <a:cubicBezTo>
                    <a:pt x="2244259" y="0"/>
                    <a:pt x="2891556" y="647297"/>
                    <a:pt x="2891556" y="1445778"/>
                  </a:cubicBezTo>
                  <a:cubicBezTo>
                    <a:pt x="2891556" y="1969782"/>
                    <a:pt x="2612789" y="2428675"/>
                    <a:pt x="2195467" y="2682246"/>
                  </a:cubicBezTo>
                  <a:lnTo>
                    <a:pt x="2124286" y="2718686"/>
                  </a:lnTo>
                  <a:lnTo>
                    <a:pt x="2111066" y="2698496"/>
                  </a:lnTo>
                  <a:cubicBezTo>
                    <a:pt x="2036614" y="2594877"/>
                    <a:pt x="1956781" y="2525376"/>
                    <a:pt x="1892743" y="2546191"/>
                  </a:cubicBezTo>
                  <a:cubicBezTo>
                    <a:pt x="1880364" y="2550856"/>
                    <a:pt x="1869680" y="2558242"/>
                    <a:pt x="1860959" y="2567606"/>
                  </a:cubicBezTo>
                  <a:lnTo>
                    <a:pt x="1852911" y="2580993"/>
                  </a:lnTo>
                  <a:lnTo>
                    <a:pt x="1804558" y="2550557"/>
                  </a:lnTo>
                  <a:cubicBezTo>
                    <a:pt x="1719217" y="2505491"/>
                    <a:pt x="1609304" y="2480359"/>
                    <a:pt x="1470112" y="2481689"/>
                  </a:cubicBezTo>
                  <a:cubicBezTo>
                    <a:pt x="1296122" y="2483352"/>
                    <a:pt x="1167880" y="2523763"/>
                    <a:pt x="1076194" y="2591696"/>
                  </a:cubicBezTo>
                  <a:lnTo>
                    <a:pt x="1055251" y="2609861"/>
                  </a:lnTo>
                  <a:lnTo>
                    <a:pt x="1039453" y="2583613"/>
                  </a:lnTo>
                  <a:cubicBezTo>
                    <a:pt x="1025462" y="2570278"/>
                    <a:pt x="1008030" y="2561848"/>
                    <a:pt x="986469" y="2559306"/>
                  </a:cubicBezTo>
                  <a:cubicBezTo>
                    <a:pt x="958200" y="2555974"/>
                    <a:pt x="885304" y="2623939"/>
                    <a:pt x="823373" y="2738755"/>
                  </a:cubicBezTo>
                  <a:lnTo>
                    <a:pt x="820149" y="2745756"/>
                  </a:lnTo>
                  <a:lnTo>
                    <a:pt x="696090" y="2682246"/>
                  </a:lnTo>
                  <a:cubicBezTo>
                    <a:pt x="278768" y="2428675"/>
                    <a:pt x="0" y="1969782"/>
                    <a:pt x="0" y="1445778"/>
                  </a:cubicBezTo>
                  <a:cubicBezTo>
                    <a:pt x="0" y="647297"/>
                    <a:pt x="647297" y="0"/>
                    <a:pt x="1445778" y="0"/>
                  </a:cubicBezTo>
                  <a:close/>
                </a:path>
              </a:pathLst>
            </a:custGeom>
            <a:gradFill>
              <a:gsLst>
                <a:gs pos="0">
                  <a:srgbClr val="56CDEA"/>
                </a:gs>
                <a:gs pos="100000">
                  <a:srgbClr val="60BE9B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1951" name="Group 1950">
              <a:extLst>
                <a:ext uri="{FF2B5EF4-FFF2-40B4-BE49-F238E27FC236}">
                  <a16:creationId xmlns:a16="http://schemas.microsoft.com/office/drawing/2014/main" id="{566EA267-C61C-F12D-1DA8-10AF69F9E7DB}"/>
                </a:ext>
              </a:extLst>
            </p:cNvPr>
            <p:cNvGrpSpPr/>
            <p:nvPr/>
          </p:nvGrpSpPr>
          <p:grpSpPr>
            <a:xfrm>
              <a:off x="5623685" y="6222540"/>
              <a:ext cx="962949" cy="1122420"/>
              <a:chOff x="5540362" y="4399667"/>
              <a:chExt cx="962949" cy="1122420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CA0D4700-EC7C-E3FE-73C8-D00AD938212D}"/>
                  </a:ext>
                </a:extLst>
              </p:cNvPr>
              <p:cNvSpPr/>
              <p:nvPr/>
            </p:nvSpPr>
            <p:spPr>
              <a:xfrm>
                <a:off x="5802272" y="5350775"/>
                <a:ext cx="451298" cy="171312"/>
              </a:xfrm>
              <a:custGeom>
                <a:avLst/>
                <a:gdLst>
                  <a:gd name="connsiteX0" fmla="*/ 542739 w 1079874"/>
                  <a:gd name="connsiteY0" fmla="*/ 51 h 409918"/>
                  <a:gd name="connsiteX1" fmla="*/ 1064195 w 1079874"/>
                  <a:gd name="connsiteY1" fmla="*/ 257389 h 409918"/>
                  <a:gd name="connsiteX2" fmla="*/ 1079874 w 1079874"/>
                  <a:gd name="connsiteY2" fmla="*/ 296775 h 409918"/>
                  <a:gd name="connsiteX3" fmla="*/ 948335 w 1079874"/>
                  <a:gd name="connsiteY3" fmla="*/ 344919 h 409918"/>
                  <a:gd name="connsiteX4" fmla="*/ 518405 w 1079874"/>
                  <a:gd name="connsiteY4" fmla="*/ 409918 h 409918"/>
                  <a:gd name="connsiteX5" fmla="*/ 88475 w 1079874"/>
                  <a:gd name="connsiteY5" fmla="*/ 344919 h 409918"/>
                  <a:gd name="connsiteX6" fmla="*/ 0 w 1079874"/>
                  <a:gd name="connsiteY6" fmla="*/ 312537 h 409918"/>
                  <a:gd name="connsiteX7" fmla="*/ 21282 w 1079874"/>
                  <a:gd name="connsiteY7" fmla="*/ 259633 h 409918"/>
                  <a:gd name="connsiteX8" fmla="*/ 542739 w 1079874"/>
                  <a:gd name="connsiteY8" fmla="*/ 51 h 40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9874" h="409918">
                    <a:moveTo>
                      <a:pt x="542739" y="51"/>
                    </a:moveTo>
                    <a:cubicBezTo>
                      <a:pt x="821123" y="-2609"/>
                      <a:pt x="982391" y="100580"/>
                      <a:pt x="1064195" y="257389"/>
                    </a:cubicBezTo>
                    <a:lnTo>
                      <a:pt x="1079874" y="296775"/>
                    </a:lnTo>
                    <a:lnTo>
                      <a:pt x="948335" y="344919"/>
                    </a:lnTo>
                    <a:cubicBezTo>
                      <a:pt x="812520" y="387162"/>
                      <a:pt x="668120" y="409918"/>
                      <a:pt x="518405" y="409918"/>
                    </a:cubicBezTo>
                    <a:cubicBezTo>
                      <a:pt x="368690" y="409918"/>
                      <a:pt x="224290" y="387162"/>
                      <a:pt x="88475" y="344919"/>
                    </a:cubicBezTo>
                    <a:lnTo>
                      <a:pt x="0" y="312537"/>
                    </a:lnTo>
                    <a:lnTo>
                      <a:pt x="21282" y="259633"/>
                    </a:lnTo>
                    <a:cubicBezTo>
                      <a:pt x="103086" y="104569"/>
                      <a:pt x="264355" y="2711"/>
                      <a:pt x="542739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E6A2AFA6-22B3-C9B0-9A05-E8F7636FE0B6}"/>
                  </a:ext>
                </a:extLst>
              </p:cNvPr>
              <p:cNvSpPr/>
              <p:nvPr/>
            </p:nvSpPr>
            <p:spPr>
              <a:xfrm>
                <a:off x="5757461" y="5383185"/>
                <a:ext cx="98253" cy="98205"/>
              </a:xfrm>
              <a:custGeom>
                <a:avLst/>
                <a:gdLst>
                  <a:gd name="connsiteX0" fmla="*/ 166320 w 235102"/>
                  <a:gd name="connsiteY0" fmla="*/ 118 h 234987"/>
                  <a:gd name="connsiteX1" fmla="*/ 219304 w 235102"/>
                  <a:gd name="connsiteY1" fmla="*/ 24425 h 234987"/>
                  <a:gd name="connsiteX2" fmla="*/ 235102 w 235102"/>
                  <a:gd name="connsiteY2" fmla="*/ 50673 h 234987"/>
                  <a:gd name="connsiteX3" fmla="*/ 205347 w 235102"/>
                  <a:gd name="connsiteY3" fmla="*/ 76480 h 234987"/>
                  <a:gd name="connsiteX4" fmla="*/ 128506 w 235102"/>
                  <a:gd name="connsiteY4" fmla="*/ 182083 h 234987"/>
                  <a:gd name="connsiteX5" fmla="*/ 107224 w 235102"/>
                  <a:gd name="connsiteY5" fmla="*/ 234987 h 234987"/>
                  <a:gd name="connsiteX6" fmla="*/ 62867 w 235102"/>
                  <a:gd name="connsiteY6" fmla="*/ 218752 h 234987"/>
                  <a:gd name="connsiteX7" fmla="*/ 0 w 235102"/>
                  <a:gd name="connsiteY7" fmla="*/ 186568 h 234987"/>
                  <a:gd name="connsiteX8" fmla="*/ 3224 w 235102"/>
                  <a:gd name="connsiteY8" fmla="*/ 179567 h 234987"/>
                  <a:gd name="connsiteX9" fmla="*/ 166320 w 235102"/>
                  <a:gd name="connsiteY9" fmla="*/ 118 h 234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5102" h="234987">
                    <a:moveTo>
                      <a:pt x="166320" y="118"/>
                    </a:moveTo>
                    <a:cubicBezTo>
                      <a:pt x="187881" y="2660"/>
                      <a:pt x="205313" y="11090"/>
                      <a:pt x="219304" y="24425"/>
                    </a:cubicBezTo>
                    <a:lnTo>
                      <a:pt x="235102" y="50673"/>
                    </a:lnTo>
                    <a:lnTo>
                      <a:pt x="205347" y="76480"/>
                    </a:lnTo>
                    <a:cubicBezTo>
                      <a:pt x="174375" y="107877"/>
                      <a:pt x="148957" y="143317"/>
                      <a:pt x="128506" y="182083"/>
                    </a:cubicBezTo>
                    <a:lnTo>
                      <a:pt x="107224" y="234987"/>
                    </a:lnTo>
                    <a:lnTo>
                      <a:pt x="62867" y="218752"/>
                    </a:lnTo>
                    <a:lnTo>
                      <a:pt x="0" y="186568"/>
                    </a:lnTo>
                    <a:lnTo>
                      <a:pt x="3224" y="179567"/>
                    </a:lnTo>
                    <a:cubicBezTo>
                      <a:pt x="65155" y="64751"/>
                      <a:pt x="138051" y="-3214"/>
                      <a:pt x="166320" y="118"/>
                    </a:cubicBezTo>
                    <a:close/>
                  </a:path>
                </a:pathLst>
              </a:custGeom>
              <a:solidFill>
                <a:srgbClr val="E7E6E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1569AF98-817C-2CA1-D95D-9A8F6A19CEEA}"/>
                  </a:ext>
                </a:extLst>
              </p:cNvPr>
              <p:cNvSpPr/>
              <p:nvPr/>
            </p:nvSpPr>
            <p:spPr>
              <a:xfrm>
                <a:off x="6189070" y="5376211"/>
                <a:ext cx="113412" cy="98592"/>
              </a:xfrm>
              <a:custGeom>
                <a:avLst/>
                <a:gdLst>
                  <a:gd name="connsiteX0" fmla="*/ 64545 w 271375"/>
                  <a:gd name="connsiteY0" fmla="*/ 8 h 235912"/>
                  <a:gd name="connsiteX1" fmla="*/ 258155 w 271375"/>
                  <a:gd name="connsiteY1" fmla="*/ 155995 h 235912"/>
                  <a:gd name="connsiteX2" fmla="*/ 271375 w 271375"/>
                  <a:gd name="connsiteY2" fmla="*/ 176185 h 235912"/>
                  <a:gd name="connsiteX3" fmla="*/ 155629 w 271375"/>
                  <a:gd name="connsiteY3" fmla="*/ 235439 h 235912"/>
                  <a:gd name="connsiteX4" fmla="*/ 154336 w 271375"/>
                  <a:gd name="connsiteY4" fmla="*/ 235912 h 235912"/>
                  <a:gd name="connsiteX5" fmla="*/ 138657 w 271375"/>
                  <a:gd name="connsiteY5" fmla="*/ 196526 h 235912"/>
                  <a:gd name="connsiteX6" fmla="*/ 11118 w 271375"/>
                  <a:gd name="connsiteY6" fmla="*/ 45491 h 235912"/>
                  <a:gd name="connsiteX7" fmla="*/ 0 w 271375"/>
                  <a:gd name="connsiteY7" fmla="*/ 38492 h 235912"/>
                  <a:gd name="connsiteX8" fmla="*/ 8048 w 271375"/>
                  <a:gd name="connsiteY8" fmla="*/ 25105 h 235912"/>
                  <a:gd name="connsiteX9" fmla="*/ 39832 w 271375"/>
                  <a:gd name="connsiteY9" fmla="*/ 3690 h 235912"/>
                  <a:gd name="connsiteX10" fmla="*/ 64545 w 271375"/>
                  <a:gd name="connsiteY10" fmla="*/ 8 h 23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1375" h="235912">
                    <a:moveTo>
                      <a:pt x="64545" y="8"/>
                    </a:moveTo>
                    <a:cubicBezTo>
                      <a:pt x="123744" y="783"/>
                      <a:pt x="193010" y="65329"/>
                      <a:pt x="258155" y="155995"/>
                    </a:cubicBezTo>
                    <a:lnTo>
                      <a:pt x="271375" y="176185"/>
                    </a:lnTo>
                    <a:lnTo>
                      <a:pt x="155629" y="235439"/>
                    </a:lnTo>
                    <a:lnTo>
                      <a:pt x="154336" y="235912"/>
                    </a:lnTo>
                    <a:lnTo>
                      <a:pt x="138657" y="196526"/>
                    </a:lnTo>
                    <a:cubicBezTo>
                      <a:pt x="107981" y="137723"/>
                      <a:pt x="66130" y="86460"/>
                      <a:pt x="11118" y="45491"/>
                    </a:cubicBezTo>
                    <a:lnTo>
                      <a:pt x="0" y="38492"/>
                    </a:lnTo>
                    <a:lnTo>
                      <a:pt x="8048" y="25105"/>
                    </a:lnTo>
                    <a:cubicBezTo>
                      <a:pt x="16769" y="15741"/>
                      <a:pt x="27453" y="8355"/>
                      <a:pt x="39832" y="3690"/>
                    </a:cubicBezTo>
                    <a:cubicBezTo>
                      <a:pt x="47837" y="1088"/>
                      <a:pt x="56088" y="-103"/>
                      <a:pt x="64545" y="8"/>
                    </a:cubicBezTo>
                    <a:close/>
                  </a:path>
                </a:pathLst>
              </a:custGeom>
              <a:solidFill>
                <a:srgbClr val="E7E6E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209" name="Face">
                <a:extLst>
                  <a:ext uri="{FF2B5EF4-FFF2-40B4-BE49-F238E27FC236}">
                    <a16:creationId xmlns:a16="http://schemas.microsoft.com/office/drawing/2014/main" id="{F4B9394A-9292-8AA9-895B-72E0F8BDF10A}"/>
                  </a:ext>
                </a:extLst>
              </p:cNvPr>
              <p:cNvSpPr/>
              <p:nvPr/>
            </p:nvSpPr>
            <p:spPr>
              <a:xfrm>
                <a:off x="5540362" y="4600028"/>
                <a:ext cx="962949" cy="721721"/>
              </a:xfrm>
              <a:custGeom>
                <a:avLst/>
                <a:gdLst>
                  <a:gd name="connsiteX0" fmla="*/ 0 w 2333625"/>
                  <a:gd name="connsiteY0" fmla="*/ 874713 h 1749425"/>
                  <a:gd name="connsiteX1" fmla="*/ 1166813 w 2333625"/>
                  <a:gd name="connsiteY1" fmla="*/ 0 h 1749425"/>
                  <a:gd name="connsiteX2" fmla="*/ 2333626 w 2333625"/>
                  <a:gd name="connsiteY2" fmla="*/ 874713 h 1749425"/>
                  <a:gd name="connsiteX3" fmla="*/ 1166813 w 2333625"/>
                  <a:gd name="connsiteY3" fmla="*/ 1749426 h 1749425"/>
                  <a:gd name="connsiteX4" fmla="*/ 0 w 2333625"/>
                  <a:gd name="connsiteY4" fmla="*/ 874713 h 1749425"/>
                  <a:gd name="connsiteX0" fmla="*/ 326 w 2334278"/>
                  <a:gd name="connsiteY0" fmla="*/ 874713 h 1749445"/>
                  <a:gd name="connsiteX1" fmla="*/ 1167139 w 2334278"/>
                  <a:gd name="connsiteY1" fmla="*/ 0 h 1749445"/>
                  <a:gd name="connsiteX2" fmla="*/ 2333952 w 2334278"/>
                  <a:gd name="connsiteY2" fmla="*/ 874713 h 1749445"/>
                  <a:gd name="connsiteX3" fmla="*/ 1167139 w 2334278"/>
                  <a:gd name="connsiteY3" fmla="*/ 1749426 h 1749445"/>
                  <a:gd name="connsiteX4" fmla="*/ 326 w 2334278"/>
                  <a:gd name="connsiteY4" fmla="*/ 874713 h 1749445"/>
                  <a:gd name="connsiteX0" fmla="*/ 326 w 2334278"/>
                  <a:gd name="connsiteY0" fmla="*/ 874787 h 1749519"/>
                  <a:gd name="connsiteX1" fmla="*/ 1167139 w 2334278"/>
                  <a:gd name="connsiteY1" fmla="*/ 74 h 1749519"/>
                  <a:gd name="connsiteX2" fmla="*/ 2333952 w 2334278"/>
                  <a:gd name="connsiteY2" fmla="*/ 874787 h 1749519"/>
                  <a:gd name="connsiteX3" fmla="*/ 1167139 w 2334278"/>
                  <a:gd name="connsiteY3" fmla="*/ 1749500 h 1749519"/>
                  <a:gd name="connsiteX4" fmla="*/ 326 w 2334278"/>
                  <a:gd name="connsiteY4" fmla="*/ 874787 h 1749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4278" h="1749519">
                    <a:moveTo>
                      <a:pt x="326" y="874787"/>
                    </a:moveTo>
                    <a:cubicBezTo>
                      <a:pt x="326" y="391696"/>
                      <a:pt x="287776" y="6424"/>
                      <a:pt x="1167139" y="74"/>
                    </a:cubicBezTo>
                    <a:cubicBezTo>
                      <a:pt x="2046502" y="-6276"/>
                      <a:pt x="2333952" y="391696"/>
                      <a:pt x="2333952" y="874787"/>
                    </a:cubicBezTo>
                    <a:cubicBezTo>
                      <a:pt x="2333952" y="1357878"/>
                      <a:pt x="2386227" y="1746325"/>
                      <a:pt x="1167139" y="1749500"/>
                    </a:cubicBezTo>
                    <a:cubicBezTo>
                      <a:pt x="-51949" y="1752675"/>
                      <a:pt x="326" y="1357878"/>
                      <a:pt x="326" y="8747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210" name="Mask">
                <a:extLst>
                  <a:ext uri="{FF2B5EF4-FFF2-40B4-BE49-F238E27FC236}">
                    <a16:creationId xmlns:a16="http://schemas.microsoft.com/office/drawing/2014/main" id="{44116549-7014-65A8-9F03-0711C9DF9BDA}"/>
                  </a:ext>
                </a:extLst>
              </p:cNvPr>
              <p:cNvSpPr/>
              <p:nvPr/>
            </p:nvSpPr>
            <p:spPr>
              <a:xfrm>
                <a:off x="5668297" y="4815031"/>
                <a:ext cx="721985" cy="256275"/>
              </a:xfrm>
              <a:custGeom>
                <a:avLst/>
                <a:gdLst>
                  <a:gd name="connsiteX0" fmla="*/ 0 w 1933575"/>
                  <a:gd name="connsiteY0" fmla="*/ 323850 h 647700"/>
                  <a:gd name="connsiteX1" fmla="*/ 966788 w 1933575"/>
                  <a:gd name="connsiteY1" fmla="*/ 0 h 647700"/>
                  <a:gd name="connsiteX2" fmla="*/ 1933576 w 1933575"/>
                  <a:gd name="connsiteY2" fmla="*/ 323850 h 647700"/>
                  <a:gd name="connsiteX3" fmla="*/ 966788 w 1933575"/>
                  <a:gd name="connsiteY3" fmla="*/ 647700 h 647700"/>
                  <a:gd name="connsiteX4" fmla="*/ 0 w 1933575"/>
                  <a:gd name="connsiteY4" fmla="*/ 323850 h 647700"/>
                  <a:gd name="connsiteX0" fmla="*/ 0 w 1933576"/>
                  <a:gd name="connsiteY0" fmla="*/ 325628 h 651256"/>
                  <a:gd name="connsiteX1" fmla="*/ 966788 w 1933576"/>
                  <a:gd name="connsiteY1" fmla="*/ 1778 h 651256"/>
                  <a:gd name="connsiteX2" fmla="*/ 1933576 w 1933576"/>
                  <a:gd name="connsiteY2" fmla="*/ 325628 h 651256"/>
                  <a:gd name="connsiteX3" fmla="*/ 966788 w 1933576"/>
                  <a:gd name="connsiteY3" fmla="*/ 649478 h 651256"/>
                  <a:gd name="connsiteX4" fmla="*/ 0 w 1933576"/>
                  <a:gd name="connsiteY4" fmla="*/ 325628 h 651256"/>
                  <a:gd name="connsiteX0" fmla="*/ 0 w 1933984"/>
                  <a:gd name="connsiteY0" fmla="*/ 327868 h 655736"/>
                  <a:gd name="connsiteX1" fmla="*/ 966788 w 1933984"/>
                  <a:gd name="connsiteY1" fmla="*/ 4018 h 655736"/>
                  <a:gd name="connsiteX2" fmla="*/ 1933576 w 1933984"/>
                  <a:gd name="connsiteY2" fmla="*/ 327868 h 655736"/>
                  <a:gd name="connsiteX3" fmla="*/ 966788 w 1933984"/>
                  <a:gd name="connsiteY3" fmla="*/ 651718 h 655736"/>
                  <a:gd name="connsiteX4" fmla="*/ 0 w 1933984"/>
                  <a:gd name="connsiteY4" fmla="*/ 327868 h 655736"/>
                  <a:gd name="connsiteX0" fmla="*/ 0 w 1933576"/>
                  <a:gd name="connsiteY0" fmla="*/ 282575 h 606425"/>
                  <a:gd name="connsiteX1" fmla="*/ 966788 w 1933576"/>
                  <a:gd name="connsiteY1" fmla="*/ 0 h 606425"/>
                  <a:gd name="connsiteX2" fmla="*/ 1933576 w 1933576"/>
                  <a:gd name="connsiteY2" fmla="*/ 282575 h 606425"/>
                  <a:gd name="connsiteX3" fmla="*/ 966788 w 1933576"/>
                  <a:gd name="connsiteY3" fmla="*/ 606425 h 606425"/>
                  <a:gd name="connsiteX4" fmla="*/ 0 w 1933576"/>
                  <a:gd name="connsiteY4" fmla="*/ 282575 h 606425"/>
                  <a:gd name="connsiteX0" fmla="*/ 17 w 1933593"/>
                  <a:gd name="connsiteY0" fmla="*/ 307343 h 643070"/>
                  <a:gd name="connsiteX1" fmla="*/ 966805 w 1933593"/>
                  <a:gd name="connsiteY1" fmla="*/ 24768 h 643070"/>
                  <a:gd name="connsiteX2" fmla="*/ 1933593 w 1933593"/>
                  <a:gd name="connsiteY2" fmla="*/ 307343 h 643070"/>
                  <a:gd name="connsiteX3" fmla="*/ 966805 w 1933593"/>
                  <a:gd name="connsiteY3" fmla="*/ 631193 h 643070"/>
                  <a:gd name="connsiteX4" fmla="*/ 17 w 1933593"/>
                  <a:gd name="connsiteY4" fmla="*/ 307343 h 643070"/>
                  <a:gd name="connsiteX0" fmla="*/ 17 w 1933610"/>
                  <a:gd name="connsiteY0" fmla="*/ 312160 h 651588"/>
                  <a:gd name="connsiteX1" fmla="*/ 966805 w 1933610"/>
                  <a:gd name="connsiteY1" fmla="*/ 29585 h 651588"/>
                  <a:gd name="connsiteX2" fmla="*/ 1933593 w 1933610"/>
                  <a:gd name="connsiteY2" fmla="*/ 312160 h 651588"/>
                  <a:gd name="connsiteX3" fmla="*/ 966805 w 1933610"/>
                  <a:gd name="connsiteY3" fmla="*/ 636010 h 651588"/>
                  <a:gd name="connsiteX4" fmla="*/ 17 w 1933610"/>
                  <a:gd name="connsiteY4" fmla="*/ 312160 h 651588"/>
                  <a:gd name="connsiteX0" fmla="*/ 1 w 1933579"/>
                  <a:gd name="connsiteY0" fmla="*/ 370465 h 694315"/>
                  <a:gd name="connsiteX1" fmla="*/ 972064 w 1933579"/>
                  <a:gd name="connsiteY1" fmla="*/ 0 h 694315"/>
                  <a:gd name="connsiteX2" fmla="*/ 1933577 w 1933579"/>
                  <a:gd name="connsiteY2" fmla="*/ 370465 h 694315"/>
                  <a:gd name="connsiteX3" fmla="*/ 966789 w 1933579"/>
                  <a:gd name="connsiteY3" fmla="*/ 694315 h 694315"/>
                  <a:gd name="connsiteX4" fmla="*/ 1 w 1933579"/>
                  <a:gd name="connsiteY4" fmla="*/ 370465 h 694315"/>
                  <a:gd name="connsiteX0" fmla="*/ 1 w 1933598"/>
                  <a:gd name="connsiteY0" fmla="*/ 370465 h 694315"/>
                  <a:gd name="connsiteX1" fmla="*/ 972064 w 1933598"/>
                  <a:gd name="connsiteY1" fmla="*/ 0 h 694315"/>
                  <a:gd name="connsiteX2" fmla="*/ 1933577 w 1933598"/>
                  <a:gd name="connsiteY2" fmla="*/ 370465 h 694315"/>
                  <a:gd name="connsiteX3" fmla="*/ 966789 w 1933598"/>
                  <a:gd name="connsiteY3" fmla="*/ 694315 h 694315"/>
                  <a:gd name="connsiteX4" fmla="*/ 1 w 1933598"/>
                  <a:gd name="connsiteY4" fmla="*/ 370465 h 694315"/>
                  <a:gd name="connsiteX0" fmla="*/ 32 w 1933629"/>
                  <a:gd name="connsiteY0" fmla="*/ 370465 h 694315"/>
                  <a:gd name="connsiteX1" fmla="*/ 972095 w 1933629"/>
                  <a:gd name="connsiteY1" fmla="*/ 0 h 694315"/>
                  <a:gd name="connsiteX2" fmla="*/ 1933608 w 1933629"/>
                  <a:gd name="connsiteY2" fmla="*/ 370465 h 694315"/>
                  <a:gd name="connsiteX3" fmla="*/ 966820 w 1933629"/>
                  <a:gd name="connsiteY3" fmla="*/ 694315 h 694315"/>
                  <a:gd name="connsiteX4" fmla="*/ 32 w 1933629"/>
                  <a:gd name="connsiteY4" fmla="*/ 370465 h 694315"/>
                  <a:gd name="connsiteX0" fmla="*/ 82 w 1933679"/>
                  <a:gd name="connsiteY0" fmla="*/ 370465 h 694315"/>
                  <a:gd name="connsiteX1" fmla="*/ 972145 w 1933679"/>
                  <a:gd name="connsiteY1" fmla="*/ 0 h 694315"/>
                  <a:gd name="connsiteX2" fmla="*/ 1933658 w 1933679"/>
                  <a:gd name="connsiteY2" fmla="*/ 370465 h 694315"/>
                  <a:gd name="connsiteX3" fmla="*/ 966870 w 1933679"/>
                  <a:gd name="connsiteY3" fmla="*/ 694315 h 694315"/>
                  <a:gd name="connsiteX4" fmla="*/ 82 w 1933679"/>
                  <a:gd name="connsiteY4" fmla="*/ 370465 h 694315"/>
                  <a:gd name="connsiteX0" fmla="*/ 33 w 1933630"/>
                  <a:gd name="connsiteY0" fmla="*/ 370465 h 694315"/>
                  <a:gd name="connsiteX1" fmla="*/ 972096 w 1933630"/>
                  <a:gd name="connsiteY1" fmla="*/ 0 h 694315"/>
                  <a:gd name="connsiteX2" fmla="*/ 1933609 w 1933630"/>
                  <a:gd name="connsiteY2" fmla="*/ 370465 h 694315"/>
                  <a:gd name="connsiteX3" fmla="*/ 966821 w 1933630"/>
                  <a:gd name="connsiteY3" fmla="*/ 694315 h 694315"/>
                  <a:gd name="connsiteX4" fmla="*/ 33 w 1933630"/>
                  <a:gd name="connsiteY4" fmla="*/ 370465 h 694315"/>
                  <a:gd name="connsiteX0" fmla="*/ 1141 w 1936143"/>
                  <a:gd name="connsiteY0" fmla="*/ 370465 h 694818"/>
                  <a:gd name="connsiteX1" fmla="*/ 973204 w 1936143"/>
                  <a:gd name="connsiteY1" fmla="*/ 0 h 694818"/>
                  <a:gd name="connsiteX2" fmla="*/ 1934717 w 1936143"/>
                  <a:gd name="connsiteY2" fmla="*/ 370465 h 694818"/>
                  <a:gd name="connsiteX3" fmla="*/ 967929 w 1936143"/>
                  <a:gd name="connsiteY3" fmla="*/ 694315 h 694818"/>
                  <a:gd name="connsiteX4" fmla="*/ 1141 w 1936143"/>
                  <a:gd name="connsiteY4" fmla="*/ 370465 h 694818"/>
                  <a:gd name="connsiteX0" fmla="*/ 1141 w 1935462"/>
                  <a:gd name="connsiteY0" fmla="*/ 370465 h 694818"/>
                  <a:gd name="connsiteX1" fmla="*/ 973204 w 1935462"/>
                  <a:gd name="connsiteY1" fmla="*/ 0 h 694818"/>
                  <a:gd name="connsiteX2" fmla="*/ 1934717 w 1935462"/>
                  <a:gd name="connsiteY2" fmla="*/ 370465 h 694818"/>
                  <a:gd name="connsiteX3" fmla="*/ 967929 w 1935462"/>
                  <a:gd name="connsiteY3" fmla="*/ 694315 h 694818"/>
                  <a:gd name="connsiteX4" fmla="*/ 1141 w 1935462"/>
                  <a:gd name="connsiteY4" fmla="*/ 370465 h 694818"/>
                  <a:gd name="connsiteX0" fmla="*/ 33 w 1934354"/>
                  <a:gd name="connsiteY0" fmla="*/ 370465 h 694818"/>
                  <a:gd name="connsiteX1" fmla="*/ 972096 w 1934354"/>
                  <a:gd name="connsiteY1" fmla="*/ 0 h 694818"/>
                  <a:gd name="connsiteX2" fmla="*/ 1933609 w 1934354"/>
                  <a:gd name="connsiteY2" fmla="*/ 370465 h 694818"/>
                  <a:gd name="connsiteX3" fmla="*/ 966821 w 1934354"/>
                  <a:gd name="connsiteY3" fmla="*/ 694315 h 694818"/>
                  <a:gd name="connsiteX4" fmla="*/ 33 w 1934354"/>
                  <a:gd name="connsiteY4" fmla="*/ 370465 h 694818"/>
                  <a:gd name="connsiteX0" fmla="*/ 3476 w 1937797"/>
                  <a:gd name="connsiteY0" fmla="*/ 370465 h 694818"/>
                  <a:gd name="connsiteX1" fmla="*/ 975539 w 1937797"/>
                  <a:gd name="connsiteY1" fmla="*/ 0 h 694818"/>
                  <a:gd name="connsiteX2" fmla="*/ 1937052 w 1937797"/>
                  <a:gd name="connsiteY2" fmla="*/ 370465 h 694818"/>
                  <a:gd name="connsiteX3" fmla="*/ 970264 w 1937797"/>
                  <a:gd name="connsiteY3" fmla="*/ 694315 h 694818"/>
                  <a:gd name="connsiteX4" fmla="*/ 3476 w 1937797"/>
                  <a:gd name="connsiteY4" fmla="*/ 370465 h 694818"/>
                  <a:gd name="connsiteX0" fmla="*/ 3476 w 1943153"/>
                  <a:gd name="connsiteY0" fmla="*/ 370465 h 694817"/>
                  <a:gd name="connsiteX1" fmla="*/ 975539 w 1943153"/>
                  <a:gd name="connsiteY1" fmla="*/ 0 h 694817"/>
                  <a:gd name="connsiteX2" fmla="*/ 1937052 w 1943153"/>
                  <a:gd name="connsiteY2" fmla="*/ 370465 h 694817"/>
                  <a:gd name="connsiteX3" fmla="*/ 970264 w 1943153"/>
                  <a:gd name="connsiteY3" fmla="*/ 694315 h 694817"/>
                  <a:gd name="connsiteX4" fmla="*/ 3476 w 1943153"/>
                  <a:gd name="connsiteY4" fmla="*/ 370465 h 694817"/>
                  <a:gd name="connsiteX0" fmla="*/ 3476 w 1943450"/>
                  <a:gd name="connsiteY0" fmla="*/ 370465 h 694817"/>
                  <a:gd name="connsiteX1" fmla="*/ 975539 w 1943450"/>
                  <a:gd name="connsiteY1" fmla="*/ 0 h 694817"/>
                  <a:gd name="connsiteX2" fmla="*/ 1937052 w 1943450"/>
                  <a:gd name="connsiteY2" fmla="*/ 370465 h 694817"/>
                  <a:gd name="connsiteX3" fmla="*/ 970264 w 1943450"/>
                  <a:gd name="connsiteY3" fmla="*/ 694315 h 694817"/>
                  <a:gd name="connsiteX4" fmla="*/ 3476 w 1943450"/>
                  <a:gd name="connsiteY4" fmla="*/ 370465 h 694817"/>
                  <a:gd name="connsiteX0" fmla="*/ 3476 w 1941139"/>
                  <a:gd name="connsiteY0" fmla="*/ 370465 h 694818"/>
                  <a:gd name="connsiteX1" fmla="*/ 975539 w 1941139"/>
                  <a:gd name="connsiteY1" fmla="*/ 0 h 694818"/>
                  <a:gd name="connsiteX2" fmla="*/ 1937052 w 1941139"/>
                  <a:gd name="connsiteY2" fmla="*/ 370465 h 694818"/>
                  <a:gd name="connsiteX3" fmla="*/ 970264 w 1941139"/>
                  <a:gd name="connsiteY3" fmla="*/ 694315 h 694818"/>
                  <a:gd name="connsiteX4" fmla="*/ 3476 w 1941139"/>
                  <a:gd name="connsiteY4" fmla="*/ 370465 h 694818"/>
                  <a:gd name="connsiteX0" fmla="*/ 3476 w 1938378"/>
                  <a:gd name="connsiteY0" fmla="*/ 370465 h 694818"/>
                  <a:gd name="connsiteX1" fmla="*/ 975539 w 1938378"/>
                  <a:gd name="connsiteY1" fmla="*/ 0 h 694818"/>
                  <a:gd name="connsiteX2" fmla="*/ 1937052 w 1938378"/>
                  <a:gd name="connsiteY2" fmla="*/ 370465 h 694818"/>
                  <a:gd name="connsiteX3" fmla="*/ 970264 w 1938378"/>
                  <a:gd name="connsiteY3" fmla="*/ 694315 h 694818"/>
                  <a:gd name="connsiteX4" fmla="*/ 3476 w 1938378"/>
                  <a:gd name="connsiteY4" fmla="*/ 370465 h 69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8378" h="694818">
                    <a:moveTo>
                      <a:pt x="3476" y="370465"/>
                    </a:moveTo>
                    <a:cubicBezTo>
                      <a:pt x="6112" y="95835"/>
                      <a:pt x="441597" y="0"/>
                      <a:pt x="975539" y="0"/>
                    </a:cubicBezTo>
                    <a:cubicBezTo>
                      <a:pt x="1509481" y="0"/>
                      <a:pt x="1940568" y="126908"/>
                      <a:pt x="1937052" y="370465"/>
                    </a:cubicBezTo>
                    <a:cubicBezTo>
                      <a:pt x="1933228" y="635325"/>
                      <a:pt x="2038707" y="701417"/>
                      <a:pt x="970264" y="694315"/>
                    </a:cubicBezTo>
                    <a:cubicBezTo>
                      <a:pt x="-98179" y="687213"/>
                      <a:pt x="908" y="638017"/>
                      <a:pt x="3476" y="37046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1" name="Left Eye">
                <a:extLst>
                  <a:ext uri="{FF2B5EF4-FFF2-40B4-BE49-F238E27FC236}">
                    <a16:creationId xmlns:a16="http://schemas.microsoft.com/office/drawing/2014/main" id="{982CC961-97FF-D672-73F9-63B302421C62}"/>
                  </a:ext>
                </a:extLst>
              </p:cNvPr>
              <p:cNvGrpSpPr/>
              <p:nvPr/>
            </p:nvGrpSpPr>
            <p:grpSpPr>
              <a:xfrm>
                <a:off x="5781493" y="4871181"/>
                <a:ext cx="159792" cy="159792"/>
                <a:chOff x="2290761" y="2540001"/>
                <a:chExt cx="387350" cy="387350"/>
              </a:xfrm>
            </p:grpSpPr>
            <p:sp>
              <p:nvSpPr>
                <p:cNvPr id="236" name="Iris">
                  <a:extLst>
                    <a:ext uri="{FF2B5EF4-FFF2-40B4-BE49-F238E27FC236}">
                      <a16:creationId xmlns:a16="http://schemas.microsoft.com/office/drawing/2014/main" id="{8B237EBB-63E3-E9A8-1683-AB772DAB6B70}"/>
                    </a:ext>
                  </a:extLst>
                </p:cNvPr>
                <p:cNvSpPr/>
                <p:nvPr/>
              </p:nvSpPr>
              <p:spPr>
                <a:xfrm>
                  <a:off x="2290761" y="2540001"/>
                  <a:ext cx="387350" cy="387350"/>
                </a:xfrm>
                <a:prstGeom prst="pie">
                  <a:avLst>
                    <a:gd name="adj1" fmla="val 20848272"/>
                    <a:gd name="adj2" fmla="val 18304425"/>
                  </a:avLst>
                </a:prstGeom>
                <a:noFill/>
                <a:ln w="38100">
                  <a:solidFill>
                    <a:srgbClr val="CCFFFF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7" name="pupil">
                  <a:extLst>
                    <a:ext uri="{FF2B5EF4-FFF2-40B4-BE49-F238E27FC236}">
                      <a16:creationId xmlns:a16="http://schemas.microsoft.com/office/drawing/2014/main" id="{45B8F2E7-BDFA-F2D0-E7D2-D3D7112D30EF}"/>
                    </a:ext>
                  </a:extLst>
                </p:cNvPr>
                <p:cNvSpPr/>
                <p:nvPr/>
              </p:nvSpPr>
              <p:spPr>
                <a:xfrm>
                  <a:off x="2320925" y="2571749"/>
                  <a:ext cx="323850" cy="32385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8" name="Upper bounce light">
                  <a:extLst>
                    <a:ext uri="{FF2B5EF4-FFF2-40B4-BE49-F238E27FC236}">
                      <a16:creationId xmlns:a16="http://schemas.microsoft.com/office/drawing/2014/main" id="{C81FF609-0449-0E98-AC92-63848BFE8754}"/>
                    </a:ext>
                  </a:extLst>
                </p:cNvPr>
                <p:cNvSpPr/>
                <p:nvPr/>
              </p:nvSpPr>
              <p:spPr>
                <a:xfrm>
                  <a:off x="2481258" y="2622523"/>
                  <a:ext cx="117474" cy="11747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9" name="Lower bounce light">
                  <a:extLst>
                    <a:ext uri="{FF2B5EF4-FFF2-40B4-BE49-F238E27FC236}">
                      <a16:creationId xmlns:a16="http://schemas.microsoft.com/office/drawing/2014/main" id="{36D63C3F-BB24-D783-517B-115810899E0A}"/>
                    </a:ext>
                  </a:extLst>
                </p:cNvPr>
                <p:cNvSpPr/>
                <p:nvPr/>
              </p:nvSpPr>
              <p:spPr>
                <a:xfrm>
                  <a:off x="2386008" y="2784738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2" name="Group 211">
                <a:extLst>
                  <a:ext uri="{FF2B5EF4-FFF2-40B4-BE49-F238E27FC236}">
                    <a16:creationId xmlns:a16="http://schemas.microsoft.com/office/drawing/2014/main" id="{5279118D-6D23-F20E-6487-F291EBECC502}"/>
                  </a:ext>
                </a:extLst>
              </p:cNvPr>
              <p:cNvGrpSpPr/>
              <p:nvPr/>
            </p:nvGrpSpPr>
            <p:grpSpPr>
              <a:xfrm>
                <a:off x="6108143" y="4871181"/>
                <a:ext cx="159792" cy="159792"/>
                <a:chOff x="3084180" y="2540001"/>
                <a:chExt cx="387350" cy="387350"/>
              </a:xfrm>
            </p:grpSpPr>
            <p:sp>
              <p:nvSpPr>
                <p:cNvPr id="232" name="Partial Circle 231">
                  <a:extLst>
                    <a:ext uri="{FF2B5EF4-FFF2-40B4-BE49-F238E27FC236}">
                      <a16:creationId xmlns:a16="http://schemas.microsoft.com/office/drawing/2014/main" id="{E056FEC2-5632-14A8-D104-B32D8A4699D5}"/>
                    </a:ext>
                  </a:extLst>
                </p:cNvPr>
                <p:cNvSpPr/>
                <p:nvPr/>
              </p:nvSpPr>
              <p:spPr>
                <a:xfrm>
                  <a:off x="3084180" y="2540001"/>
                  <a:ext cx="387350" cy="387350"/>
                </a:xfrm>
                <a:prstGeom prst="pie">
                  <a:avLst>
                    <a:gd name="adj1" fmla="val 20848272"/>
                    <a:gd name="adj2" fmla="val 18304425"/>
                  </a:avLst>
                </a:prstGeom>
                <a:noFill/>
                <a:ln w="38100">
                  <a:solidFill>
                    <a:srgbClr val="CCFFFF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3" name="Oval 232">
                  <a:extLst>
                    <a:ext uri="{FF2B5EF4-FFF2-40B4-BE49-F238E27FC236}">
                      <a16:creationId xmlns:a16="http://schemas.microsoft.com/office/drawing/2014/main" id="{AB2242A2-CDBF-0815-9AD5-B3CB52239729}"/>
                    </a:ext>
                  </a:extLst>
                </p:cNvPr>
                <p:cNvSpPr/>
                <p:nvPr/>
              </p:nvSpPr>
              <p:spPr>
                <a:xfrm>
                  <a:off x="3115932" y="2571749"/>
                  <a:ext cx="323850" cy="32385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4" name="Oval 233">
                  <a:extLst>
                    <a:ext uri="{FF2B5EF4-FFF2-40B4-BE49-F238E27FC236}">
                      <a16:creationId xmlns:a16="http://schemas.microsoft.com/office/drawing/2014/main" id="{1BEAE720-E525-0284-1D6B-BB3EC0E2D046}"/>
                    </a:ext>
                  </a:extLst>
                </p:cNvPr>
                <p:cNvSpPr/>
                <p:nvPr/>
              </p:nvSpPr>
              <p:spPr>
                <a:xfrm>
                  <a:off x="3276265" y="2622523"/>
                  <a:ext cx="117474" cy="11747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5" name="Oval 234">
                  <a:extLst>
                    <a:ext uri="{FF2B5EF4-FFF2-40B4-BE49-F238E27FC236}">
                      <a16:creationId xmlns:a16="http://schemas.microsoft.com/office/drawing/2014/main" id="{D0D3FA9E-23BA-F75E-CFD6-28556E5695D7}"/>
                    </a:ext>
                  </a:extLst>
                </p:cNvPr>
                <p:cNvSpPr/>
                <p:nvPr/>
              </p:nvSpPr>
              <p:spPr>
                <a:xfrm>
                  <a:off x="3181015" y="2784738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12039E36-242C-7B35-91EA-1A9388474EB1}"/>
                  </a:ext>
                </a:extLst>
              </p:cNvPr>
              <p:cNvSpPr/>
              <p:nvPr/>
            </p:nvSpPr>
            <p:spPr>
              <a:xfrm>
                <a:off x="5548701" y="5104664"/>
                <a:ext cx="950287" cy="217084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214" name="antenna connection">
                <a:extLst>
                  <a:ext uri="{FF2B5EF4-FFF2-40B4-BE49-F238E27FC236}">
                    <a16:creationId xmlns:a16="http://schemas.microsoft.com/office/drawing/2014/main" id="{2456606F-29A5-99E5-6DB3-E0085B9527D5}"/>
                  </a:ext>
                </a:extLst>
              </p:cNvPr>
              <p:cNvSpPr/>
              <p:nvPr/>
            </p:nvSpPr>
            <p:spPr>
              <a:xfrm>
                <a:off x="5990131" y="4601562"/>
                <a:ext cx="66742" cy="3403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5" name="Antenna">
                <a:extLst>
                  <a:ext uri="{FF2B5EF4-FFF2-40B4-BE49-F238E27FC236}">
                    <a16:creationId xmlns:a16="http://schemas.microsoft.com/office/drawing/2014/main" id="{1534E56C-B19E-EEB0-8E22-73DB115DDD1A}"/>
                  </a:ext>
                </a:extLst>
              </p:cNvPr>
              <p:cNvGrpSpPr/>
              <p:nvPr/>
            </p:nvGrpSpPr>
            <p:grpSpPr>
              <a:xfrm>
                <a:off x="5950183" y="4399667"/>
                <a:ext cx="86716" cy="217140"/>
                <a:chOff x="2701269" y="1325574"/>
                <a:chExt cx="210207" cy="526368"/>
              </a:xfrm>
            </p:grpSpPr>
            <p:sp>
              <p:nvSpPr>
                <p:cNvPr id="227" name="Antenna Ball">
                  <a:extLst>
                    <a:ext uri="{FF2B5EF4-FFF2-40B4-BE49-F238E27FC236}">
                      <a16:creationId xmlns:a16="http://schemas.microsoft.com/office/drawing/2014/main" id="{CA203427-6A9E-5E34-2DBE-3F9E73826320}"/>
                    </a:ext>
                  </a:extLst>
                </p:cNvPr>
                <p:cNvSpPr/>
                <p:nvPr/>
              </p:nvSpPr>
              <p:spPr>
                <a:xfrm>
                  <a:off x="2701269" y="1325574"/>
                  <a:ext cx="200025" cy="200025"/>
                </a:xfrm>
                <a:prstGeom prst="ellipse">
                  <a:avLst/>
                </a:prstGeom>
                <a:solidFill>
                  <a:srgbClr val="CCFFF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8" name="Antenna Segment">
                  <a:extLst>
                    <a:ext uri="{FF2B5EF4-FFF2-40B4-BE49-F238E27FC236}">
                      <a16:creationId xmlns:a16="http://schemas.microsoft.com/office/drawing/2014/main" id="{234BB42E-9461-EE77-3A88-BC01C73A9C91}"/>
                    </a:ext>
                  </a:extLst>
                </p:cNvPr>
                <p:cNvSpPr/>
                <p:nvPr/>
              </p:nvSpPr>
              <p:spPr>
                <a:xfrm rot="20721774">
                  <a:off x="2800597" y="1523218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9" name="Antenna Segment">
                  <a:extLst>
                    <a:ext uri="{FF2B5EF4-FFF2-40B4-BE49-F238E27FC236}">
                      <a16:creationId xmlns:a16="http://schemas.microsoft.com/office/drawing/2014/main" id="{5A425B04-A199-7850-C0DF-1001E6AB1AC3}"/>
                    </a:ext>
                  </a:extLst>
                </p:cNvPr>
                <p:cNvSpPr/>
                <p:nvPr/>
              </p:nvSpPr>
              <p:spPr>
                <a:xfrm rot="21001410">
                  <a:off x="2819506" y="1602670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0" name="Antenna Segment">
                  <a:extLst>
                    <a:ext uri="{FF2B5EF4-FFF2-40B4-BE49-F238E27FC236}">
                      <a16:creationId xmlns:a16="http://schemas.microsoft.com/office/drawing/2014/main" id="{06B89A4C-958B-9A3E-5D80-5E0A469176FC}"/>
                    </a:ext>
                  </a:extLst>
                </p:cNvPr>
                <p:cNvSpPr/>
                <p:nvPr/>
              </p:nvSpPr>
              <p:spPr>
                <a:xfrm rot="21307819">
                  <a:off x="2836059" y="1689949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1" name="Antenna Segment">
                  <a:extLst>
                    <a:ext uri="{FF2B5EF4-FFF2-40B4-BE49-F238E27FC236}">
                      <a16:creationId xmlns:a16="http://schemas.microsoft.com/office/drawing/2014/main" id="{7DD5F1F1-0397-B109-8123-C45184D84F3A}"/>
                    </a:ext>
                  </a:extLst>
                </p:cNvPr>
                <p:cNvSpPr/>
                <p:nvPr/>
              </p:nvSpPr>
              <p:spPr>
                <a:xfrm>
                  <a:off x="2838451" y="1767804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id="{E005810D-7ECF-AF5B-9FA4-36E1650DB308}"/>
                  </a:ext>
                </a:extLst>
              </p:cNvPr>
              <p:cNvSpPr/>
              <p:nvPr/>
            </p:nvSpPr>
            <p:spPr>
              <a:xfrm>
                <a:off x="5943739" y="5189219"/>
                <a:ext cx="158743" cy="51081"/>
              </a:xfrm>
              <a:custGeom>
                <a:avLst/>
                <a:gdLst>
                  <a:gd name="connsiteX0" fmla="*/ 365760 w 384809"/>
                  <a:gd name="connsiteY0" fmla="*/ 0 h 123825"/>
                  <a:gd name="connsiteX1" fmla="*/ 350520 w 384809"/>
                  <a:gd name="connsiteY1" fmla="*/ 7620 h 123825"/>
                  <a:gd name="connsiteX2" fmla="*/ 192405 w 384809"/>
                  <a:gd name="connsiteY2" fmla="*/ 84773 h 123825"/>
                  <a:gd name="connsiteX3" fmla="*/ 34290 w 384809"/>
                  <a:gd name="connsiteY3" fmla="*/ 7620 h 123825"/>
                  <a:gd name="connsiteX4" fmla="*/ 19050 w 384809"/>
                  <a:gd name="connsiteY4" fmla="*/ 0 h 123825"/>
                  <a:gd name="connsiteX5" fmla="*/ 0 w 384809"/>
                  <a:gd name="connsiteY5" fmla="*/ 19050 h 123825"/>
                  <a:gd name="connsiteX6" fmla="*/ 3810 w 384809"/>
                  <a:gd name="connsiteY6" fmla="*/ 30480 h 123825"/>
                  <a:gd name="connsiteX7" fmla="*/ 192405 w 384809"/>
                  <a:gd name="connsiteY7" fmla="*/ 123825 h 123825"/>
                  <a:gd name="connsiteX8" fmla="*/ 381000 w 384809"/>
                  <a:gd name="connsiteY8" fmla="*/ 30480 h 123825"/>
                  <a:gd name="connsiteX9" fmla="*/ 384810 w 384809"/>
                  <a:gd name="connsiteY9" fmla="*/ 19050 h 123825"/>
                  <a:gd name="connsiteX10" fmla="*/ 365760 w 384809"/>
                  <a:gd name="connsiteY10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4809" h="123825">
                    <a:moveTo>
                      <a:pt x="365760" y="0"/>
                    </a:moveTo>
                    <a:cubicBezTo>
                      <a:pt x="359093" y="0"/>
                      <a:pt x="353378" y="2857"/>
                      <a:pt x="350520" y="7620"/>
                    </a:cubicBezTo>
                    <a:cubicBezTo>
                      <a:pt x="314325" y="55245"/>
                      <a:pt x="257175" y="84773"/>
                      <a:pt x="192405" y="84773"/>
                    </a:cubicBezTo>
                    <a:cubicBezTo>
                      <a:pt x="127635" y="84773"/>
                      <a:pt x="71438" y="55245"/>
                      <a:pt x="34290" y="7620"/>
                    </a:cubicBezTo>
                    <a:cubicBezTo>
                      <a:pt x="30480" y="2857"/>
                      <a:pt x="24765" y="0"/>
                      <a:pt x="19050" y="0"/>
                    </a:cubicBezTo>
                    <a:cubicBezTo>
                      <a:pt x="8573" y="0"/>
                      <a:pt x="0" y="8573"/>
                      <a:pt x="0" y="19050"/>
                    </a:cubicBezTo>
                    <a:cubicBezTo>
                      <a:pt x="0" y="22860"/>
                      <a:pt x="953" y="26670"/>
                      <a:pt x="3810" y="30480"/>
                    </a:cubicBezTo>
                    <a:cubicBezTo>
                      <a:pt x="47625" y="87630"/>
                      <a:pt x="115253" y="123825"/>
                      <a:pt x="192405" y="123825"/>
                    </a:cubicBezTo>
                    <a:cubicBezTo>
                      <a:pt x="269558" y="123825"/>
                      <a:pt x="337185" y="87630"/>
                      <a:pt x="381000" y="30480"/>
                    </a:cubicBezTo>
                    <a:cubicBezTo>
                      <a:pt x="382905" y="27623"/>
                      <a:pt x="384810" y="23813"/>
                      <a:pt x="384810" y="19050"/>
                    </a:cubicBezTo>
                    <a:cubicBezTo>
                      <a:pt x="384810" y="8573"/>
                      <a:pt x="376238" y="0"/>
                      <a:pt x="3657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52" name="Group 1951">
              <a:extLst>
                <a:ext uri="{FF2B5EF4-FFF2-40B4-BE49-F238E27FC236}">
                  <a16:creationId xmlns:a16="http://schemas.microsoft.com/office/drawing/2014/main" id="{D1C463A8-6166-50A7-1F9F-BDB3E9EDB8F5}"/>
                </a:ext>
              </a:extLst>
            </p:cNvPr>
            <p:cNvGrpSpPr/>
            <p:nvPr/>
          </p:nvGrpSpPr>
          <p:grpSpPr>
            <a:xfrm>
              <a:off x="5387882" y="6283226"/>
              <a:ext cx="1290665" cy="878729"/>
              <a:chOff x="5304559" y="4460353"/>
              <a:chExt cx="1290665" cy="87872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953" name="Rectangle: Rounded Corners 1952">
                <a:extLst>
                  <a:ext uri="{FF2B5EF4-FFF2-40B4-BE49-F238E27FC236}">
                    <a16:creationId xmlns:a16="http://schemas.microsoft.com/office/drawing/2014/main" id="{96EA3850-E49F-CCC9-A030-40415D2C95C5}"/>
                  </a:ext>
                </a:extLst>
              </p:cNvPr>
              <p:cNvSpPr/>
              <p:nvPr/>
            </p:nvSpPr>
            <p:spPr>
              <a:xfrm>
                <a:off x="5739639" y="5250292"/>
                <a:ext cx="198253" cy="88790"/>
              </a:xfrm>
              <a:prstGeom prst="roundRect">
                <a:avLst>
                  <a:gd name="adj" fmla="val 50000"/>
                </a:avLst>
              </a:prstGeom>
              <a:solidFill>
                <a:srgbClr val="0A0A0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54" name="Group 1953">
                <a:extLst>
                  <a:ext uri="{FF2B5EF4-FFF2-40B4-BE49-F238E27FC236}">
                    <a16:creationId xmlns:a16="http://schemas.microsoft.com/office/drawing/2014/main" id="{17245854-8C20-FA03-B54A-D0E3F36ED5C9}"/>
                  </a:ext>
                </a:extLst>
              </p:cNvPr>
              <p:cNvGrpSpPr/>
              <p:nvPr/>
            </p:nvGrpSpPr>
            <p:grpSpPr>
              <a:xfrm>
                <a:off x="5304559" y="4460353"/>
                <a:ext cx="1290665" cy="866360"/>
                <a:chOff x="5304559" y="4460353"/>
                <a:chExt cx="1290665" cy="866360"/>
              </a:xfrm>
            </p:grpSpPr>
            <p:sp>
              <p:nvSpPr>
                <p:cNvPr id="1955" name="Freeform: Shape 1954">
                  <a:extLst>
                    <a:ext uri="{FF2B5EF4-FFF2-40B4-BE49-F238E27FC236}">
                      <a16:creationId xmlns:a16="http://schemas.microsoft.com/office/drawing/2014/main" id="{E4989A8F-E100-9C77-5D26-1E9E3EFA6635}"/>
                    </a:ext>
                  </a:extLst>
                </p:cNvPr>
                <p:cNvSpPr/>
                <p:nvPr/>
              </p:nvSpPr>
              <p:spPr>
                <a:xfrm rot="542098">
                  <a:off x="5507788" y="4491212"/>
                  <a:ext cx="372692" cy="541754"/>
                </a:xfrm>
                <a:custGeom>
                  <a:avLst/>
                  <a:gdLst>
                    <a:gd name="connsiteX0" fmla="*/ 455684 w 456093"/>
                    <a:gd name="connsiteY0" fmla="*/ 60601 h 662987"/>
                    <a:gd name="connsiteX1" fmla="*/ 59802 w 456093"/>
                    <a:gd name="connsiteY1" fmla="*/ 398410 h 662987"/>
                    <a:gd name="connsiteX2" fmla="*/ 112595 w 456093"/>
                    <a:gd name="connsiteY2" fmla="*/ 647653 h 662987"/>
                    <a:gd name="connsiteX3" fmla="*/ 55161 w 456093"/>
                    <a:gd name="connsiteY3" fmla="*/ 662988 h 662987"/>
                    <a:gd name="connsiteX4" fmla="*/ 0 w 456093"/>
                    <a:gd name="connsiteY4" fmla="*/ 386964 h 662987"/>
                    <a:gd name="connsiteX5" fmla="*/ 456094 w 456093"/>
                    <a:gd name="connsiteY5" fmla="*/ 0 h 662987"/>
                    <a:gd name="connsiteX6" fmla="*/ 455684 w 456093"/>
                    <a:gd name="connsiteY6" fmla="*/ 60601 h 662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6093" h="662987">
                      <a:moveTo>
                        <a:pt x="455684" y="60601"/>
                      </a:moveTo>
                      <a:cubicBezTo>
                        <a:pt x="236858" y="61480"/>
                        <a:pt x="59802" y="212385"/>
                        <a:pt x="59802" y="398410"/>
                      </a:cubicBezTo>
                      <a:cubicBezTo>
                        <a:pt x="59802" y="439482"/>
                        <a:pt x="84600" y="546773"/>
                        <a:pt x="112595" y="647653"/>
                      </a:cubicBezTo>
                      <a:lnTo>
                        <a:pt x="55161" y="662988"/>
                      </a:lnTo>
                      <a:cubicBezTo>
                        <a:pt x="23112" y="547442"/>
                        <a:pt x="0" y="434017"/>
                        <a:pt x="0" y="386964"/>
                      </a:cubicBezTo>
                      <a:cubicBezTo>
                        <a:pt x="0" y="173242"/>
                        <a:pt x="204008" y="0"/>
                        <a:pt x="456094" y="0"/>
                      </a:cubicBezTo>
                      <a:lnTo>
                        <a:pt x="455684" y="606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23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56" name="Freeform: Shape 1955">
                  <a:extLst>
                    <a:ext uri="{FF2B5EF4-FFF2-40B4-BE49-F238E27FC236}">
                      <a16:creationId xmlns:a16="http://schemas.microsoft.com/office/drawing/2014/main" id="{E327B955-0E33-1075-6C9E-F4B7B004B24D}"/>
                    </a:ext>
                  </a:extLst>
                </p:cNvPr>
                <p:cNvSpPr/>
                <p:nvPr/>
              </p:nvSpPr>
              <p:spPr>
                <a:xfrm rot="21314586" flipH="1">
                  <a:off x="6175838" y="4509550"/>
                  <a:ext cx="372692" cy="541754"/>
                </a:xfrm>
                <a:custGeom>
                  <a:avLst/>
                  <a:gdLst>
                    <a:gd name="connsiteX0" fmla="*/ 455684 w 456093"/>
                    <a:gd name="connsiteY0" fmla="*/ 60601 h 662987"/>
                    <a:gd name="connsiteX1" fmla="*/ 59802 w 456093"/>
                    <a:gd name="connsiteY1" fmla="*/ 398410 h 662987"/>
                    <a:gd name="connsiteX2" fmla="*/ 112595 w 456093"/>
                    <a:gd name="connsiteY2" fmla="*/ 647653 h 662987"/>
                    <a:gd name="connsiteX3" fmla="*/ 55161 w 456093"/>
                    <a:gd name="connsiteY3" fmla="*/ 662988 h 662987"/>
                    <a:gd name="connsiteX4" fmla="*/ 0 w 456093"/>
                    <a:gd name="connsiteY4" fmla="*/ 386964 h 662987"/>
                    <a:gd name="connsiteX5" fmla="*/ 456094 w 456093"/>
                    <a:gd name="connsiteY5" fmla="*/ 0 h 662987"/>
                    <a:gd name="connsiteX6" fmla="*/ 455684 w 456093"/>
                    <a:gd name="connsiteY6" fmla="*/ 60601 h 662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6093" h="662987">
                      <a:moveTo>
                        <a:pt x="455684" y="60601"/>
                      </a:moveTo>
                      <a:cubicBezTo>
                        <a:pt x="236858" y="61480"/>
                        <a:pt x="59802" y="212385"/>
                        <a:pt x="59802" y="398410"/>
                      </a:cubicBezTo>
                      <a:cubicBezTo>
                        <a:pt x="59802" y="439482"/>
                        <a:pt x="84600" y="546773"/>
                        <a:pt x="112595" y="647653"/>
                      </a:cubicBezTo>
                      <a:lnTo>
                        <a:pt x="55161" y="662988"/>
                      </a:lnTo>
                      <a:cubicBezTo>
                        <a:pt x="23112" y="547442"/>
                        <a:pt x="0" y="434017"/>
                        <a:pt x="0" y="386964"/>
                      </a:cubicBezTo>
                      <a:cubicBezTo>
                        <a:pt x="0" y="173242"/>
                        <a:pt x="204008" y="0"/>
                        <a:pt x="456094" y="0"/>
                      </a:cubicBezTo>
                      <a:lnTo>
                        <a:pt x="455684" y="606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23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57" name="Freeform: Shape 1956">
                  <a:extLst>
                    <a:ext uri="{FF2B5EF4-FFF2-40B4-BE49-F238E27FC236}">
                      <a16:creationId xmlns:a16="http://schemas.microsoft.com/office/drawing/2014/main" id="{9B407FEB-737D-FC54-9743-272F548AB186}"/>
                    </a:ext>
                  </a:extLst>
                </p:cNvPr>
                <p:cNvSpPr/>
                <p:nvPr/>
              </p:nvSpPr>
              <p:spPr>
                <a:xfrm rot="6234934">
                  <a:off x="5947311" y="4360622"/>
                  <a:ext cx="162258" cy="361720"/>
                </a:xfrm>
                <a:custGeom>
                  <a:avLst/>
                  <a:gdLst>
                    <a:gd name="connsiteX0" fmla="*/ 817 w 146779"/>
                    <a:gd name="connsiteY0" fmla="*/ 41328 h 334695"/>
                    <a:gd name="connsiteX1" fmla="*/ 20630 w 146779"/>
                    <a:gd name="connsiteY1" fmla="*/ 7517 h 334695"/>
                    <a:gd name="connsiteX2" fmla="*/ 46771 w 146779"/>
                    <a:gd name="connsiteY2" fmla="*/ 839 h 334695"/>
                    <a:gd name="connsiteX3" fmla="*/ 79752 w 146779"/>
                    <a:gd name="connsiteY3" fmla="*/ 21141 h 334695"/>
                    <a:gd name="connsiteX4" fmla="*/ 145965 w 146779"/>
                    <a:gd name="connsiteY4" fmla="*/ 293371 h 334695"/>
                    <a:gd name="connsiteX5" fmla="*/ 126143 w 146779"/>
                    <a:gd name="connsiteY5" fmla="*/ 327173 h 334695"/>
                    <a:gd name="connsiteX6" fmla="*/ 100002 w 146779"/>
                    <a:gd name="connsiteY6" fmla="*/ 333861 h 334695"/>
                    <a:gd name="connsiteX7" fmla="*/ 67021 w 146779"/>
                    <a:gd name="connsiteY7" fmla="*/ 313540 h 334695"/>
                    <a:gd name="connsiteX8" fmla="*/ 817 w 146779"/>
                    <a:gd name="connsiteY8" fmla="*/ 41328 h 334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6779" h="334695">
                      <a:moveTo>
                        <a:pt x="817" y="41328"/>
                      </a:moveTo>
                      <a:cubicBezTo>
                        <a:pt x="-2826" y="26386"/>
                        <a:pt x="6055" y="11243"/>
                        <a:pt x="20630" y="7517"/>
                      </a:cubicBezTo>
                      <a:lnTo>
                        <a:pt x="46771" y="839"/>
                      </a:lnTo>
                      <a:cubicBezTo>
                        <a:pt x="61346" y="-2897"/>
                        <a:pt x="76117" y="6198"/>
                        <a:pt x="79752" y="21141"/>
                      </a:cubicBezTo>
                      <a:lnTo>
                        <a:pt x="145965" y="293371"/>
                      </a:lnTo>
                      <a:cubicBezTo>
                        <a:pt x="149599" y="308314"/>
                        <a:pt x="140727" y="323447"/>
                        <a:pt x="126143" y="327173"/>
                      </a:cubicBezTo>
                      <a:lnTo>
                        <a:pt x="100002" y="333861"/>
                      </a:lnTo>
                      <a:cubicBezTo>
                        <a:pt x="85427" y="337587"/>
                        <a:pt x="70656" y="328492"/>
                        <a:pt x="67021" y="313540"/>
                      </a:cubicBezTo>
                      <a:lnTo>
                        <a:pt x="817" y="41328"/>
                      </a:lnTo>
                      <a:close/>
                    </a:path>
                  </a:pathLst>
                </a:custGeom>
                <a:solidFill>
                  <a:srgbClr val="494949"/>
                </a:solidFill>
                <a:ln w="923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pic>
              <p:nvPicPr>
                <p:cNvPr id="1958" name="Picture 1957" descr="A black background with white lines&#10;&#10;Description automatically generated">
                  <a:extLst>
                    <a:ext uri="{FF2B5EF4-FFF2-40B4-BE49-F238E27FC236}">
                      <a16:creationId xmlns:a16="http://schemas.microsoft.com/office/drawing/2014/main" id="{04168646-A95B-E577-DFD3-D3C521E565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79752"/>
                <a:stretch/>
              </p:blipFill>
              <p:spPr>
                <a:xfrm>
                  <a:off x="5304559" y="5113109"/>
                  <a:ext cx="990634" cy="213604"/>
                </a:xfrm>
                <a:prstGeom prst="rect">
                  <a:avLst/>
                </a:prstGeom>
              </p:spPr>
            </p:pic>
            <p:sp>
              <p:nvSpPr>
                <p:cNvPr id="1959" name="Rectangle: Top Corners Rounded 1958">
                  <a:extLst>
                    <a:ext uri="{FF2B5EF4-FFF2-40B4-BE49-F238E27FC236}">
                      <a16:creationId xmlns:a16="http://schemas.microsoft.com/office/drawing/2014/main" id="{0B3CF684-3EEF-D382-B9D5-BCE7BB883796}"/>
                    </a:ext>
                  </a:extLst>
                </p:cNvPr>
                <p:cNvSpPr/>
                <p:nvPr/>
              </p:nvSpPr>
              <p:spPr>
                <a:xfrm rot="16200000">
                  <a:off x="5374376" y="4975330"/>
                  <a:ext cx="207886" cy="68965"/>
                </a:xfrm>
                <a:prstGeom prst="round2SameRect">
                  <a:avLst>
                    <a:gd name="adj1" fmla="val 25001"/>
                    <a:gd name="adj2" fmla="val 0"/>
                  </a:avLst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960" name="Rectangle: Rounded Corners 1959">
                  <a:extLst>
                    <a:ext uri="{FF2B5EF4-FFF2-40B4-BE49-F238E27FC236}">
                      <a16:creationId xmlns:a16="http://schemas.microsoft.com/office/drawing/2014/main" id="{A0D17629-2759-B44A-F665-F11ABEC25C9D}"/>
                    </a:ext>
                  </a:extLst>
                </p:cNvPr>
                <p:cNvSpPr/>
                <p:nvPr/>
              </p:nvSpPr>
              <p:spPr>
                <a:xfrm rot="16200000">
                  <a:off x="5396245" y="4977849"/>
                  <a:ext cx="267446" cy="63927"/>
                </a:xfrm>
                <a:prstGeom prst="roundRect">
                  <a:avLst>
                    <a:gd name="adj" fmla="val 36843"/>
                  </a:avLst>
                </a:prstGeom>
                <a:solidFill>
                  <a:srgbClr val="49494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961" name="Group 1960">
                  <a:extLst>
                    <a:ext uri="{FF2B5EF4-FFF2-40B4-BE49-F238E27FC236}">
                      <a16:creationId xmlns:a16="http://schemas.microsoft.com/office/drawing/2014/main" id="{013B8ABB-73C3-8D63-AECA-03E120662C0F}"/>
                    </a:ext>
                  </a:extLst>
                </p:cNvPr>
                <p:cNvGrpSpPr/>
                <p:nvPr/>
              </p:nvGrpSpPr>
              <p:grpSpPr>
                <a:xfrm rot="10800000">
                  <a:off x="6476369" y="4875783"/>
                  <a:ext cx="118855" cy="267446"/>
                  <a:chOff x="7603605" y="4893973"/>
                  <a:chExt cx="113062" cy="267446"/>
                </a:xfrm>
              </p:grpSpPr>
              <p:sp>
                <p:nvSpPr>
                  <p:cNvPr id="1962" name="Rectangle: Top Corners Rounded 1961">
                    <a:extLst>
                      <a:ext uri="{FF2B5EF4-FFF2-40B4-BE49-F238E27FC236}">
                        <a16:creationId xmlns:a16="http://schemas.microsoft.com/office/drawing/2014/main" id="{A6DA0A27-D150-54E6-25BD-8F8D93B15A2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34456" y="4992907"/>
                    <a:ext cx="207886" cy="69587"/>
                  </a:xfrm>
                  <a:prstGeom prst="round2SameRect">
                    <a:avLst>
                      <a:gd name="adj1" fmla="val 25001"/>
                      <a:gd name="adj2" fmla="val 0"/>
                    </a:avLst>
                  </a:prstGeom>
                  <a:solidFill>
                    <a:srgbClr val="0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963" name="Rectangle: Rounded Corners 1962">
                    <a:extLst>
                      <a:ext uri="{FF2B5EF4-FFF2-40B4-BE49-F238E27FC236}">
                        <a16:creationId xmlns:a16="http://schemas.microsoft.com/office/drawing/2014/main" id="{8C7DBA1B-B491-8B00-B07C-3AA07B2928A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50981" y="4995732"/>
                    <a:ext cx="267446" cy="63927"/>
                  </a:xfrm>
                  <a:prstGeom prst="roundRect">
                    <a:avLst>
                      <a:gd name="adj" fmla="val 36843"/>
                    </a:avLst>
                  </a:prstGeom>
                  <a:solidFill>
                    <a:srgbClr val="49494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3638" name="Group 3637">
              <a:extLst>
                <a:ext uri="{FF2B5EF4-FFF2-40B4-BE49-F238E27FC236}">
                  <a16:creationId xmlns:a16="http://schemas.microsoft.com/office/drawing/2014/main" id="{C0C7948E-E046-EF3F-5FA9-78A24FBDA353}"/>
                </a:ext>
              </a:extLst>
            </p:cNvPr>
            <p:cNvGrpSpPr/>
            <p:nvPr/>
          </p:nvGrpSpPr>
          <p:grpSpPr>
            <a:xfrm>
              <a:off x="6012240" y="6894246"/>
              <a:ext cx="192024" cy="188611"/>
              <a:chOff x="2642012" y="3050744"/>
              <a:chExt cx="459478" cy="451313"/>
            </a:xfrm>
          </p:grpSpPr>
          <p:sp>
            <p:nvSpPr>
              <p:cNvPr id="3639" name="Mouth">
                <a:extLst>
                  <a:ext uri="{FF2B5EF4-FFF2-40B4-BE49-F238E27FC236}">
                    <a16:creationId xmlns:a16="http://schemas.microsoft.com/office/drawing/2014/main" id="{568FA0DB-1785-ADDA-5F39-80B849083D59}"/>
                  </a:ext>
                </a:extLst>
              </p:cNvPr>
              <p:cNvSpPr/>
              <p:nvPr/>
            </p:nvSpPr>
            <p:spPr>
              <a:xfrm>
                <a:off x="2643723" y="3050744"/>
                <a:ext cx="451314" cy="451313"/>
              </a:xfrm>
              <a:prstGeom prst="pie">
                <a:avLst>
                  <a:gd name="adj1" fmla="val 0"/>
                  <a:gd name="adj2" fmla="val 1068569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40" name="Teeth">
                <a:extLst>
                  <a:ext uri="{FF2B5EF4-FFF2-40B4-BE49-F238E27FC236}">
                    <a16:creationId xmlns:a16="http://schemas.microsoft.com/office/drawing/2014/main" id="{ECA39066-1A97-D95E-C65E-79A2DAA5B04A}"/>
                  </a:ext>
                </a:extLst>
              </p:cNvPr>
              <p:cNvSpPr/>
              <p:nvPr/>
            </p:nvSpPr>
            <p:spPr>
              <a:xfrm>
                <a:off x="2642012" y="3274059"/>
                <a:ext cx="459478" cy="87790"/>
              </a:xfrm>
              <a:custGeom>
                <a:avLst/>
                <a:gdLst>
                  <a:gd name="connsiteX0" fmla="*/ 451190 w 451190"/>
                  <a:gd name="connsiteY0" fmla="*/ 0 h 87790"/>
                  <a:gd name="connsiteX1" fmla="*/ 433835 w 451190"/>
                  <a:gd name="connsiteY1" fmla="*/ 86926 h 87790"/>
                  <a:gd name="connsiteX2" fmla="*/ 433260 w 451190"/>
                  <a:gd name="connsiteY2" fmla="*/ 87790 h 87790"/>
                  <a:gd name="connsiteX3" fmla="*/ 437586 w 451190"/>
                  <a:gd name="connsiteY3" fmla="*/ 66121 h 87790"/>
                  <a:gd name="connsiteX4" fmla="*/ 211930 w 451190"/>
                  <a:gd name="connsiteY4" fmla="*/ 66121 h 87790"/>
                  <a:gd name="connsiteX5" fmla="*/ 15279 w 451190"/>
                  <a:gd name="connsiteY5" fmla="*/ 72662 h 87790"/>
                  <a:gd name="connsiteX6" fmla="*/ 0 w 451190"/>
                  <a:gd name="connsiteY6" fmla="*/ 7502 h 87790"/>
                  <a:gd name="connsiteX7" fmla="*/ 225534 w 451190"/>
                  <a:gd name="connsiteY7" fmla="*/ 0 h 87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1190" h="87790">
                    <a:moveTo>
                      <a:pt x="451190" y="0"/>
                    </a:moveTo>
                    <a:cubicBezTo>
                      <a:pt x="451190" y="30791"/>
                      <a:pt x="445018" y="60160"/>
                      <a:pt x="433835" y="86926"/>
                    </a:cubicBezTo>
                    <a:lnTo>
                      <a:pt x="433260" y="87790"/>
                    </a:lnTo>
                    <a:lnTo>
                      <a:pt x="437586" y="66121"/>
                    </a:lnTo>
                    <a:lnTo>
                      <a:pt x="211930" y="66121"/>
                    </a:lnTo>
                    <a:lnTo>
                      <a:pt x="15279" y="72662"/>
                    </a:lnTo>
                    <a:lnTo>
                      <a:pt x="0" y="7502"/>
                    </a:lnTo>
                    <a:lnTo>
                      <a:pt x="22553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6E9B4B4E-A5F3-7862-90C8-AD65DCF9D803}"/>
              </a:ext>
            </a:extLst>
          </p:cNvPr>
          <p:cNvSpPr/>
          <p:nvPr/>
        </p:nvSpPr>
        <p:spPr>
          <a:xfrm>
            <a:off x="2729522" y="2076994"/>
            <a:ext cx="6568834" cy="1490364"/>
          </a:xfrm>
          <a:prstGeom prst="rect">
            <a:avLst/>
          </a:prstGeom>
          <a:solidFill>
            <a:srgbClr val="E8F6F9">
              <a:alpha val="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7AD19E0-A216-23CF-6278-0B21E7F03128}"/>
              </a:ext>
            </a:extLst>
          </p:cNvPr>
          <p:cNvSpPr/>
          <p:nvPr/>
        </p:nvSpPr>
        <p:spPr>
          <a:xfrm>
            <a:off x="6274526" y="2297831"/>
            <a:ext cx="474626" cy="483886"/>
          </a:xfrm>
          <a:custGeom>
            <a:avLst/>
            <a:gdLst>
              <a:gd name="connsiteX0" fmla="*/ 243440 w 483886"/>
              <a:gd name="connsiteY0" fmla="*/ 483887 h 483886"/>
              <a:gd name="connsiteX1" fmla="*/ 240446 w 483886"/>
              <a:gd name="connsiteY1" fmla="*/ 483887 h 483886"/>
              <a:gd name="connsiteX2" fmla="*/ 0 w 483886"/>
              <a:gd name="connsiteY2" fmla="*/ 243440 h 483886"/>
              <a:gd name="connsiteX3" fmla="*/ 0 w 483886"/>
              <a:gd name="connsiteY3" fmla="*/ 240447 h 483886"/>
              <a:gd name="connsiteX4" fmla="*/ 240446 w 483886"/>
              <a:gd name="connsiteY4" fmla="*/ 0 h 483886"/>
              <a:gd name="connsiteX5" fmla="*/ 243440 w 483886"/>
              <a:gd name="connsiteY5" fmla="*/ 0 h 483886"/>
              <a:gd name="connsiteX6" fmla="*/ 483887 w 483886"/>
              <a:gd name="connsiteY6" fmla="*/ 240447 h 483886"/>
              <a:gd name="connsiteX7" fmla="*/ 483887 w 483886"/>
              <a:gd name="connsiteY7" fmla="*/ 243440 h 483886"/>
              <a:gd name="connsiteX8" fmla="*/ 243440 w 483886"/>
              <a:gd name="connsiteY8" fmla="*/ 483887 h 48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3886" h="483886">
                <a:moveTo>
                  <a:pt x="243440" y="483887"/>
                </a:moveTo>
                <a:lnTo>
                  <a:pt x="240446" y="483887"/>
                </a:lnTo>
                <a:cubicBezTo>
                  <a:pt x="107655" y="483887"/>
                  <a:pt x="0" y="376238"/>
                  <a:pt x="0" y="243440"/>
                </a:cubicBezTo>
                <a:lnTo>
                  <a:pt x="0" y="240447"/>
                </a:lnTo>
                <a:cubicBezTo>
                  <a:pt x="0" y="107655"/>
                  <a:pt x="107649" y="0"/>
                  <a:pt x="240446" y="0"/>
                </a:cubicBezTo>
                <a:lnTo>
                  <a:pt x="243440" y="0"/>
                </a:lnTo>
                <a:cubicBezTo>
                  <a:pt x="376232" y="0"/>
                  <a:pt x="483887" y="107649"/>
                  <a:pt x="483887" y="240447"/>
                </a:cubicBezTo>
                <a:lnTo>
                  <a:pt x="483887" y="243440"/>
                </a:lnTo>
                <a:cubicBezTo>
                  <a:pt x="483887" y="376238"/>
                  <a:pt x="376238" y="483887"/>
                  <a:pt x="243440" y="483887"/>
                </a:cubicBezTo>
                <a:close/>
              </a:path>
            </a:pathLst>
          </a:custGeom>
          <a:solidFill>
            <a:srgbClr val="56CDEA"/>
          </a:solidFill>
          <a:ln w="64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24" name="Graphic 40" descr="Circles and an organic shape">
            <a:extLst>
              <a:ext uri="{FF2B5EF4-FFF2-40B4-BE49-F238E27FC236}">
                <a16:creationId xmlns:a16="http://schemas.microsoft.com/office/drawing/2014/main" id="{30B7E73E-4CAC-A12A-4241-23548AD137D1}"/>
              </a:ext>
            </a:extLst>
          </p:cNvPr>
          <p:cNvGrpSpPr/>
          <p:nvPr/>
        </p:nvGrpSpPr>
        <p:grpSpPr>
          <a:xfrm>
            <a:off x="5033348" y="2380726"/>
            <a:ext cx="1568292" cy="1065919"/>
            <a:chOff x="4748539" y="1755973"/>
            <a:chExt cx="2118694" cy="1412452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FB6A197-D9F3-B4C1-143E-FD9EC82C9B50}"/>
                </a:ext>
              </a:extLst>
            </p:cNvPr>
            <p:cNvSpPr/>
            <p:nvPr/>
          </p:nvSpPr>
          <p:spPr>
            <a:xfrm>
              <a:off x="4770527" y="1775374"/>
              <a:ext cx="2096706" cy="1370528"/>
            </a:xfrm>
            <a:custGeom>
              <a:avLst/>
              <a:gdLst>
                <a:gd name="connsiteX0" fmla="*/ 2092146 w 2096706"/>
                <a:gd name="connsiteY0" fmla="*/ 641931 h 1370528"/>
                <a:gd name="connsiteX1" fmla="*/ 2096707 w 2096706"/>
                <a:gd name="connsiteY1" fmla="*/ 646492 h 1370528"/>
                <a:gd name="connsiteX2" fmla="*/ 2060209 w 2096706"/>
                <a:gd name="connsiteY2" fmla="*/ 682990 h 1370528"/>
                <a:gd name="connsiteX3" fmla="*/ 2055648 w 2096706"/>
                <a:gd name="connsiteY3" fmla="*/ 678429 h 1370528"/>
                <a:gd name="connsiteX4" fmla="*/ 2092146 w 2096706"/>
                <a:gd name="connsiteY4" fmla="*/ 641931 h 1370528"/>
                <a:gd name="connsiteX5" fmla="*/ 2044112 w 2096706"/>
                <a:gd name="connsiteY5" fmla="*/ 593897 h 1370528"/>
                <a:gd name="connsiteX6" fmla="*/ 2048673 w 2096706"/>
                <a:gd name="connsiteY6" fmla="*/ 598458 h 1370528"/>
                <a:gd name="connsiteX7" fmla="*/ 2012175 w 2096706"/>
                <a:gd name="connsiteY7" fmla="*/ 634956 h 1370528"/>
                <a:gd name="connsiteX8" fmla="*/ 2007614 w 2096706"/>
                <a:gd name="connsiteY8" fmla="*/ 630395 h 1370528"/>
                <a:gd name="connsiteX9" fmla="*/ 2044112 w 2096706"/>
                <a:gd name="connsiteY9" fmla="*/ 593897 h 1370528"/>
                <a:gd name="connsiteX10" fmla="*/ 1383942 w 2096706"/>
                <a:gd name="connsiteY10" fmla="*/ 590671 h 1370528"/>
                <a:gd name="connsiteX11" fmla="*/ 1379380 w 2096706"/>
                <a:gd name="connsiteY11" fmla="*/ 586109 h 1370528"/>
                <a:gd name="connsiteX12" fmla="*/ 1415878 w 2096706"/>
                <a:gd name="connsiteY12" fmla="*/ 549611 h 1370528"/>
                <a:gd name="connsiteX13" fmla="*/ 1420440 w 2096706"/>
                <a:gd name="connsiteY13" fmla="*/ 554173 h 1370528"/>
                <a:gd name="connsiteX14" fmla="*/ 1383942 w 2096706"/>
                <a:gd name="connsiteY14" fmla="*/ 590671 h 1370528"/>
                <a:gd name="connsiteX15" fmla="*/ 1395484 w 2096706"/>
                <a:gd name="connsiteY15" fmla="*/ 675209 h 1370528"/>
                <a:gd name="connsiteX16" fmla="*/ 1358986 w 2096706"/>
                <a:gd name="connsiteY16" fmla="*/ 711707 h 1370528"/>
                <a:gd name="connsiteX17" fmla="*/ 1354425 w 2096706"/>
                <a:gd name="connsiteY17" fmla="*/ 707146 h 1370528"/>
                <a:gd name="connsiteX18" fmla="*/ 1390923 w 2096706"/>
                <a:gd name="connsiteY18" fmla="*/ 670648 h 1370528"/>
                <a:gd name="connsiteX19" fmla="*/ 1395484 w 2096706"/>
                <a:gd name="connsiteY19" fmla="*/ 675209 h 1370528"/>
                <a:gd name="connsiteX20" fmla="*/ 1438957 w 2096706"/>
                <a:gd name="connsiteY20" fmla="*/ 718681 h 1370528"/>
                <a:gd name="connsiteX21" fmla="*/ 1443518 w 2096706"/>
                <a:gd name="connsiteY21" fmla="*/ 723243 h 1370528"/>
                <a:gd name="connsiteX22" fmla="*/ 1407020 w 2096706"/>
                <a:gd name="connsiteY22" fmla="*/ 759741 h 1370528"/>
                <a:gd name="connsiteX23" fmla="*/ 1402459 w 2096706"/>
                <a:gd name="connsiteY23" fmla="*/ 755179 h 1370528"/>
                <a:gd name="connsiteX24" fmla="*/ 1438957 w 2096706"/>
                <a:gd name="connsiteY24" fmla="*/ 718681 h 1370528"/>
                <a:gd name="connsiteX25" fmla="*/ 1431976 w 2096706"/>
                <a:gd name="connsiteY25" fmla="*/ 638711 h 1370528"/>
                <a:gd name="connsiteX26" fmla="*/ 1427414 w 2096706"/>
                <a:gd name="connsiteY26" fmla="*/ 634150 h 1370528"/>
                <a:gd name="connsiteX27" fmla="*/ 1463912 w 2096706"/>
                <a:gd name="connsiteY27" fmla="*/ 597652 h 1370528"/>
                <a:gd name="connsiteX28" fmla="*/ 1468474 w 2096706"/>
                <a:gd name="connsiteY28" fmla="*/ 602213 h 1370528"/>
                <a:gd name="connsiteX29" fmla="*/ 1431976 w 2096706"/>
                <a:gd name="connsiteY29" fmla="*/ 638711 h 1370528"/>
                <a:gd name="connsiteX30" fmla="*/ 1452370 w 2096706"/>
                <a:gd name="connsiteY30" fmla="*/ 513120 h 1370528"/>
                <a:gd name="connsiteX31" fmla="*/ 1488868 w 2096706"/>
                <a:gd name="connsiteY31" fmla="*/ 476622 h 1370528"/>
                <a:gd name="connsiteX32" fmla="*/ 1493429 w 2096706"/>
                <a:gd name="connsiteY32" fmla="*/ 481183 h 1370528"/>
                <a:gd name="connsiteX33" fmla="*/ 1456931 w 2096706"/>
                <a:gd name="connsiteY33" fmla="*/ 517681 h 1370528"/>
                <a:gd name="connsiteX34" fmla="*/ 1452370 w 2096706"/>
                <a:gd name="connsiteY34" fmla="*/ 513120 h 1370528"/>
                <a:gd name="connsiteX35" fmla="*/ 1486990 w 2096706"/>
                <a:gd name="connsiteY35" fmla="*/ 766715 h 1370528"/>
                <a:gd name="connsiteX36" fmla="*/ 1491552 w 2096706"/>
                <a:gd name="connsiteY36" fmla="*/ 771277 h 1370528"/>
                <a:gd name="connsiteX37" fmla="*/ 1455054 w 2096706"/>
                <a:gd name="connsiteY37" fmla="*/ 807775 h 1370528"/>
                <a:gd name="connsiteX38" fmla="*/ 1450492 w 2096706"/>
                <a:gd name="connsiteY38" fmla="*/ 803213 h 1370528"/>
                <a:gd name="connsiteX39" fmla="*/ 1486990 w 2096706"/>
                <a:gd name="connsiteY39" fmla="*/ 766715 h 1370528"/>
                <a:gd name="connsiteX40" fmla="*/ 1480010 w 2096706"/>
                <a:gd name="connsiteY40" fmla="*/ 686745 h 1370528"/>
                <a:gd name="connsiteX41" fmla="*/ 1475448 w 2096706"/>
                <a:gd name="connsiteY41" fmla="*/ 682184 h 1370528"/>
                <a:gd name="connsiteX42" fmla="*/ 1511946 w 2096706"/>
                <a:gd name="connsiteY42" fmla="*/ 645686 h 1370528"/>
                <a:gd name="connsiteX43" fmla="*/ 1516507 w 2096706"/>
                <a:gd name="connsiteY43" fmla="*/ 650247 h 1370528"/>
                <a:gd name="connsiteX44" fmla="*/ 1480010 w 2096706"/>
                <a:gd name="connsiteY44" fmla="*/ 686745 h 1370528"/>
                <a:gd name="connsiteX45" fmla="*/ 1674042 w 2096706"/>
                <a:gd name="connsiteY45" fmla="*/ 588793 h 1370528"/>
                <a:gd name="connsiteX46" fmla="*/ 1669480 w 2096706"/>
                <a:gd name="connsiteY46" fmla="*/ 584232 h 1370528"/>
                <a:gd name="connsiteX47" fmla="*/ 1705978 w 2096706"/>
                <a:gd name="connsiteY47" fmla="*/ 547734 h 1370528"/>
                <a:gd name="connsiteX48" fmla="*/ 1710540 w 2096706"/>
                <a:gd name="connsiteY48" fmla="*/ 552295 h 1370528"/>
                <a:gd name="connsiteX49" fmla="*/ 1674042 w 2096706"/>
                <a:gd name="connsiteY49" fmla="*/ 588793 h 1370528"/>
                <a:gd name="connsiteX50" fmla="*/ 1685578 w 2096706"/>
                <a:gd name="connsiteY50" fmla="*/ 673332 h 1370528"/>
                <a:gd name="connsiteX51" fmla="*/ 1649086 w 2096706"/>
                <a:gd name="connsiteY51" fmla="*/ 709830 h 1370528"/>
                <a:gd name="connsiteX52" fmla="*/ 1644525 w 2096706"/>
                <a:gd name="connsiteY52" fmla="*/ 705268 h 1370528"/>
                <a:gd name="connsiteX53" fmla="*/ 1681016 w 2096706"/>
                <a:gd name="connsiteY53" fmla="*/ 668770 h 1370528"/>
                <a:gd name="connsiteX54" fmla="*/ 1685578 w 2096706"/>
                <a:gd name="connsiteY54" fmla="*/ 673332 h 1370528"/>
                <a:gd name="connsiteX55" fmla="*/ 1650957 w 2096706"/>
                <a:gd name="connsiteY55" fmla="*/ 419723 h 1370528"/>
                <a:gd name="connsiteX56" fmla="*/ 1646396 w 2096706"/>
                <a:gd name="connsiteY56" fmla="*/ 415162 h 1370528"/>
                <a:gd name="connsiteX57" fmla="*/ 1682893 w 2096706"/>
                <a:gd name="connsiteY57" fmla="*/ 378664 h 1370528"/>
                <a:gd name="connsiteX58" fmla="*/ 1687455 w 2096706"/>
                <a:gd name="connsiteY58" fmla="*/ 383225 h 1370528"/>
                <a:gd name="connsiteX59" fmla="*/ 1650957 w 2096706"/>
                <a:gd name="connsiteY59" fmla="*/ 419723 h 1370528"/>
                <a:gd name="connsiteX60" fmla="*/ 1657938 w 2096706"/>
                <a:gd name="connsiteY60" fmla="*/ 499700 h 1370528"/>
                <a:gd name="connsiteX61" fmla="*/ 1662499 w 2096706"/>
                <a:gd name="connsiteY61" fmla="*/ 504262 h 1370528"/>
                <a:gd name="connsiteX62" fmla="*/ 1626001 w 2096706"/>
                <a:gd name="connsiteY62" fmla="*/ 540760 h 1370528"/>
                <a:gd name="connsiteX63" fmla="*/ 1621440 w 2096706"/>
                <a:gd name="connsiteY63" fmla="*/ 536198 h 1370528"/>
                <a:gd name="connsiteX64" fmla="*/ 1657938 w 2096706"/>
                <a:gd name="connsiteY64" fmla="*/ 499700 h 1370528"/>
                <a:gd name="connsiteX65" fmla="*/ 1632976 w 2096706"/>
                <a:gd name="connsiteY65" fmla="*/ 620730 h 1370528"/>
                <a:gd name="connsiteX66" fmla="*/ 1637537 w 2096706"/>
                <a:gd name="connsiteY66" fmla="*/ 625291 h 1370528"/>
                <a:gd name="connsiteX67" fmla="*/ 1601046 w 2096706"/>
                <a:gd name="connsiteY67" fmla="*/ 661789 h 1370528"/>
                <a:gd name="connsiteX68" fmla="*/ 1596484 w 2096706"/>
                <a:gd name="connsiteY68" fmla="*/ 657228 h 1370528"/>
                <a:gd name="connsiteX69" fmla="*/ 1632976 w 2096706"/>
                <a:gd name="connsiteY69" fmla="*/ 620730 h 1370528"/>
                <a:gd name="connsiteX70" fmla="*/ 1577967 w 2096706"/>
                <a:gd name="connsiteY70" fmla="*/ 492719 h 1370528"/>
                <a:gd name="connsiteX71" fmla="*/ 1573406 w 2096706"/>
                <a:gd name="connsiteY71" fmla="*/ 488158 h 1370528"/>
                <a:gd name="connsiteX72" fmla="*/ 1609904 w 2096706"/>
                <a:gd name="connsiteY72" fmla="*/ 451660 h 1370528"/>
                <a:gd name="connsiteX73" fmla="*/ 1614466 w 2096706"/>
                <a:gd name="connsiteY73" fmla="*/ 456221 h 1370528"/>
                <a:gd name="connsiteX74" fmla="*/ 1577967 w 2096706"/>
                <a:gd name="connsiteY74" fmla="*/ 492719 h 1370528"/>
                <a:gd name="connsiteX75" fmla="*/ 1584942 w 2096706"/>
                <a:gd name="connsiteY75" fmla="*/ 572690 h 1370528"/>
                <a:gd name="connsiteX76" fmla="*/ 1589503 w 2096706"/>
                <a:gd name="connsiteY76" fmla="*/ 577251 h 1370528"/>
                <a:gd name="connsiteX77" fmla="*/ 1553012 w 2096706"/>
                <a:gd name="connsiteY77" fmla="*/ 613749 h 1370528"/>
                <a:gd name="connsiteX78" fmla="*/ 1548451 w 2096706"/>
                <a:gd name="connsiteY78" fmla="*/ 609188 h 1370528"/>
                <a:gd name="connsiteX79" fmla="*/ 1584942 w 2096706"/>
                <a:gd name="connsiteY79" fmla="*/ 572690 h 1370528"/>
                <a:gd name="connsiteX80" fmla="*/ 1529927 w 2096706"/>
                <a:gd name="connsiteY80" fmla="*/ 444685 h 1370528"/>
                <a:gd name="connsiteX81" fmla="*/ 1525366 w 2096706"/>
                <a:gd name="connsiteY81" fmla="*/ 440124 h 1370528"/>
                <a:gd name="connsiteX82" fmla="*/ 1561864 w 2096706"/>
                <a:gd name="connsiteY82" fmla="*/ 403626 h 1370528"/>
                <a:gd name="connsiteX83" fmla="*/ 1566425 w 2096706"/>
                <a:gd name="connsiteY83" fmla="*/ 408187 h 1370528"/>
                <a:gd name="connsiteX84" fmla="*/ 1529927 w 2096706"/>
                <a:gd name="connsiteY84" fmla="*/ 444685 h 1370528"/>
                <a:gd name="connsiteX85" fmla="*/ 1536908 w 2096706"/>
                <a:gd name="connsiteY85" fmla="*/ 524656 h 1370528"/>
                <a:gd name="connsiteX86" fmla="*/ 1541470 w 2096706"/>
                <a:gd name="connsiteY86" fmla="*/ 529217 h 1370528"/>
                <a:gd name="connsiteX87" fmla="*/ 1504978 w 2096706"/>
                <a:gd name="connsiteY87" fmla="*/ 565715 h 1370528"/>
                <a:gd name="connsiteX88" fmla="*/ 1500417 w 2096706"/>
                <a:gd name="connsiteY88" fmla="*/ 561154 h 1370528"/>
                <a:gd name="connsiteX89" fmla="*/ 1536908 w 2096706"/>
                <a:gd name="connsiteY89" fmla="*/ 524656 h 1370528"/>
                <a:gd name="connsiteX90" fmla="*/ 1535031 w 2096706"/>
                <a:gd name="connsiteY90" fmla="*/ 814756 h 1370528"/>
                <a:gd name="connsiteX91" fmla="*/ 1539592 w 2096706"/>
                <a:gd name="connsiteY91" fmla="*/ 819317 h 1370528"/>
                <a:gd name="connsiteX92" fmla="*/ 1503094 w 2096706"/>
                <a:gd name="connsiteY92" fmla="*/ 855815 h 1370528"/>
                <a:gd name="connsiteX93" fmla="*/ 1498533 w 2096706"/>
                <a:gd name="connsiteY93" fmla="*/ 851254 h 1370528"/>
                <a:gd name="connsiteX94" fmla="*/ 1535031 w 2096706"/>
                <a:gd name="connsiteY94" fmla="*/ 814756 h 1370528"/>
                <a:gd name="connsiteX95" fmla="*/ 1528050 w 2096706"/>
                <a:gd name="connsiteY95" fmla="*/ 734779 h 1370528"/>
                <a:gd name="connsiteX96" fmla="*/ 1523488 w 2096706"/>
                <a:gd name="connsiteY96" fmla="*/ 730217 h 1370528"/>
                <a:gd name="connsiteX97" fmla="*/ 1559986 w 2096706"/>
                <a:gd name="connsiteY97" fmla="*/ 693719 h 1370528"/>
                <a:gd name="connsiteX98" fmla="*/ 1564548 w 2096706"/>
                <a:gd name="connsiteY98" fmla="*/ 698281 h 1370528"/>
                <a:gd name="connsiteX99" fmla="*/ 1528050 w 2096706"/>
                <a:gd name="connsiteY99" fmla="*/ 734779 h 1370528"/>
                <a:gd name="connsiteX100" fmla="*/ 1583071 w 2096706"/>
                <a:gd name="connsiteY100" fmla="*/ 862789 h 1370528"/>
                <a:gd name="connsiteX101" fmla="*/ 1587632 w 2096706"/>
                <a:gd name="connsiteY101" fmla="*/ 867351 h 1370528"/>
                <a:gd name="connsiteX102" fmla="*/ 1551134 w 2096706"/>
                <a:gd name="connsiteY102" fmla="*/ 903849 h 1370528"/>
                <a:gd name="connsiteX103" fmla="*/ 1546573 w 2096706"/>
                <a:gd name="connsiteY103" fmla="*/ 899287 h 1370528"/>
                <a:gd name="connsiteX104" fmla="*/ 1583071 w 2096706"/>
                <a:gd name="connsiteY104" fmla="*/ 862789 h 1370528"/>
                <a:gd name="connsiteX105" fmla="*/ 1576084 w 2096706"/>
                <a:gd name="connsiteY105" fmla="*/ 782819 h 1370528"/>
                <a:gd name="connsiteX106" fmla="*/ 1571522 w 2096706"/>
                <a:gd name="connsiteY106" fmla="*/ 778258 h 1370528"/>
                <a:gd name="connsiteX107" fmla="*/ 1608020 w 2096706"/>
                <a:gd name="connsiteY107" fmla="*/ 741760 h 1370528"/>
                <a:gd name="connsiteX108" fmla="*/ 1612582 w 2096706"/>
                <a:gd name="connsiteY108" fmla="*/ 746321 h 1370528"/>
                <a:gd name="connsiteX109" fmla="*/ 1576084 w 2096706"/>
                <a:gd name="connsiteY109" fmla="*/ 782819 h 1370528"/>
                <a:gd name="connsiteX110" fmla="*/ 1631105 w 2096706"/>
                <a:gd name="connsiteY110" fmla="*/ 910830 h 1370528"/>
                <a:gd name="connsiteX111" fmla="*/ 1635666 w 2096706"/>
                <a:gd name="connsiteY111" fmla="*/ 915391 h 1370528"/>
                <a:gd name="connsiteX112" fmla="*/ 1599168 w 2096706"/>
                <a:gd name="connsiteY112" fmla="*/ 951889 h 1370528"/>
                <a:gd name="connsiteX113" fmla="*/ 1594607 w 2096706"/>
                <a:gd name="connsiteY113" fmla="*/ 947328 h 1370528"/>
                <a:gd name="connsiteX114" fmla="*/ 1631105 w 2096706"/>
                <a:gd name="connsiteY114" fmla="*/ 910830 h 1370528"/>
                <a:gd name="connsiteX115" fmla="*/ 1624130 w 2096706"/>
                <a:gd name="connsiteY115" fmla="*/ 830859 h 1370528"/>
                <a:gd name="connsiteX116" fmla="*/ 1619569 w 2096706"/>
                <a:gd name="connsiteY116" fmla="*/ 826298 h 1370528"/>
                <a:gd name="connsiteX117" fmla="*/ 1656060 w 2096706"/>
                <a:gd name="connsiteY117" fmla="*/ 789800 h 1370528"/>
                <a:gd name="connsiteX118" fmla="*/ 1660622 w 2096706"/>
                <a:gd name="connsiteY118" fmla="*/ 794361 h 1370528"/>
                <a:gd name="connsiteX119" fmla="*/ 1624130 w 2096706"/>
                <a:gd name="connsiteY119" fmla="*/ 830859 h 1370528"/>
                <a:gd name="connsiteX120" fmla="*/ 1679145 w 2096706"/>
                <a:gd name="connsiteY120" fmla="*/ 958864 h 1370528"/>
                <a:gd name="connsiteX121" fmla="*/ 1683706 w 2096706"/>
                <a:gd name="connsiteY121" fmla="*/ 963425 h 1370528"/>
                <a:gd name="connsiteX122" fmla="*/ 1647208 w 2096706"/>
                <a:gd name="connsiteY122" fmla="*/ 999923 h 1370528"/>
                <a:gd name="connsiteX123" fmla="*/ 1642647 w 2096706"/>
                <a:gd name="connsiteY123" fmla="*/ 995361 h 1370528"/>
                <a:gd name="connsiteX124" fmla="*/ 1679145 w 2096706"/>
                <a:gd name="connsiteY124" fmla="*/ 958864 h 1370528"/>
                <a:gd name="connsiteX125" fmla="*/ 1672171 w 2096706"/>
                <a:gd name="connsiteY125" fmla="*/ 878893 h 1370528"/>
                <a:gd name="connsiteX126" fmla="*/ 1667609 w 2096706"/>
                <a:gd name="connsiteY126" fmla="*/ 874332 h 1370528"/>
                <a:gd name="connsiteX127" fmla="*/ 1704101 w 2096706"/>
                <a:gd name="connsiteY127" fmla="*/ 837834 h 1370528"/>
                <a:gd name="connsiteX128" fmla="*/ 1708662 w 2096706"/>
                <a:gd name="connsiteY128" fmla="*/ 842395 h 1370528"/>
                <a:gd name="connsiteX129" fmla="*/ 1672171 w 2096706"/>
                <a:gd name="connsiteY129" fmla="*/ 878893 h 1370528"/>
                <a:gd name="connsiteX130" fmla="*/ 1697126 w 2096706"/>
                <a:gd name="connsiteY130" fmla="*/ 757863 h 1370528"/>
                <a:gd name="connsiteX131" fmla="*/ 1692565 w 2096706"/>
                <a:gd name="connsiteY131" fmla="*/ 753302 h 1370528"/>
                <a:gd name="connsiteX132" fmla="*/ 1729056 w 2096706"/>
                <a:gd name="connsiteY132" fmla="*/ 716804 h 1370528"/>
                <a:gd name="connsiteX133" fmla="*/ 1733618 w 2096706"/>
                <a:gd name="connsiteY133" fmla="*/ 721365 h 1370528"/>
                <a:gd name="connsiteX134" fmla="*/ 1697126 w 2096706"/>
                <a:gd name="connsiteY134" fmla="*/ 757863 h 1370528"/>
                <a:gd name="connsiteX135" fmla="*/ 1923082 w 2096706"/>
                <a:gd name="connsiteY135" fmla="*/ 618852 h 1370528"/>
                <a:gd name="connsiteX136" fmla="*/ 1927643 w 2096706"/>
                <a:gd name="connsiteY136" fmla="*/ 623414 h 1370528"/>
                <a:gd name="connsiteX137" fmla="*/ 1891146 w 2096706"/>
                <a:gd name="connsiteY137" fmla="*/ 659912 h 1370528"/>
                <a:gd name="connsiteX138" fmla="*/ 1886584 w 2096706"/>
                <a:gd name="connsiteY138" fmla="*/ 655350 h 1370528"/>
                <a:gd name="connsiteX139" fmla="*/ 1923082 w 2096706"/>
                <a:gd name="connsiteY139" fmla="*/ 618852 h 1370528"/>
                <a:gd name="connsiteX140" fmla="*/ 1911540 w 2096706"/>
                <a:gd name="connsiteY140" fmla="*/ 534321 h 1370528"/>
                <a:gd name="connsiteX141" fmla="*/ 1948038 w 2096706"/>
                <a:gd name="connsiteY141" fmla="*/ 497823 h 1370528"/>
                <a:gd name="connsiteX142" fmla="*/ 1952599 w 2096706"/>
                <a:gd name="connsiteY142" fmla="*/ 502384 h 1370528"/>
                <a:gd name="connsiteX143" fmla="*/ 1916101 w 2096706"/>
                <a:gd name="connsiteY143" fmla="*/ 538882 h 1370528"/>
                <a:gd name="connsiteX144" fmla="*/ 1911540 w 2096706"/>
                <a:gd name="connsiteY144" fmla="*/ 534321 h 1370528"/>
                <a:gd name="connsiteX145" fmla="*/ 1868061 w 2096706"/>
                <a:gd name="connsiteY145" fmla="*/ 490842 h 1370528"/>
                <a:gd name="connsiteX146" fmla="*/ 1863499 w 2096706"/>
                <a:gd name="connsiteY146" fmla="*/ 486280 h 1370528"/>
                <a:gd name="connsiteX147" fmla="*/ 1899997 w 2096706"/>
                <a:gd name="connsiteY147" fmla="*/ 449782 h 1370528"/>
                <a:gd name="connsiteX148" fmla="*/ 1904559 w 2096706"/>
                <a:gd name="connsiteY148" fmla="*/ 454344 h 1370528"/>
                <a:gd name="connsiteX149" fmla="*/ 1868061 w 2096706"/>
                <a:gd name="connsiteY149" fmla="*/ 490842 h 1370528"/>
                <a:gd name="connsiteX150" fmla="*/ 1875048 w 2096706"/>
                <a:gd name="connsiteY150" fmla="*/ 570812 h 1370528"/>
                <a:gd name="connsiteX151" fmla="*/ 1879610 w 2096706"/>
                <a:gd name="connsiteY151" fmla="*/ 575374 h 1370528"/>
                <a:gd name="connsiteX152" fmla="*/ 1843112 w 2096706"/>
                <a:gd name="connsiteY152" fmla="*/ 611872 h 1370528"/>
                <a:gd name="connsiteX153" fmla="*/ 1838550 w 2096706"/>
                <a:gd name="connsiteY153" fmla="*/ 607310 h 1370528"/>
                <a:gd name="connsiteX154" fmla="*/ 1875048 w 2096706"/>
                <a:gd name="connsiteY154" fmla="*/ 570812 h 1370528"/>
                <a:gd name="connsiteX155" fmla="*/ 1820027 w 2096706"/>
                <a:gd name="connsiteY155" fmla="*/ 442808 h 1370528"/>
                <a:gd name="connsiteX156" fmla="*/ 1815466 w 2096706"/>
                <a:gd name="connsiteY156" fmla="*/ 438247 h 1370528"/>
                <a:gd name="connsiteX157" fmla="*/ 1851964 w 2096706"/>
                <a:gd name="connsiteY157" fmla="*/ 401749 h 1370528"/>
                <a:gd name="connsiteX158" fmla="*/ 1856525 w 2096706"/>
                <a:gd name="connsiteY158" fmla="*/ 406310 h 1370528"/>
                <a:gd name="connsiteX159" fmla="*/ 1820027 w 2096706"/>
                <a:gd name="connsiteY159" fmla="*/ 442808 h 1370528"/>
                <a:gd name="connsiteX160" fmla="*/ 1827008 w 2096706"/>
                <a:gd name="connsiteY160" fmla="*/ 522778 h 1370528"/>
                <a:gd name="connsiteX161" fmla="*/ 1831569 w 2096706"/>
                <a:gd name="connsiteY161" fmla="*/ 527340 h 1370528"/>
                <a:gd name="connsiteX162" fmla="*/ 1795071 w 2096706"/>
                <a:gd name="connsiteY162" fmla="*/ 563838 h 1370528"/>
                <a:gd name="connsiteX163" fmla="*/ 1790510 w 2096706"/>
                <a:gd name="connsiteY163" fmla="*/ 559276 h 1370528"/>
                <a:gd name="connsiteX164" fmla="*/ 1827008 w 2096706"/>
                <a:gd name="connsiteY164" fmla="*/ 522778 h 1370528"/>
                <a:gd name="connsiteX165" fmla="*/ 1806614 w 2096706"/>
                <a:gd name="connsiteY165" fmla="*/ 648370 h 1370528"/>
                <a:gd name="connsiteX166" fmla="*/ 1770116 w 2096706"/>
                <a:gd name="connsiteY166" fmla="*/ 684867 h 1370528"/>
                <a:gd name="connsiteX167" fmla="*/ 1765554 w 2096706"/>
                <a:gd name="connsiteY167" fmla="*/ 680306 h 1370528"/>
                <a:gd name="connsiteX168" fmla="*/ 1802052 w 2096706"/>
                <a:gd name="connsiteY168" fmla="*/ 643808 h 1370528"/>
                <a:gd name="connsiteX169" fmla="*/ 1806614 w 2096706"/>
                <a:gd name="connsiteY169" fmla="*/ 648370 h 1370528"/>
                <a:gd name="connsiteX170" fmla="*/ 1771987 w 2096706"/>
                <a:gd name="connsiteY170" fmla="*/ 394768 h 1370528"/>
                <a:gd name="connsiteX171" fmla="*/ 1767425 w 2096706"/>
                <a:gd name="connsiteY171" fmla="*/ 390206 h 1370528"/>
                <a:gd name="connsiteX172" fmla="*/ 1803923 w 2096706"/>
                <a:gd name="connsiteY172" fmla="*/ 353708 h 1370528"/>
                <a:gd name="connsiteX173" fmla="*/ 1808485 w 2096706"/>
                <a:gd name="connsiteY173" fmla="*/ 358270 h 1370528"/>
                <a:gd name="connsiteX174" fmla="*/ 1771987 w 2096706"/>
                <a:gd name="connsiteY174" fmla="*/ 394768 h 1370528"/>
                <a:gd name="connsiteX175" fmla="*/ 1778968 w 2096706"/>
                <a:gd name="connsiteY175" fmla="*/ 474738 h 1370528"/>
                <a:gd name="connsiteX176" fmla="*/ 1783529 w 2096706"/>
                <a:gd name="connsiteY176" fmla="*/ 479299 h 1370528"/>
                <a:gd name="connsiteX177" fmla="*/ 1747031 w 2096706"/>
                <a:gd name="connsiteY177" fmla="*/ 515797 h 1370528"/>
                <a:gd name="connsiteX178" fmla="*/ 1742470 w 2096706"/>
                <a:gd name="connsiteY178" fmla="*/ 511236 h 1370528"/>
                <a:gd name="connsiteX179" fmla="*/ 1778968 w 2096706"/>
                <a:gd name="connsiteY179" fmla="*/ 474738 h 1370528"/>
                <a:gd name="connsiteX180" fmla="*/ 1754012 w 2096706"/>
                <a:gd name="connsiteY180" fmla="*/ 595774 h 1370528"/>
                <a:gd name="connsiteX181" fmla="*/ 1758573 w 2096706"/>
                <a:gd name="connsiteY181" fmla="*/ 600336 h 1370528"/>
                <a:gd name="connsiteX182" fmla="*/ 1722075 w 2096706"/>
                <a:gd name="connsiteY182" fmla="*/ 636834 h 1370528"/>
                <a:gd name="connsiteX183" fmla="*/ 1717514 w 2096706"/>
                <a:gd name="connsiteY183" fmla="*/ 632272 h 1370528"/>
                <a:gd name="connsiteX184" fmla="*/ 1754012 w 2096706"/>
                <a:gd name="connsiteY184" fmla="*/ 595774 h 1370528"/>
                <a:gd name="connsiteX185" fmla="*/ 1752134 w 2096706"/>
                <a:gd name="connsiteY185" fmla="*/ 885874 h 1370528"/>
                <a:gd name="connsiteX186" fmla="*/ 1756696 w 2096706"/>
                <a:gd name="connsiteY186" fmla="*/ 890435 h 1370528"/>
                <a:gd name="connsiteX187" fmla="*/ 1720205 w 2096706"/>
                <a:gd name="connsiteY187" fmla="*/ 926933 h 1370528"/>
                <a:gd name="connsiteX188" fmla="*/ 1715643 w 2096706"/>
                <a:gd name="connsiteY188" fmla="*/ 922372 h 1370528"/>
                <a:gd name="connsiteX189" fmla="*/ 1752134 w 2096706"/>
                <a:gd name="connsiteY189" fmla="*/ 885874 h 1370528"/>
                <a:gd name="connsiteX190" fmla="*/ 1745160 w 2096706"/>
                <a:gd name="connsiteY190" fmla="*/ 805904 h 1370528"/>
                <a:gd name="connsiteX191" fmla="*/ 1740599 w 2096706"/>
                <a:gd name="connsiteY191" fmla="*/ 801342 h 1370528"/>
                <a:gd name="connsiteX192" fmla="*/ 1777090 w 2096706"/>
                <a:gd name="connsiteY192" fmla="*/ 764844 h 1370528"/>
                <a:gd name="connsiteX193" fmla="*/ 1781652 w 2096706"/>
                <a:gd name="connsiteY193" fmla="*/ 769406 h 1370528"/>
                <a:gd name="connsiteX194" fmla="*/ 1745160 w 2096706"/>
                <a:gd name="connsiteY194" fmla="*/ 805904 h 1370528"/>
                <a:gd name="connsiteX195" fmla="*/ 1800168 w 2096706"/>
                <a:gd name="connsiteY195" fmla="*/ 933908 h 1370528"/>
                <a:gd name="connsiteX196" fmla="*/ 1804730 w 2096706"/>
                <a:gd name="connsiteY196" fmla="*/ 938469 h 1370528"/>
                <a:gd name="connsiteX197" fmla="*/ 1768232 w 2096706"/>
                <a:gd name="connsiteY197" fmla="*/ 974967 h 1370528"/>
                <a:gd name="connsiteX198" fmla="*/ 1763670 w 2096706"/>
                <a:gd name="connsiteY198" fmla="*/ 970406 h 1370528"/>
                <a:gd name="connsiteX199" fmla="*/ 1800168 w 2096706"/>
                <a:gd name="connsiteY199" fmla="*/ 933908 h 1370528"/>
                <a:gd name="connsiteX200" fmla="*/ 1793194 w 2096706"/>
                <a:gd name="connsiteY200" fmla="*/ 853938 h 1370528"/>
                <a:gd name="connsiteX201" fmla="*/ 1788632 w 2096706"/>
                <a:gd name="connsiteY201" fmla="*/ 849376 h 1370528"/>
                <a:gd name="connsiteX202" fmla="*/ 1825124 w 2096706"/>
                <a:gd name="connsiteY202" fmla="*/ 812878 h 1370528"/>
                <a:gd name="connsiteX203" fmla="*/ 1829685 w 2096706"/>
                <a:gd name="connsiteY203" fmla="*/ 817440 h 1370528"/>
                <a:gd name="connsiteX204" fmla="*/ 1793194 w 2096706"/>
                <a:gd name="connsiteY204" fmla="*/ 853938 h 1370528"/>
                <a:gd name="connsiteX205" fmla="*/ 1818156 w 2096706"/>
                <a:gd name="connsiteY205" fmla="*/ 732908 h 1370528"/>
                <a:gd name="connsiteX206" fmla="*/ 1813594 w 2096706"/>
                <a:gd name="connsiteY206" fmla="*/ 728346 h 1370528"/>
                <a:gd name="connsiteX207" fmla="*/ 1850093 w 2096706"/>
                <a:gd name="connsiteY207" fmla="*/ 691848 h 1370528"/>
                <a:gd name="connsiteX208" fmla="*/ 1854654 w 2096706"/>
                <a:gd name="connsiteY208" fmla="*/ 696410 h 1370528"/>
                <a:gd name="connsiteX209" fmla="*/ 1818156 w 2096706"/>
                <a:gd name="connsiteY209" fmla="*/ 732908 h 1370528"/>
                <a:gd name="connsiteX210" fmla="*/ 1873164 w 2096706"/>
                <a:gd name="connsiteY210" fmla="*/ 860918 h 1370528"/>
                <a:gd name="connsiteX211" fmla="*/ 1877726 w 2096706"/>
                <a:gd name="connsiteY211" fmla="*/ 865480 h 1370528"/>
                <a:gd name="connsiteX212" fmla="*/ 1841234 w 2096706"/>
                <a:gd name="connsiteY212" fmla="*/ 901978 h 1370528"/>
                <a:gd name="connsiteX213" fmla="*/ 1836673 w 2096706"/>
                <a:gd name="connsiteY213" fmla="*/ 897416 h 1370528"/>
                <a:gd name="connsiteX214" fmla="*/ 1873164 w 2096706"/>
                <a:gd name="connsiteY214" fmla="*/ 860918 h 1370528"/>
                <a:gd name="connsiteX215" fmla="*/ 1866190 w 2096706"/>
                <a:gd name="connsiteY215" fmla="*/ 780942 h 1370528"/>
                <a:gd name="connsiteX216" fmla="*/ 1861628 w 2096706"/>
                <a:gd name="connsiteY216" fmla="*/ 776380 h 1370528"/>
                <a:gd name="connsiteX217" fmla="*/ 1898126 w 2096706"/>
                <a:gd name="connsiteY217" fmla="*/ 739882 h 1370528"/>
                <a:gd name="connsiteX218" fmla="*/ 1902688 w 2096706"/>
                <a:gd name="connsiteY218" fmla="*/ 744444 h 1370528"/>
                <a:gd name="connsiteX219" fmla="*/ 1866190 w 2096706"/>
                <a:gd name="connsiteY219" fmla="*/ 780942 h 1370528"/>
                <a:gd name="connsiteX220" fmla="*/ 1921205 w 2096706"/>
                <a:gd name="connsiteY220" fmla="*/ 908959 h 1370528"/>
                <a:gd name="connsiteX221" fmla="*/ 1925766 w 2096706"/>
                <a:gd name="connsiteY221" fmla="*/ 913520 h 1370528"/>
                <a:gd name="connsiteX222" fmla="*/ 1889268 w 2096706"/>
                <a:gd name="connsiteY222" fmla="*/ 950018 h 1370528"/>
                <a:gd name="connsiteX223" fmla="*/ 1884706 w 2096706"/>
                <a:gd name="connsiteY223" fmla="*/ 945457 h 1370528"/>
                <a:gd name="connsiteX224" fmla="*/ 1921205 w 2096706"/>
                <a:gd name="connsiteY224" fmla="*/ 908959 h 1370528"/>
                <a:gd name="connsiteX225" fmla="*/ 1914224 w 2096706"/>
                <a:gd name="connsiteY225" fmla="*/ 828982 h 1370528"/>
                <a:gd name="connsiteX226" fmla="*/ 1909662 w 2096706"/>
                <a:gd name="connsiteY226" fmla="*/ 824420 h 1370528"/>
                <a:gd name="connsiteX227" fmla="*/ 1946160 w 2096706"/>
                <a:gd name="connsiteY227" fmla="*/ 787923 h 1370528"/>
                <a:gd name="connsiteX228" fmla="*/ 1950722 w 2096706"/>
                <a:gd name="connsiteY228" fmla="*/ 792484 h 1370528"/>
                <a:gd name="connsiteX229" fmla="*/ 1914224 w 2096706"/>
                <a:gd name="connsiteY229" fmla="*/ 828982 h 1370528"/>
                <a:gd name="connsiteX230" fmla="*/ 1939179 w 2096706"/>
                <a:gd name="connsiteY230" fmla="*/ 707952 h 1370528"/>
                <a:gd name="connsiteX231" fmla="*/ 1934618 w 2096706"/>
                <a:gd name="connsiteY231" fmla="*/ 703391 h 1370528"/>
                <a:gd name="connsiteX232" fmla="*/ 1971116 w 2096706"/>
                <a:gd name="connsiteY232" fmla="*/ 666893 h 1370528"/>
                <a:gd name="connsiteX233" fmla="*/ 1975677 w 2096706"/>
                <a:gd name="connsiteY233" fmla="*/ 671454 h 1370528"/>
                <a:gd name="connsiteX234" fmla="*/ 1939179 w 2096706"/>
                <a:gd name="connsiteY234" fmla="*/ 707952 h 1370528"/>
                <a:gd name="connsiteX235" fmla="*/ 1959573 w 2096706"/>
                <a:gd name="connsiteY235" fmla="*/ 582354 h 1370528"/>
                <a:gd name="connsiteX236" fmla="*/ 1996072 w 2096706"/>
                <a:gd name="connsiteY236" fmla="*/ 545856 h 1370528"/>
                <a:gd name="connsiteX237" fmla="*/ 2000633 w 2096706"/>
                <a:gd name="connsiteY237" fmla="*/ 550418 h 1370528"/>
                <a:gd name="connsiteX238" fmla="*/ 1964135 w 2096706"/>
                <a:gd name="connsiteY238" fmla="*/ 586916 h 1370528"/>
                <a:gd name="connsiteX239" fmla="*/ 1959573 w 2096706"/>
                <a:gd name="connsiteY239" fmla="*/ 582354 h 1370528"/>
                <a:gd name="connsiteX240" fmla="*/ 1994200 w 2096706"/>
                <a:gd name="connsiteY240" fmla="*/ 835963 h 1370528"/>
                <a:gd name="connsiteX241" fmla="*/ 1998762 w 2096706"/>
                <a:gd name="connsiteY241" fmla="*/ 840524 h 1370528"/>
                <a:gd name="connsiteX242" fmla="*/ 1962264 w 2096706"/>
                <a:gd name="connsiteY242" fmla="*/ 877022 h 1370528"/>
                <a:gd name="connsiteX243" fmla="*/ 1957702 w 2096706"/>
                <a:gd name="connsiteY243" fmla="*/ 872461 h 1370528"/>
                <a:gd name="connsiteX244" fmla="*/ 1994200 w 2096706"/>
                <a:gd name="connsiteY244" fmla="*/ 835963 h 1370528"/>
                <a:gd name="connsiteX245" fmla="*/ 1987220 w 2096706"/>
                <a:gd name="connsiteY245" fmla="*/ 755986 h 1370528"/>
                <a:gd name="connsiteX246" fmla="*/ 1982658 w 2096706"/>
                <a:gd name="connsiteY246" fmla="*/ 751424 h 1370528"/>
                <a:gd name="connsiteX247" fmla="*/ 2019156 w 2096706"/>
                <a:gd name="connsiteY247" fmla="*/ 714927 h 1370528"/>
                <a:gd name="connsiteX248" fmla="*/ 2023718 w 2096706"/>
                <a:gd name="connsiteY248" fmla="*/ 719488 h 1370528"/>
                <a:gd name="connsiteX249" fmla="*/ 1987220 w 2096706"/>
                <a:gd name="connsiteY249" fmla="*/ 755986 h 1370528"/>
                <a:gd name="connsiteX250" fmla="*/ 2021034 w 2096706"/>
                <a:gd name="connsiteY250" fmla="*/ 424827 h 1370528"/>
                <a:gd name="connsiteX251" fmla="*/ 2025595 w 2096706"/>
                <a:gd name="connsiteY251" fmla="*/ 429388 h 1370528"/>
                <a:gd name="connsiteX252" fmla="*/ 1989103 w 2096706"/>
                <a:gd name="connsiteY252" fmla="*/ 465886 h 1370528"/>
                <a:gd name="connsiteX253" fmla="*/ 1984542 w 2096706"/>
                <a:gd name="connsiteY253" fmla="*/ 461325 h 1370528"/>
                <a:gd name="connsiteX254" fmla="*/ 2021034 w 2096706"/>
                <a:gd name="connsiteY254" fmla="*/ 424827 h 1370528"/>
                <a:gd name="connsiteX255" fmla="*/ 1972993 w 2096706"/>
                <a:gd name="connsiteY255" fmla="*/ 376793 h 1370528"/>
                <a:gd name="connsiteX256" fmla="*/ 1977555 w 2096706"/>
                <a:gd name="connsiteY256" fmla="*/ 381354 h 1370528"/>
                <a:gd name="connsiteX257" fmla="*/ 1941063 w 2096706"/>
                <a:gd name="connsiteY257" fmla="*/ 417852 h 1370528"/>
                <a:gd name="connsiteX258" fmla="*/ 1936502 w 2096706"/>
                <a:gd name="connsiteY258" fmla="*/ 413291 h 1370528"/>
                <a:gd name="connsiteX259" fmla="*/ 1972993 w 2096706"/>
                <a:gd name="connsiteY259" fmla="*/ 376793 h 1370528"/>
                <a:gd name="connsiteX260" fmla="*/ 1924953 w 2096706"/>
                <a:gd name="connsiteY260" fmla="*/ 328753 h 1370528"/>
                <a:gd name="connsiteX261" fmla="*/ 1929514 w 2096706"/>
                <a:gd name="connsiteY261" fmla="*/ 333314 h 1370528"/>
                <a:gd name="connsiteX262" fmla="*/ 1893023 w 2096706"/>
                <a:gd name="connsiteY262" fmla="*/ 369812 h 1370528"/>
                <a:gd name="connsiteX263" fmla="*/ 1888461 w 2096706"/>
                <a:gd name="connsiteY263" fmla="*/ 365251 h 1370528"/>
                <a:gd name="connsiteX264" fmla="*/ 1924953 w 2096706"/>
                <a:gd name="connsiteY264" fmla="*/ 328753 h 1370528"/>
                <a:gd name="connsiteX265" fmla="*/ 1876919 w 2096706"/>
                <a:gd name="connsiteY265" fmla="*/ 280719 h 1370528"/>
                <a:gd name="connsiteX266" fmla="*/ 1881481 w 2096706"/>
                <a:gd name="connsiteY266" fmla="*/ 285280 h 1370528"/>
                <a:gd name="connsiteX267" fmla="*/ 1844989 w 2096706"/>
                <a:gd name="connsiteY267" fmla="*/ 321778 h 1370528"/>
                <a:gd name="connsiteX268" fmla="*/ 1840428 w 2096706"/>
                <a:gd name="connsiteY268" fmla="*/ 317217 h 1370528"/>
                <a:gd name="connsiteX269" fmla="*/ 1876919 w 2096706"/>
                <a:gd name="connsiteY269" fmla="*/ 280719 h 1370528"/>
                <a:gd name="connsiteX270" fmla="*/ 1828885 w 2096706"/>
                <a:gd name="connsiteY270" fmla="*/ 232679 h 1370528"/>
                <a:gd name="connsiteX271" fmla="*/ 1833447 w 2096706"/>
                <a:gd name="connsiteY271" fmla="*/ 237240 h 1370528"/>
                <a:gd name="connsiteX272" fmla="*/ 1796955 w 2096706"/>
                <a:gd name="connsiteY272" fmla="*/ 273738 h 1370528"/>
                <a:gd name="connsiteX273" fmla="*/ 1792394 w 2096706"/>
                <a:gd name="connsiteY273" fmla="*/ 269177 h 1370528"/>
                <a:gd name="connsiteX274" fmla="*/ 1828885 w 2096706"/>
                <a:gd name="connsiteY274" fmla="*/ 232679 h 1370528"/>
                <a:gd name="connsiteX275" fmla="*/ 1780845 w 2096706"/>
                <a:gd name="connsiteY275" fmla="*/ 184645 h 1370528"/>
                <a:gd name="connsiteX276" fmla="*/ 1785407 w 2096706"/>
                <a:gd name="connsiteY276" fmla="*/ 189206 h 1370528"/>
                <a:gd name="connsiteX277" fmla="*/ 1748908 w 2096706"/>
                <a:gd name="connsiteY277" fmla="*/ 225704 h 1370528"/>
                <a:gd name="connsiteX278" fmla="*/ 1744347 w 2096706"/>
                <a:gd name="connsiteY278" fmla="*/ 221143 h 1370528"/>
                <a:gd name="connsiteX279" fmla="*/ 1780845 w 2096706"/>
                <a:gd name="connsiteY279" fmla="*/ 184645 h 1370528"/>
                <a:gd name="connsiteX280" fmla="*/ 1755889 w 2096706"/>
                <a:gd name="connsiteY280" fmla="*/ 305675 h 1370528"/>
                <a:gd name="connsiteX281" fmla="*/ 1760451 w 2096706"/>
                <a:gd name="connsiteY281" fmla="*/ 310236 h 1370528"/>
                <a:gd name="connsiteX282" fmla="*/ 1723953 w 2096706"/>
                <a:gd name="connsiteY282" fmla="*/ 346734 h 1370528"/>
                <a:gd name="connsiteX283" fmla="*/ 1719392 w 2096706"/>
                <a:gd name="connsiteY283" fmla="*/ 342172 h 1370528"/>
                <a:gd name="connsiteX284" fmla="*/ 1755889 w 2096706"/>
                <a:gd name="connsiteY284" fmla="*/ 305675 h 1370528"/>
                <a:gd name="connsiteX285" fmla="*/ 1730934 w 2096706"/>
                <a:gd name="connsiteY285" fmla="*/ 426704 h 1370528"/>
                <a:gd name="connsiteX286" fmla="*/ 1735495 w 2096706"/>
                <a:gd name="connsiteY286" fmla="*/ 431266 h 1370528"/>
                <a:gd name="connsiteX287" fmla="*/ 1698997 w 2096706"/>
                <a:gd name="connsiteY287" fmla="*/ 467764 h 1370528"/>
                <a:gd name="connsiteX288" fmla="*/ 1694436 w 2096706"/>
                <a:gd name="connsiteY288" fmla="*/ 463202 h 1370528"/>
                <a:gd name="connsiteX289" fmla="*/ 1730934 w 2096706"/>
                <a:gd name="connsiteY289" fmla="*/ 426704 h 1370528"/>
                <a:gd name="connsiteX290" fmla="*/ 1707856 w 2096706"/>
                <a:gd name="connsiteY290" fmla="*/ 257634 h 1370528"/>
                <a:gd name="connsiteX291" fmla="*/ 1712417 w 2096706"/>
                <a:gd name="connsiteY291" fmla="*/ 262196 h 1370528"/>
                <a:gd name="connsiteX292" fmla="*/ 1675919 w 2096706"/>
                <a:gd name="connsiteY292" fmla="*/ 298694 h 1370528"/>
                <a:gd name="connsiteX293" fmla="*/ 1671358 w 2096706"/>
                <a:gd name="connsiteY293" fmla="*/ 294132 h 1370528"/>
                <a:gd name="connsiteX294" fmla="*/ 1707856 w 2096706"/>
                <a:gd name="connsiteY294" fmla="*/ 257634 h 1370528"/>
                <a:gd name="connsiteX295" fmla="*/ 1659815 w 2096706"/>
                <a:gd name="connsiteY295" fmla="*/ 209600 h 1370528"/>
                <a:gd name="connsiteX296" fmla="*/ 1664377 w 2096706"/>
                <a:gd name="connsiteY296" fmla="*/ 214162 h 1370528"/>
                <a:gd name="connsiteX297" fmla="*/ 1627879 w 2096706"/>
                <a:gd name="connsiteY297" fmla="*/ 250660 h 1370528"/>
                <a:gd name="connsiteX298" fmla="*/ 1623317 w 2096706"/>
                <a:gd name="connsiteY298" fmla="*/ 246098 h 1370528"/>
                <a:gd name="connsiteX299" fmla="*/ 1659815 w 2096706"/>
                <a:gd name="connsiteY299" fmla="*/ 209600 h 1370528"/>
                <a:gd name="connsiteX300" fmla="*/ 1634853 w 2096706"/>
                <a:gd name="connsiteY300" fmla="*/ 330630 h 1370528"/>
                <a:gd name="connsiteX301" fmla="*/ 1639415 w 2096706"/>
                <a:gd name="connsiteY301" fmla="*/ 335192 h 1370528"/>
                <a:gd name="connsiteX302" fmla="*/ 1602923 w 2096706"/>
                <a:gd name="connsiteY302" fmla="*/ 371690 h 1370528"/>
                <a:gd name="connsiteX303" fmla="*/ 1598362 w 2096706"/>
                <a:gd name="connsiteY303" fmla="*/ 367128 h 1370528"/>
                <a:gd name="connsiteX304" fmla="*/ 1634853 w 2096706"/>
                <a:gd name="connsiteY304" fmla="*/ 330630 h 1370528"/>
                <a:gd name="connsiteX305" fmla="*/ 1586819 w 2096706"/>
                <a:gd name="connsiteY305" fmla="*/ 282596 h 1370528"/>
                <a:gd name="connsiteX306" fmla="*/ 1591381 w 2096706"/>
                <a:gd name="connsiteY306" fmla="*/ 287158 h 1370528"/>
                <a:gd name="connsiteX307" fmla="*/ 1554883 w 2096706"/>
                <a:gd name="connsiteY307" fmla="*/ 323656 h 1370528"/>
                <a:gd name="connsiteX308" fmla="*/ 1550321 w 2096706"/>
                <a:gd name="connsiteY308" fmla="*/ 319094 h 1370528"/>
                <a:gd name="connsiteX309" fmla="*/ 1586819 w 2096706"/>
                <a:gd name="connsiteY309" fmla="*/ 282596 h 1370528"/>
                <a:gd name="connsiteX310" fmla="*/ 1538786 w 2096706"/>
                <a:gd name="connsiteY310" fmla="*/ 234556 h 1370528"/>
                <a:gd name="connsiteX311" fmla="*/ 1543347 w 2096706"/>
                <a:gd name="connsiteY311" fmla="*/ 239117 h 1370528"/>
                <a:gd name="connsiteX312" fmla="*/ 1506849 w 2096706"/>
                <a:gd name="connsiteY312" fmla="*/ 275615 h 1370528"/>
                <a:gd name="connsiteX313" fmla="*/ 1502288 w 2096706"/>
                <a:gd name="connsiteY313" fmla="*/ 271054 h 1370528"/>
                <a:gd name="connsiteX314" fmla="*/ 1538786 w 2096706"/>
                <a:gd name="connsiteY314" fmla="*/ 234556 h 1370528"/>
                <a:gd name="connsiteX315" fmla="*/ 1513830 w 2096706"/>
                <a:gd name="connsiteY315" fmla="*/ 355586 h 1370528"/>
                <a:gd name="connsiteX316" fmla="*/ 1518391 w 2096706"/>
                <a:gd name="connsiteY316" fmla="*/ 360147 h 1370528"/>
                <a:gd name="connsiteX317" fmla="*/ 1481893 w 2096706"/>
                <a:gd name="connsiteY317" fmla="*/ 396645 h 1370528"/>
                <a:gd name="connsiteX318" fmla="*/ 1477332 w 2096706"/>
                <a:gd name="connsiteY318" fmla="*/ 392084 h 1370528"/>
                <a:gd name="connsiteX319" fmla="*/ 1513830 w 2096706"/>
                <a:gd name="connsiteY319" fmla="*/ 355586 h 1370528"/>
                <a:gd name="connsiteX320" fmla="*/ 1465790 w 2096706"/>
                <a:gd name="connsiteY320" fmla="*/ 307552 h 1370528"/>
                <a:gd name="connsiteX321" fmla="*/ 1470351 w 2096706"/>
                <a:gd name="connsiteY321" fmla="*/ 312113 h 1370528"/>
                <a:gd name="connsiteX322" fmla="*/ 1433853 w 2096706"/>
                <a:gd name="connsiteY322" fmla="*/ 348611 h 1370528"/>
                <a:gd name="connsiteX323" fmla="*/ 1429292 w 2096706"/>
                <a:gd name="connsiteY323" fmla="*/ 344050 h 1370528"/>
                <a:gd name="connsiteX324" fmla="*/ 1465790 w 2096706"/>
                <a:gd name="connsiteY324" fmla="*/ 307552 h 1370528"/>
                <a:gd name="connsiteX325" fmla="*/ 1440828 w 2096706"/>
                <a:gd name="connsiteY325" fmla="*/ 428582 h 1370528"/>
                <a:gd name="connsiteX326" fmla="*/ 1445389 w 2096706"/>
                <a:gd name="connsiteY326" fmla="*/ 433143 h 1370528"/>
                <a:gd name="connsiteX327" fmla="*/ 1408898 w 2096706"/>
                <a:gd name="connsiteY327" fmla="*/ 469641 h 1370528"/>
                <a:gd name="connsiteX328" fmla="*/ 1404336 w 2096706"/>
                <a:gd name="connsiteY328" fmla="*/ 465080 h 1370528"/>
                <a:gd name="connsiteX329" fmla="*/ 1440828 w 2096706"/>
                <a:gd name="connsiteY329" fmla="*/ 428582 h 1370528"/>
                <a:gd name="connsiteX330" fmla="*/ 1392794 w 2096706"/>
                <a:gd name="connsiteY330" fmla="*/ 380541 h 1370528"/>
                <a:gd name="connsiteX331" fmla="*/ 1397355 w 2096706"/>
                <a:gd name="connsiteY331" fmla="*/ 385103 h 1370528"/>
                <a:gd name="connsiteX332" fmla="*/ 1360864 w 2096706"/>
                <a:gd name="connsiteY332" fmla="*/ 421601 h 1370528"/>
                <a:gd name="connsiteX333" fmla="*/ 1356302 w 2096706"/>
                <a:gd name="connsiteY333" fmla="*/ 417039 h 1370528"/>
                <a:gd name="connsiteX334" fmla="*/ 1392794 w 2096706"/>
                <a:gd name="connsiteY334" fmla="*/ 380541 h 1370528"/>
                <a:gd name="connsiteX335" fmla="*/ 1367838 w 2096706"/>
                <a:gd name="connsiteY335" fmla="*/ 501578 h 1370528"/>
                <a:gd name="connsiteX336" fmla="*/ 1372400 w 2096706"/>
                <a:gd name="connsiteY336" fmla="*/ 506139 h 1370528"/>
                <a:gd name="connsiteX337" fmla="*/ 1335902 w 2096706"/>
                <a:gd name="connsiteY337" fmla="*/ 542637 h 1370528"/>
                <a:gd name="connsiteX338" fmla="*/ 1331340 w 2096706"/>
                <a:gd name="connsiteY338" fmla="*/ 538076 h 1370528"/>
                <a:gd name="connsiteX339" fmla="*/ 1367838 w 2096706"/>
                <a:gd name="connsiteY339" fmla="*/ 501578 h 1370528"/>
                <a:gd name="connsiteX340" fmla="*/ 1347437 w 2096706"/>
                <a:gd name="connsiteY340" fmla="*/ 627169 h 1370528"/>
                <a:gd name="connsiteX341" fmla="*/ 1310946 w 2096706"/>
                <a:gd name="connsiteY341" fmla="*/ 663667 h 1370528"/>
                <a:gd name="connsiteX342" fmla="*/ 1306384 w 2096706"/>
                <a:gd name="connsiteY342" fmla="*/ 659105 h 1370528"/>
                <a:gd name="connsiteX343" fmla="*/ 1342876 w 2096706"/>
                <a:gd name="connsiteY343" fmla="*/ 622607 h 1370528"/>
                <a:gd name="connsiteX344" fmla="*/ 1347437 w 2096706"/>
                <a:gd name="connsiteY344" fmla="*/ 627169 h 1370528"/>
                <a:gd name="connsiteX345" fmla="*/ 1319798 w 2096706"/>
                <a:gd name="connsiteY345" fmla="*/ 453537 h 1370528"/>
                <a:gd name="connsiteX346" fmla="*/ 1324359 w 2096706"/>
                <a:gd name="connsiteY346" fmla="*/ 458099 h 1370528"/>
                <a:gd name="connsiteX347" fmla="*/ 1287868 w 2096706"/>
                <a:gd name="connsiteY347" fmla="*/ 494597 h 1370528"/>
                <a:gd name="connsiteX348" fmla="*/ 1283306 w 2096706"/>
                <a:gd name="connsiteY348" fmla="*/ 490035 h 1370528"/>
                <a:gd name="connsiteX349" fmla="*/ 1319798 w 2096706"/>
                <a:gd name="connsiteY349" fmla="*/ 453537 h 1370528"/>
                <a:gd name="connsiteX350" fmla="*/ 1294842 w 2096706"/>
                <a:gd name="connsiteY350" fmla="*/ 574567 h 1370528"/>
                <a:gd name="connsiteX351" fmla="*/ 1299404 w 2096706"/>
                <a:gd name="connsiteY351" fmla="*/ 579129 h 1370528"/>
                <a:gd name="connsiteX352" fmla="*/ 1262906 w 2096706"/>
                <a:gd name="connsiteY352" fmla="*/ 615627 h 1370528"/>
                <a:gd name="connsiteX353" fmla="*/ 1258344 w 2096706"/>
                <a:gd name="connsiteY353" fmla="*/ 611065 h 1370528"/>
                <a:gd name="connsiteX354" fmla="*/ 1294842 w 2096706"/>
                <a:gd name="connsiteY354" fmla="*/ 574567 h 1370528"/>
                <a:gd name="connsiteX355" fmla="*/ 1274448 w 2096706"/>
                <a:gd name="connsiteY355" fmla="*/ 700165 h 1370528"/>
                <a:gd name="connsiteX356" fmla="*/ 1237950 w 2096706"/>
                <a:gd name="connsiteY356" fmla="*/ 736663 h 1370528"/>
                <a:gd name="connsiteX357" fmla="*/ 1233389 w 2096706"/>
                <a:gd name="connsiteY357" fmla="*/ 732101 h 1370528"/>
                <a:gd name="connsiteX358" fmla="*/ 1269887 w 2096706"/>
                <a:gd name="connsiteY358" fmla="*/ 695603 h 1370528"/>
                <a:gd name="connsiteX359" fmla="*/ 1274448 w 2096706"/>
                <a:gd name="connsiteY359" fmla="*/ 700165 h 1370528"/>
                <a:gd name="connsiteX360" fmla="*/ 1246808 w 2096706"/>
                <a:gd name="connsiteY360" fmla="*/ 526533 h 1370528"/>
                <a:gd name="connsiteX361" fmla="*/ 1251370 w 2096706"/>
                <a:gd name="connsiteY361" fmla="*/ 531095 h 1370528"/>
                <a:gd name="connsiteX362" fmla="*/ 1214872 w 2096706"/>
                <a:gd name="connsiteY362" fmla="*/ 567593 h 1370528"/>
                <a:gd name="connsiteX363" fmla="*/ 1210310 w 2096706"/>
                <a:gd name="connsiteY363" fmla="*/ 563031 h 1370528"/>
                <a:gd name="connsiteX364" fmla="*/ 1246808 w 2096706"/>
                <a:gd name="connsiteY364" fmla="*/ 526533 h 1370528"/>
                <a:gd name="connsiteX365" fmla="*/ 1198775 w 2096706"/>
                <a:gd name="connsiteY365" fmla="*/ 478493 h 1370528"/>
                <a:gd name="connsiteX366" fmla="*/ 1203336 w 2096706"/>
                <a:gd name="connsiteY366" fmla="*/ 483054 h 1370528"/>
                <a:gd name="connsiteX367" fmla="*/ 1166838 w 2096706"/>
                <a:gd name="connsiteY367" fmla="*/ 519552 h 1370528"/>
                <a:gd name="connsiteX368" fmla="*/ 1162277 w 2096706"/>
                <a:gd name="connsiteY368" fmla="*/ 514991 h 1370528"/>
                <a:gd name="connsiteX369" fmla="*/ 1198775 w 2096706"/>
                <a:gd name="connsiteY369" fmla="*/ 478493 h 1370528"/>
                <a:gd name="connsiteX370" fmla="*/ 1173812 w 2096706"/>
                <a:gd name="connsiteY370" fmla="*/ 599529 h 1370528"/>
                <a:gd name="connsiteX371" fmla="*/ 1178374 w 2096706"/>
                <a:gd name="connsiteY371" fmla="*/ 604091 h 1370528"/>
                <a:gd name="connsiteX372" fmla="*/ 1141876 w 2096706"/>
                <a:gd name="connsiteY372" fmla="*/ 640589 h 1370528"/>
                <a:gd name="connsiteX373" fmla="*/ 1137314 w 2096706"/>
                <a:gd name="connsiteY373" fmla="*/ 636027 h 1370528"/>
                <a:gd name="connsiteX374" fmla="*/ 1173812 w 2096706"/>
                <a:gd name="connsiteY374" fmla="*/ 599529 h 1370528"/>
                <a:gd name="connsiteX375" fmla="*/ 1153412 w 2096706"/>
                <a:gd name="connsiteY375" fmla="*/ 725120 h 1370528"/>
                <a:gd name="connsiteX376" fmla="*/ 1116920 w 2096706"/>
                <a:gd name="connsiteY376" fmla="*/ 761618 h 1370528"/>
                <a:gd name="connsiteX377" fmla="*/ 1112359 w 2096706"/>
                <a:gd name="connsiteY377" fmla="*/ 757057 h 1370528"/>
                <a:gd name="connsiteX378" fmla="*/ 1148850 w 2096706"/>
                <a:gd name="connsiteY378" fmla="*/ 720559 h 1370528"/>
                <a:gd name="connsiteX379" fmla="*/ 1153412 w 2096706"/>
                <a:gd name="connsiteY379" fmla="*/ 725120 h 1370528"/>
                <a:gd name="connsiteX380" fmla="*/ 1125779 w 2096706"/>
                <a:gd name="connsiteY380" fmla="*/ 551489 h 1370528"/>
                <a:gd name="connsiteX381" fmla="*/ 1130340 w 2096706"/>
                <a:gd name="connsiteY381" fmla="*/ 556050 h 1370528"/>
                <a:gd name="connsiteX382" fmla="*/ 1093842 w 2096706"/>
                <a:gd name="connsiteY382" fmla="*/ 592548 h 1370528"/>
                <a:gd name="connsiteX383" fmla="*/ 1089281 w 2096706"/>
                <a:gd name="connsiteY383" fmla="*/ 587987 h 1370528"/>
                <a:gd name="connsiteX384" fmla="*/ 1125779 w 2096706"/>
                <a:gd name="connsiteY384" fmla="*/ 551489 h 1370528"/>
                <a:gd name="connsiteX385" fmla="*/ 1105378 w 2096706"/>
                <a:gd name="connsiteY385" fmla="*/ 677080 h 1370528"/>
                <a:gd name="connsiteX386" fmla="*/ 1068886 w 2096706"/>
                <a:gd name="connsiteY386" fmla="*/ 713578 h 1370528"/>
                <a:gd name="connsiteX387" fmla="*/ 1064325 w 2096706"/>
                <a:gd name="connsiteY387" fmla="*/ 709017 h 1370528"/>
                <a:gd name="connsiteX388" fmla="*/ 1100817 w 2096706"/>
                <a:gd name="connsiteY388" fmla="*/ 672519 h 1370528"/>
                <a:gd name="connsiteX389" fmla="*/ 1105378 w 2096706"/>
                <a:gd name="connsiteY389" fmla="*/ 677080 h 1370528"/>
                <a:gd name="connsiteX390" fmla="*/ 1077745 w 2096706"/>
                <a:gd name="connsiteY390" fmla="*/ 503455 h 1370528"/>
                <a:gd name="connsiteX391" fmla="*/ 1082306 w 2096706"/>
                <a:gd name="connsiteY391" fmla="*/ 508017 h 1370528"/>
                <a:gd name="connsiteX392" fmla="*/ 1045808 w 2096706"/>
                <a:gd name="connsiteY392" fmla="*/ 544515 h 1370528"/>
                <a:gd name="connsiteX393" fmla="*/ 1041247 w 2096706"/>
                <a:gd name="connsiteY393" fmla="*/ 539953 h 1370528"/>
                <a:gd name="connsiteX394" fmla="*/ 1077745 w 2096706"/>
                <a:gd name="connsiteY394" fmla="*/ 503455 h 1370528"/>
                <a:gd name="connsiteX395" fmla="*/ 54473 w 2096706"/>
                <a:gd name="connsiteY395" fmla="*/ 575096 h 1370528"/>
                <a:gd name="connsiteX396" fmla="*/ 49911 w 2096706"/>
                <a:gd name="connsiteY396" fmla="*/ 570535 h 1370528"/>
                <a:gd name="connsiteX397" fmla="*/ 86403 w 2096706"/>
                <a:gd name="connsiteY397" fmla="*/ 534037 h 1370528"/>
                <a:gd name="connsiteX398" fmla="*/ 90964 w 2096706"/>
                <a:gd name="connsiteY398" fmla="*/ 538598 h 1370528"/>
                <a:gd name="connsiteX399" fmla="*/ 54473 w 2096706"/>
                <a:gd name="connsiteY399" fmla="*/ 575096 h 1370528"/>
                <a:gd name="connsiteX400" fmla="*/ 66015 w 2096706"/>
                <a:gd name="connsiteY400" fmla="*/ 659628 h 1370528"/>
                <a:gd name="connsiteX401" fmla="*/ 29517 w 2096706"/>
                <a:gd name="connsiteY401" fmla="*/ 696126 h 1370528"/>
                <a:gd name="connsiteX402" fmla="*/ 24956 w 2096706"/>
                <a:gd name="connsiteY402" fmla="*/ 691564 h 1370528"/>
                <a:gd name="connsiteX403" fmla="*/ 61454 w 2096706"/>
                <a:gd name="connsiteY403" fmla="*/ 655067 h 1370528"/>
                <a:gd name="connsiteX404" fmla="*/ 66015 w 2096706"/>
                <a:gd name="connsiteY404" fmla="*/ 659628 h 1370528"/>
                <a:gd name="connsiteX405" fmla="*/ 109494 w 2096706"/>
                <a:gd name="connsiteY405" fmla="*/ 703107 h 1370528"/>
                <a:gd name="connsiteX406" fmla="*/ 114055 w 2096706"/>
                <a:gd name="connsiteY406" fmla="*/ 707668 h 1370528"/>
                <a:gd name="connsiteX407" fmla="*/ 77557 w 2096706"/>
                <a:gd name="connsiteY407" fmla="*/ 744166 h 1370528"/>
                <a:gd name="connsiteX408" fmla="*/ 72996 w 2096706"/>
                <a:gd name="connsiteY408" fmla="*/ 739605 h 1370528"/>
                <a:gd name="connsiteX409" fmla="*/ 109494 w 2096706"/>
                <a:gd name="connsiteY409" fmla="*/ 703107 h 1370528"/>
                <a:gd name="connsiteX410" fmla="*/ 883713 w 2096706"/>
                <a:gd name="connsiteY410" fmla="*/ 601407 h 1370528"/>
                <a:gd name="connsiteX411" fmla="*/ 888274 w 2096706"/>
                <a:gd name="connsiteY411" fmla="*/ 605968 h 1370528"/>
                <a:gd name="connsiteX412" fmla="*/ 851783 w 2096706"/>
                <a:gd name="connsiteY412" fmla="*/ 642466 h 1370528"/>
                <a:gd name="connsiteX413" fmla="*/ 847221 w 2096706"/>
                <a:gd name="connsiteY413" fmla="*/ 637905 h 1370528"/>
                <a:gd name="connsiteX414" fmla="*/ 883713 w 2096706"/>
                <a:gd name="connsiteY414" fmla="*/ 601407 h 1370528"/>
                <a:gd name="connsiteX415" fmla="*/ 872170 w 2096706"/>
                <a:gd name="connsiteY415" fmla="*/ 516868 h 1370528"/>
                <a:gd name="connsiteX416" fmla="*/ 908662 w 2096706"/>
                <a:gd name="connsiteY416" fmla="*/ 480371 h 1370528"/>
                <a:gd name="connsiteX417" fmla="*/ 913223 w 2096706"/>
                <a:gd name="connsiteY417" fmla="*/ 484932 h 1370528"/>
                <a:gd name="connsiteX418" fmla="*/ 876732 w 2096706"/>
                <a:gd name="connsiteY418" fmla="*/ 521430 h 1370528"/>
                <a:gd name="connsiteX419" fmla="*/ 872170 w 2096706"/>
                <a:gd name="connsiteY419" fmla="*/ 516868 h 1370528"/>
                <a:gd name="connsiteX420" fmla="*/ 863318 w 2096706"/>
                <a:gd name="connsiteY420" fmla="*/ 726991 h 1370528"/>
                <a:gd name="connsiteX421" fmla="*/ 826820 w 2096706"/>
                <a:gd name="connsiteY421" fmla="*/ 763489 h 1370528"/>
                <a:gd name="connsiteX422" fmla="*/ 822259 w 2096706"/>
                <a:gd name="connsiteY422" fmla="*/ 758928 h 1370528"/>
                <a:gd name="connsiteX423" fmla="*/ 858757 w 2096706"/>
                <a:gd name="connsiteY423" fmla="*/ 722430 h 1370528"/>
                <a:gd name="connsiteX424" fmla="*/ 863318 w 2096706"/>
                <a:gd name="connsiteY424" fmla="*/ 726991 h 1370528"/>
                <a:gd name="connsiteX425" fmla="*/ 828698 w 2096706"/>
                <a:gd name="connsiteY425" fmla="*/ 473390 h 1370528"/>
                <a:gd name="connsiteX426" fmla="*/ 824136 w 2096706"/>
                <a:gd name="connsiteY426" fmla="*/ 468828 h 1370528"/>
                <a:gd name="connsiteX427" fmla="*/ 860628 w 2096706"/>
                <a:gd name="connsiteY427" fmla="*/ 432330 h 1370528"/>
                <a:gd name="connsiteX428" fmla="*/ 865189 w 2096706"/>
                <a:gd name="connsiteY428" fmla="*/ 436892 h 1370528"/>
                <a:gd name="connsiteX429" fmla="*/ 828698 w 2096706"/>
                <a:gd name="connsiteY429" fmla="*/ 473390 h 1370528"/>
                <a:gd name="connsiteX430" fmla="*/ 835672 w 2096706"/>
                <a:gd name="connsiteY430" fmla="*/ 553366 h 1370528"/>
                <a:gd name="connsiteX431" fmla="*/ 840234 w 2096706"/>
                <a:gd name="connsiteY431" fmla="*/ 557928 h 1370528"/>
                <a:gd name="connsiteX432" fmla="*/ 803742 w 2096706"/>
                <a:gd name="connsiteY432" fmla="*/ 594426 h 1370528"/>
                <a:gd name="connsiteX433" fmla="*/ 799181 w 2096706"/>
                <a:gd name="connsiteY433" fmla="*/ 589864 h 1370528"/>
                <a:gd name="connsiteX434" fmla="*/ 835672 w 2096706"/>
                <a:gd name="connsiteY434" fmla="*/ 553366 h 1370528"/>
                <a:gd name="connsiteX435" fmla="*/ 223543 w 2096706"/>
                <a:gd name="connsiteY435" fmla="*/ 598181 h 1370528"/>
                <a:gd name="connsiteX436" fmla="*/ 218981 w 2096706"/>
                <a:gd name="connsiteY436" fmla="*/ 593619 h 1370528"/>
                <a:gd name="connsiteX437" fmla="*/ 255473 w 2096706"/>
                <a:gd name="connsiteY437" fmla="*/ 557121 h 1370528"/>
                <a:gd name="connsiteX438" fmla="*/ 260034 w 2096706"/>
                <a:gd name="connsiteY438" fmla="*/ 561683 h 1370528"/>
                <a:gd name="connsiteX439" fmla="*/ 223543 w 2096706"/>
                <a:gd name="connsiteY439" fmla="*/ 598181 h 1370528"/>
                <a:gd name="connsiteX440" fmla="*/ 235079 w 2096706"/>
                <a:gd name="connsiteY440" fmla="*/ 682713 h 1370528"/>
                <a:gd name="connsiteX441" fmla="*/ 198581 w 2096706"/>
                <a:gd name="connsiteY441" fmla="*/ 719211 h 1370528"/>
                <a:gd name="connsiteX442" fmla="*/ 194019 w 2096706"/>
                <a:gd name="connsiteY442" fmla="*/ 714649 h 1370528"/>
                <a:gd name="connsiteX443" fmla="*/ 230517 w 2096706"/>
                <a:gd name="connsiteY443" fmla="*/ 678151 h 1370528"/>
                <a:gd name="connsiteX444" fmla="*/ 235079 w 2096706"/>
                <a:gd name="connsiteY444" fmla="*/ 682713 h 1370528"/>
                <a:gd name="connsiteX445" fmla="*/ 278557 w 2096706"/>
                <a:gd name="connsiteY445" fmla="*/ 726185 h 1370528"/>
                <a:gd name="connsiteX446" fmla="*/ 283119 w 2096706"/>
                <a:gd name="connsiteY446" fmla="*/ 730746 h 1370528"/>
                <a:gd name="connsiteX447" fmla="*/ 246621 w 2096706"/>
                <a:gd name="connsiteY447" fmla="*/ 767244 h 1370528"/>
                <a:gd name="connsiteX448" fmla="*/ 242059 w 2096706"/>
                <a:gd name="connsiteY448" fmla="*/ 762683 h 1370528"/>
                <a:gd name="connsiteX449" fmla="*/ 278557 w 2096706"/>
                <a:gd name="connsiteY449" fmla="*/ 726185 h 1370528"/>
                <a:gd name="connsiteX450" fmla="*/ 271583 w 2096706"/>
                <a:gd name="connsiteY450" fmla="*/ 646215 h 1370528"/>
                <a:gd name="connsiteX451" fmla="*/ 267022 w 2096706"/>
                <a:gd name="connsiteY451" fmla="*/ 641653 h 1370528"/>
                <a:gd name="connsiteX452" fmla="*/ 303513 w 2096706"/>
                <a:gd name="connsiteY452" fmla="*/ 605155 h 1370528"/>
                <a:gd name="connsiteX453" fmla="*/ 308075 w 2096706"/>
                <a:gd name="connsiteY453" fmla="*/ 609717 h 1370528"/>
                <a:gd name="connsiteX454" fmla="*/ 271583 w 2096706"/>
                <a:gd name="connsiteY454" fmla="*/ 646215 h 1370528"/>
                <a:gd name="connsiteX455" fmla="*/ 326591 w 2096706"/>
                <a:gd name="connsiteY455" fmla="*/ 774225 h 1370528"/>
                <a:gd name="connsiteX456" fmla="*/ 331153 w 2096706"/>
                <a:gd name="connsiteY456" fmla="*/ 778787 h 1370528"/>
                <a:gd name="connsiteX457" fmla="*/ 294661 w 2096706"/>
                <a:gd name="connsiteY457" fmla="*/ 815285 h 1370528"/>
                <a:gd name="connsiteX458" fmla="*/ 290100 w 2096706"/>
                <a:gd name="connsiteY458" fmla="*/ 810723 h 1370528"/>
                <a:gd name="connsiteX459" fmla="*/ 326591 w 2096706"/>
                <a:gd name="connsiteY459" fmla="*/ 774225 h 1370528"/>
                <a:gd name="connsiteX460" fmla="*/ 319617 w 2096706"/>
                <a:gd name="connsiteY460" fmla="*/ 694255 h 1370528"/>
                <a:gd name="connsiteX461" fmla="*/ 315055 w 2096706"/>
                <a:gd name="connsiteY461" fmla="*/ 689693 h 1370528"/>
                <a:gd name="connsiteX462" fmla="*/ 351547 w 2096706"/>
                <a:gd name="connsiteY462" fmla="*/ 653196 h 1370528"/>
                <a:gd name="connsiteX463" fmla="*/ 356108 w 2096706"/>
                <a:gd name="connsiteY463" fmla="*/ 657757 h 1370528"/>
                <a:gd name="connsiteX464" fmla="*/ 319617 w 2096706"/>
                <a:gd name="connsiteY464" fmla="*/ 694255 h 1370528"/>
                <a:gd name="connsiteX465" fmla="*/ 340011 w 2096706"/>
                <a:gd name="connsiteY465" fmla="*/ 568657 h 1370528"/>
                <a:gd name="connsiteX466" fmla="*/ 376509 w 2096706"/>
                <a:gd name="connsiteY466" fmla="*/ 532159 h 1370528"/>
                <a:gd name="connsiteX467" fmla="*/ 381071 w 2096706"/>
                <a:gd name="connsiteY467" fmla="*/ 536721 h 1370528"/>
                <a:gd name="connsiteX468" fmla="*/ 344572 w 2096706"/>
                <a:gd name="connsiteY468" fmla="*/ 573219 h 1370528"/>
                <a:gd name="connsiteX469" fmla="*/ 340011 w 2096706"/>
                <a:gd name="connsiteY469" fmla="*/ 568657 h 1370528"/>
                <a:gd name="connsiteX470" fmla="*/ 374632 w 2096706"/>
                <a:gd name="connsiteY470" fmla="*/ 822266 h 1370528"/>
                <a:gd name="connsiteX471" fmla="*/ 379193 w 2096706"/>
                <a:gd name="connsiteY471" fmla="*/ 826827 h 1370528"/>
                <a:gd name="connsiteX472" fmla="*/ 342695 w 2096706"/>
                <a:gd name="connsiteY472" fmla="*/ 863325 h 1370528"/>
                <a:gd name="connsiteX473" fmla="*/ 338134 w 2096706"/>
                <a:gd name="connsiteY473" fmla="*/ 858763 h 1370528"/>
                <a:gd name="connsiteX474" fmla="*/ 374632 w 2096706"/>
                <a:gd name="connsiteY474" fmla="*/ 822266 h 1370528"/>
                <a:gd name="connsiteX475" fmla="*/ 367651 w 2096706"/>
                <a:gd name="connsiteY475" fmla="*/ 742289 h 1370528"/>
                <a:gd name="connsiteX476" fmla="*/ 363089 w 2096706"/>
                <a:gd name="connsiteY476" fmla="*/ 737727 h 1370528"/>
                <a:gd name="connsiteX477" fmla="*/ 399581 w 2096706"/>
                <a:gd name="connsiteY477" fmla="*/ 701229 h 1370528"/>
                <a:gd name="connsiteX478" fmla="*/ 404142 w 2096706"/>
                <a:gd name="connsiteY478" fmla="*/ 705791 h 1370528"/>
                <a:gd name="connsiteX479" fmla="*/ 367651 w 2096706"/>
                <a:gd name="connsiteY479" fmla="*/ 742289 h 1370528"/>
                <a:gd name="connsiteX480" fmla="*/ 424543 w 2096706"/>
                <a:gd name="connsiteY480" fmla="*/ 580200 h 1370528"/>
                <a:gd name="connsiteX481" fmla="*/ 429104 w 2096706"/>
                <a:gd name="connsiteY481" fmla="*/ 584761 h 1370528"/>
                <a:gd name="connsiteX482" fmla="*/ 392613 w 2096706"/>
                <a:gd name="connsiteY482" fmla="*/ 621259 h 1370528"/>
                <a:gd name="connsiteX483" fmla="*/ 388051 w 2096706"/>
                <a:gd name="connsiteY483" fmla="*/ 616698 h 1370528"/>
                <a:gd name="connsiteX484" fmla="*/ 424543 w 2096706"/>
                <a:gd name="connsiteY484" fmla="*/ 580200 h 1370528"/>
                <a:gd name="connsiteX485" fmla="*/ 413001 w 2096706"/>
                <a:gd name="connsiteY485" fmla="*/ 495661 h 1370528"/>
                <a:gd name="connsiteX486" fmla="*/ 449498 w 2096706"/>
                <a:gd name="connsiteY486" fmla="*/ 459163 h 1370528"/>
                <a:gd name="connsiteX487" fmla="*/ 454060 w 2096706"/>
                <a:gd name="connsiteY487" fmla="*/ 463725 h 1370528"/>
                <a:gd name="connsiteX488" fmla="*/ 417562 w 2096706"/>
                <a:gd name="connsiteY488" fmla="*/ 500223 h 1370528"/>
                <a:gd name="connsiteX489" fmla="*/ 413001 w 2096706"/>
                <a:gd name="connsiteY489" fmla="*/ 495661 h 1370528"/>
                <a:gd name="connsiteX490" fmla="*/ 422672 w 2096706"/>
                <a:gd name="connsiteY490" fmla="*/ 870299 h 1370528"/>
                <a:gd name="connsiteX491" fmla="*/ 427233 w 2096706"/>
                <a:gd name="connsiteY491" fmla="*/ 874861 h 1370528"/>
                <a:gd name="connsiteX492" fmla="*/ 390735 w 2096706"/>
                <a:gd name="connsiteY492" fmla="*/ 911359 h 1370528"/>
                <a:gd name="connsiteX493" fmla="*/ 386174 w 2096706"/>
                <a:gd name="connsiteY493" fmla="*/ 906797 h 1370528"/>
                <a:gd name="connsiteX494" fmla="*/ 422672 w 2096706"/>
                <a:gd name="connsiteY494" fmla="*/ 870299 h 1370528"/>
                <a:gd name="connsiteX495" fmla="*/ 415691 w 2096706"/>
                <a:gd name="connsiteY495" fmla="*/ 790329 h 1370528"/>
                <a:gd name="connsiteX496" fmla="*/ 411130 w 2096706"/>
                <a:gd name="connsiteY496" fmla="*/ 785768 h 1370528"/>
                <a:gd name="connsiteX497" fmla="*/ 447621 w 2096706"/>
                <a:gd name="connsiteY497" fmla="*/ 749270 h 1370528"/>
                <a:gd name="connsiteX498" fmla="*/ 452182 w 2096706"/>
                <a:gd name="connsiteY498" fmla="*/ 753831 h 1370528"/>
                <a:gd name="connsiteX499" fmla="*/ 415691 w 2096706"/>
                <a:gd name="connsiteY499" fmla="*/ 790329 h 1370528"/>
                <a:gd name="connsiteX500" fmla="*/ 440647 w 2096706"/>
                <a:gd name="connsiteY500" fmla="*/ 669299 h 1370528"/>
                <a:gd name="connsiteX501" fmla="*/ 436085 w 2096706"/>
                <a:gd name="connsiteY501" fmla="*/ 664738 h 1370528"/>
                <a:gd name="connsiteX502" fmla="*/ 472583 w 2096706"/>
                <a:gd name="connsiteY502" fmla="*/ 628240 h 1370528"/>
                <a:gd name="connsiteX503" fmla="*/ 477145 w 2096706"/>
                <a:gd name="connsiteY503" fmla="*/ 632801 h 1370528"/>
                <a:gd name="connsiteX504" fmla="*/ 440647 w 2096706"/>
                <a:gd name="connsiteY504" fmla="*/ 669299 h 1370528"/>
                <a:gd name="connsiteX505" fmla="*/ 461041 w 2096706"/>
                <a:gd name="connsiteY505" fmla="*/ 543702 h 1370528"/>
                <a:gd name="connsiteX506" fmla="*/ 497539 w 2096706"/>
                <a:gd name="connsiteY506" fmla="*/ 507204 h 1370528"/>
                <a:gd name="connsiteX507" fmla="*/ 502100 w 2096706"/>
                <a:gd name="connsiteY507" fmla="*/ 511765 h 1370528"/>
                <a:gd name="connsiteX508" fmla="*/ 465602 w 2096706"/>
                <a:gd name="connsiteY508" fmla="*/ 548263 h 1370528"/>
                <a:gd name="connsiteX509" fmla="*/ 461041 w 2096706"/>
                <a:gd name="connsiteY509" fmla="*/ 543702 h 1370528"/>
                <a:gd name="connsiteX510" fmla="*/ 495661 w 2096706"/>
                <a:gd name="connsiteY510" fmla="*/ 797303 h 1370528"/>
                <a:gd name="connsiteX511" fmla="*/ 500223 w 2096706"/>
                <a:gd name="connsiteY511" fmla="*/ 801865 h 1370528"/>
                <a:gd name="connsiteX512" fmla="*/ 463731 w 2096706"/>
                <a:gd name="connsiteY512" fmla="*/ 838363 h 1370528"/>
                <a:gd name="connsiteX513" fmla="*/ 459170 w 2096706"/>
                <a:gd name="connsiteY513" fmla="*/ 833801 h 1370528"/>
                <a:gd name="connsiteX514" fmla="*/ 495661 w 2096706"/>
                <a:gd name="connsiteY514" fmla="*/ 797303 h 1370528"/>
                <a:gd name="connsiteX515" fmla="*/ 488687 w 2096706"/>
                <a:gd name="connsiteY515" fmla="*/ 717333 h 1370528"/>
                <a:gd name="connsiteX516" fmla="*/ 484125 w 2096706"/>
                <a:gd name="connsiteY516" fmla="*/ 712772 h 1370528"/>
                <a:gd name="connsiteX517" fmla="*/ 520617 w 2096706"/>
                <a:gd name="connsiteY517" fmla="*/ 676274 h 1370528"/>
                <a:gd name="connsiteX518" fmla="*/ 525178 w 2096706"/>
                <a:gd name="connsiteY518" fmla="*/ 680835 h 1370528"/>
                <a:gd name="connsiteX519" fmla="*/ 488687 w 2096706"/>
                <a:gd name="connsiteY519" fmla="*/ 717333 h 1370528"/>
                <a:gd name="connsiteX520" fmla="*/ 509075 w 2096706"/>
                <a:gd name="connsiteY520" fmla="*/ 591742 h 1370528"/>
                <a:gd name="connsiteX521" fmla="*/ 545573 w 2096706"/>
                <a:gd name="connsiteY521" fmla="*/ 555244 h 1370528"/>
                <a:gd name="connsiteX522" fmla="*/ 550134 w 2096706"/>
                <a:gd name="connsiteY522" fmla="*/ 559805 h 1370528"/>
                <a:gd name="connsiteX523" fmla="*/ 513636 w 2096706"/>
                <a:gd name="connsiteY523" fmla="*/ 596303 h 1370528"/>
                <a:gd name="connsiteX524" fmla="*/ 509075 w 2096706"/>
                <a:gd name="connsiteY524" fmla="*/ 591742 h 1370528"/>
                <a:gd name="connsiteX525" fmla="*/ 543695 w 2096706"/>
                <a:gd name="connsiteY525" fmla="*/ 845344 h 1370528"/>
                <a:gd name="connsiteX526" fmla="*/ 548257 w 2096706"/>
                <a:gd name="connsiteY526" fmla="*/ 849905 h 1370528"/>
                <a:gd name="connsiteX527" fmla="*/ 511765 w 2096706"/>
                <a:gd name="connsiteY527" fmla="*/ 886403 h 1370528"/>
                <a:gd name="connsiteX528" fmla="*/ 507204 w 2096706"/>
                <a:gd name="connsiteY528" fmla="*/ 881842 h 1370528"/>
                <a:gd name="connsiteX529" fmla="*/ 543695 w 2096706"/>
                <a:gd name="connsiteY529" fmla="*/ 845344 h 1370528"/>
                <a:gd name="connsiteX530" fmla="*/ 536721 w 2096706"/>
                <a:gd name="connsiteY530" fmla="*/ 765367 h 1370528"/>
                <a:gd name="connsiteX531" fmla="*/ 532159 w 2096706"/>
                <a:gd name="connsiteY531" fmla="*/ 760805 h 1370528"/>
                <a:gd name="connsiteX532" fmla="*/ 568657 w 2096706"/>
                <a:gd name="connsiteY532" fmla="*/ 724308 h 1370528"/>
                <a:gd name="connsiteX533" fmla="*/ 573219 w 2096706"/>
                <a:gd name="connsiteY533" fmla="*/ 728869 h 1370528"/>
                <a:gd name="connsiteX534" fmla="*/ 536721 w 2096706"/>
                <a:gd name="connsiteY534" fmla="*/ 765367 h 1370528"/>
                <a:gd name="connsiteX535" fmla="*/ 561676 w 2096706"/>
                <a:gd name="connsiteY535" fmla="*/ 644337 h 1370528"/>
                <a:gd name="connsiteX536" fmla="*/ 557115 w 2096706"/>
                <a:gd name="connsiteY536" fmla="*/ 639776 h 1370528"/>
                <a:gd name="connsiteX537" fmla="*/ 593613 w 2096706"/>
                <a:gd name="connsiteY537" fmla="*/ 603278 h 1370528"/>
                <a:gd name="connsiteX538" fmla="*/ 598174 w 2096706"/>
                <a:gd name="connsiteY538" fmla="*/ 607839 h 1370528"/>
                <a:gd name="connsiteX539" fmla="*/ 561676 w 2096706"/>
                <a:gd name="connsiteY539" fmla="*/ 644337 h 1370528"/>
                <a:gd name="connsiteX540" fmla="*/ 582077 w 2096706"/>
                <a:gd name="connsiteY540" fmla="*/ 518746 h 1370528"/>
                <a:gd name="connsiteX541" fmla="*/ 618569 w 2096706"/>
                <a:gd name="connsiteY541" fmla="*/ 482248 h 1370528"/>
                <a:gd name="connsiteX542" fmla="*/ 623130 w 2096706"/>
                <a:gd name="connsiteY542" fmla="*/ 486809 h 1370528"/>
                <a:gd name="connsiteX543" fmla="*/ 586638 w 2096706"/>
                <a:gd name="connsiteY543" fmla="*/ 523307 h 1370528"/>
                <a:gd name="connsiteX544" fmla="*/ 582077 w 2096706"/>
                <a:gd name="connsiteY544" fmla="*/ 518746 h 1370528"/>
                <a:gd name="connsiteX545" fmla="*/ 616691 w 2096706"/>
                <a:gd name="connsiteY545" fmla="*/ 772348 h 1370528"/>
                <a:gd name="connsiteX546" fmla="*/ 621252 w 2096706"/>
                <a:gd name="connsiteY546" fmla="*/ 776909 h 1370528"/>
                <a:gd name="connsiteX547" fmla="*/ 584761 w 2096706"/>
                <a:gd name="connsiteY547" fmla="*/ 813407 h 1370528"/>
                <a:gd name="connsiteX548" fmla="*/ 580200 w 2096706"/>
                <a:gd name="connsiteY548" fmla="*/ 808846 h 1370528"/>
                <a:gd name="connsiteX549" fmla="*/ 616691 w 2096706"/>
                <a:gd name="connsiteY549" fmla="*/ 772348 h 1370528"/>
                <a:gd name="connsiteX550" fmla="*/ 609717 w 2096706"/>
                <a:gd name="connsiteY550" fmla="*/ 692377 h 1370528"/>
                <a:gd name="connsiteX551" fmla="*/ 605155 w 2096706"/>
                <a:gd name="connsiteY551" fmla="*/ 687816 h 1370528"/>
                <a:gd name="connsiteX552" fmla="*/ 641653 w 2096706"/>
                <a:gd name="connsiteY552" fmla="*/ 651318 h 1370528"/>
                <a:gd name="connsiteX553" fmla="*/ 646215 w 2096706"/>
                <a:gd name="connsiteY553" fmla="*/ 655879 h 1370528"/>
                <a:gd name="connsiteX554" fmla="*/ 609717 w 2096706"/>
                <a:gd name="connsiteY554" fmla="*/ 692377 h 1370528"/>
                <a:gd name="connsiteX555" fmla="*/ 630111 w 2096706"/>
                <a:gd name="connsiteY555" fmla="*/ 566780 h 1370528"/>
                <a:gd name="connsiteX556" fmla="*/ 666609 w 2096706"/>
                <a:gd name="connsiteY556" fmla="*/ 530282 h 1370528"/>
                <a:gd name="connsiteX557" fmla="*/ 671170 w 2096706"/>
                <a:gd name="connsiteY557" fmla="*/ 534843 h 1370528"/>
                <a:gd name="connsiteX558" fmla="*/ 634672 w 2096706"/>
                <a:gd name="connsiteY558" fmla="*/ 571341 h 1370528"/>
                <a:gd name="connsiteX559" fmla="*/ 630111 w 2096706"/>
                <a:gd name="connsiteY559" fmla="*/ 566780 h 1370528"/>
                <a:gd name="connsiteX560" fmla="*/ 664731 w 2096706"/>
                <a:gd name="connsiteY560" fmla="*/ 820388 h 1370528"/>
                <a:gd name="connsiteX561" fmla="*/ 669293 w 2096706"/>
                <a:gd name="connsiteY561" fmla="*/ 824950 h 1370528"/>
                <a:gd name="connsiteX562" fmla="*/ 632795 w 2096706"/>
                <a:gd name="connsiteY562" fmla="*/ 861447 h 1370528"/>
                <a:gd name="connsiteX563" fmla="*/ 628233 w 2096706"/>
                <a:gd name="connsiteY563" fmla="*/ 856886 h 1370528"/>
                <a:gd name="connsiteX564" fmla="*/ 664731 w 2096706"/>
                <a:gd name="connsiteY564" fmla="*/ 820388 h 1370528"/>
                <a:gd name="connsiteX565" fmla="*/ 657750 w 2096706"/>
                <a:gd name="connsiteY565" fmla="*/ 740418 h 1370528"/>
                <a:gd name="connsiteX566" fmla="*/ 653189 w 2096706"/>
                <a:gd name="connsiteY566" fmla="*/ 735856 h 1370528"/>
                <a:gd name="connsiteX567" fmla="*/ 689687 w 2096706"/>
                <a:gd name="connsiteY567" fmla="*/ 699358 h 1370528"/>
                <a:gd name="connsiteX568" fmla="*/ 694248 w 2096706"/>
                <a:gd name="connsiteY568" fmla="*/ 703920 h 1370528"/>
                <a:gd name="connsiteX569" fmla="*/ 657750 w 2096706"/>
                <a:gd name="connsiteY569" fmla="*/ 740418 h 1370528"/>
                <a:gd name="connsiteX570" fmla="*/ 682706 w 2096706"/>
                <a:gd name="connsiteY570" fmla="*/ 619382 h 1370528"/>
                <a:gd name="connsiteX571" fmla="*/ 678145 w 2096706"/>
                <a:gd name="connsiteY571" fmla="*/ 614820 h 1370528"/>
                <a:gd name="connsiteX572" fmla="*/ 714643 w 2096706"/>
                <a:gd name="connsiteY572" fmla="*/ 578322 h 1370528"/>
                <a:gd name="connsiteX573" fmla="*/ 719204 w 2096706"/>
                <a:gd name="connsiteY573" fmla="*/ 582883 h 1370528"/>
                <a:gd name="connsiteX574" fmla="*/ 682706 w 2096706"/>
                <a:gd name="connsiteY574" fmla="*/ 619382 h 1370528"/>
                <a:gd name="connsiteX575" fmla="*/ 737727 w 2096706"/>
                <a:gd name="connsiteY575" fmla="*/ 747392 h 1370528"/>
                <a:gd name="connsiteX576" fmla="*/ 742289 w 2096706"/>
                <a:gd name="connsiteY576" fmla="*/ 751954 h 1370528"/>
                <a:gd name="connsiteX577" fmla="*/ 705791 w 2096706"/>
                <a:gd name="connsiteY577" fmla="*/ 788451 h 1370528"/>
                <a:gd name="connsiteX578" fmla="*/ 701229 w 2096706"/>
                <a:gd name="connsiteY578" fmla="*/ 783890 h 1370528"/>
                <a:gd name="connsiteX579" fmla="*/ 737727 w 2096706"/>
                <a:gd name="connsiteY579" fmla="*/ 747392 h 1370528"/>
                <a:gd name="connsiteX580" fmla="*/ 730746 w 2096706"/>
                <a:gd name="connsiteY580" fmla="*/ 667422 h 1370528"/>
                <a:gd name="connsiteX581" fmla="*/ 726185 w 2096706"/>
                <a:gd name="connsiteY581" fmla="*/ 662860 h 1370528"/>
                <a:gd name="connsiteX582" fmla="*/ 762683 w 2096706"/>
                <a:gd name="connsiteY582" fmla="*/ 626362 h 1370528"/>
                <a:gd name="connsiteX583" fmla="*/ 767244 w 2096706"/>
                <a:gd name="connsiteY583" fmla="*/ 630924 h 1370528"/>
                <a:gd name="connsiteX584" fmla="*/ 730746 w 2096706"/>
                <a:gd name="connsiteY584" fmla="*/ 667422 h 1370528"/>
                <a:gd name="connsiteX585" fmla="*/ 785768 w 2096706"/>
                <a:gd name="connsiteY585" fmla="*/ 795426 h 1370528"/>
                <a:gd name="connsiteX586" fmla="*/ 790329 w 2096706"/>
                <a:gd name="connsiteY586" fmla="*/ 799987 h 1370528"/>
                <a:gd name="connsiteX587" fmla="*/ 753831 w 2096706"/>
                <a:gd name="connsiteY587" fmla="*/ 836485 h 1370528"/>
                <a:gd name="connsiteX588" fmla="*/ 749270 w 2096706"/>
                <a:gd name="connsiteY588" fmla="*/ 831924 h 1370528"/>
                <a:gd name="connsiteX589" fmla="*/ 785768 w 2096706"/>
                <a:gd name="connsiteY589" fmla="*/ 795426 h 1370528"/>
                <a:gd name="connsiteX590" fmla="*/ 778780 w 2096706"/>
                <a:gd name="connsiteY590" fmla="*/ 715456 h 1370528"/>
                <a:gd name="connsiteX591" fmla="*/ 774219 w 2096706"/>
                <a:gd name="connsiteY591" fmla="*/ 710894 h 1370528"/>
                <a:gd name="connsiteX592" fmla="*/ 810717 w 2096706"/>
                <a:gd name="connsiteY592" fmla="*/ 674396 h 1370528"/>
                <a:gd name="connsiteX593" fmla="*/ 815278 w 2096706"/>
                <a:gd name="connsiteY593" fmla="*/ 678958 h 1370528"/>
                <a:gd name="connsiteX594" fmla="*/ 778780 w 2096706"/>
                <a:gd name="connsiteY594" fmla="*/ 715456 h 1370528"/>
                <a:gd name="connsiteX595" fmla="*/ 780664 w 2096706"/>
                <a:gd name="connsiteY595" fmla="*/ 425356 h 1370528"/>
                <a:gd name="connsiteX596" fmla="*/ 776103 w 2096706"/>
                <a:gd name="connsiteY596" fmla="*/ 420794 h 1370528"/>
                <a:gd name="connsiteX597" fmla="*/ 812594 w 2096706"/>
                <a:gd name="connsiteY597" fmla="*/ 384296 h 1370528"/>
                <a:gd name="connsiteX598" fmla="*/ 817156 w 2096706"/>
                <a:gd name="connsiteY598" fmla="*/ 388858 h 1370528"/>
                <a:gd name="connsiteX599" fmla="*/ 780664 w 2096706"/>
                <a:gd name="connsiteY599" fmla="*/ 425356 h 1370528"/>
                <a:gd name="connsiteX600" fmla="*/ 787639 w 2096706"/>
                <a:gd name="connsiteY600" fmla="*/ 505333 h 1370528"/>
                <a:gd name="connsiteX601" fmla="*/ 792200 w 2096706"/>
                <a:gd name="connsiteY601" fmla="*/ 509894 h 1370528"/>
                <a:gd name="connsiteX602" fmla="*/ 755709 w 2096706"/>
                <a:gd name="connsiteY602" fmla="*/ 546392 h 1370528"/>
                <a:gd name="connsiteX603" fmla="*/ 751147 w 2096706"/>
                <a:gd name="connsiteY603" fmla="*/ 541831 h 1370528"/>
                <a:gd name="connsiteX604" fmla="*/ 787639 w 2096706"/>
                <a:gd name="connsiteY604" fmla="*/ 505333 h 1370528"/>
                <a:gd name="connsiteX605" fmla="*/ 732624 w 2096706"/>
                <a:gd name="connsiteY605" fmla="*/ 377322 h 1370528"/>
                <a:gd name="connsiteX606" fmla="*/ 728062 w 2096706"/>
                <a:gd name="connsiteY606" fmla="*/ 372761 h 1370528"/>
                <a:gd name="connsiteX607" fmla="*/ 764560 w 2096706"/>
                <a:gd name="connsiteY607" fmla="*/ 336263 h 1370528"/>
                <a:gd name="connsiteX608" fmla="*/ 769122 w 2096706"/>
                <a:gd name="connsiteY608" fmla="*/ 340824 h 1370528"/>
                <a:gd name="connsiteX609" fmla="*/ 732624 w 2096706"/>
                <a:gd name="connsiteY609" fmla="*/ 377322 h 1370528"/>
                <a:gd name="connsiteX610" fmla="*/ 739605 w 2096706"/>
                <a:gd name="connsiteY610" fmla="*/ 457292 h 1370528"/>
                <a:gd name="connsiteX611" fmla="*/ 744166 w 2096706"/>
                <a:gd name="connsiteY611" fmla="*/ 461854 h 1370528"/>
                <a:gd name="connsiteX612" fmla="*/ 707675 w 2096706"/>
                <a:gd name="connsiteY612" fmla="*/ 498352 h 1370528"/>
                <a:gd name="connsiteX613" fmla="*/ 703113 w 2096706"/>
                <a:gd name="connsiteY613" fmla="*/ 493790 h 1370528"/>
                <a:gd name="connsiteX614" fmla="*/ 739605 w 2096706"/>
                <a:gd name="connsiteY614" fmla="*/ 457292 h 1370528"/>
                <a:gd name="connsiteX615" fmla="*/ 684584 w 2096706"/>
                <a:gd name="connsiteY615" fmla="*/ 329282 h 1370528"/>
                <a:gd name="connsiteX616" fmla="*/ 680022 w 2096706"/>
                <a:gd name="connsiteY616" fmla="*/ 324720 h 1370528"/>
                <a:gd name="connsiteX617" fmla="*/ 716514 w 2096706"/>
                <a:gd name="connsiteY617" fmla="*/ 288222 h 1370528"/>
                <a:gd name="connsiteX618" fmla="*/ 721075 w 2096706"/>
                <a:gd name="connsiteY618" fmla="*/ 292784 h 1370528"/>
                <a:gd name="connsiteX619" fmla="*/ 684584 w 2096706"/>
                <a:gd name="connsiteY619" fmla="*/ 329282 h 1370528"/>
                <a:gd name="connsiteX620" fmla="*/ 691558 w 2096706"/>
                <a:gd name="connsiteY620" fmla="*/ 409252 h 1370528"/>
                <a:gd name="connsiteX621" fmla="*/ 696119 w 2096706"/>
                <a:gd name="connsiteY621" fmla="*/ 413814 h 1370528"/>
                <a:gd name="connsiteX622" fmla="*/ 659628 w 2096706"/>
                <a:gd name="connsiteY622" fmla="*/ 450311 h 1370528"/>
                <a:gd name="connsiteX623" fmla="*/ 655066 w 2096706"/>
                <a:gd name="connsiteY623" fmla="*/ 445750 h 1370528"/>
                <a:gd name="connsiteX624" fmla="*/ 691558 w 2096706"/>
                <a:gd name="connsiteY624" fmla="*/ 409252 h 1370528"/>
                <a:gd name="connsiteX625" fmla="*/ 636550 w 2096706"/>
                <a:gd name="connsiteY625" fmla="*/ 281241 h 1370528"/>
                <a:gd name="connsiteX626" fmla="*/ 631988 w 2096706"/>
                <a:gd name="connsiteY626" fmla="*/ 276680 h 1370528"/>
                <a:gd name="connsiteX627" fmla="*/ 668480 w 2096706"/>
                <a:gd name="connsiteY627" fmla="*/ 240182 h 1370528"/>
                <a:gd name="connsiteX628" fmla="*/ 673041 w 2096706"/>
                <a:gd name="connsiteY628" fmla="*/ 244743 h 1370528"/>
                <a:gd name="connsiteX629" fmla="*/ 636550 w 2096706"/>
                <a:gd name="connsiteY629" fmla="*/ 281241 h 1370528"/>
                <a:gd name="connsiteX630" fmla="*/ 643524 w 2096706"/>
                <a:gd name="connsiteY630" fmla="*/ 361218 h 1370528"/>
                <a:gd name="connsiteX631" fmla="*/ 648086 w 2096706"/>
                <a:gd name="connsiteY631" fmla="*/ 365780 h 1370528"/>
                <a:gd name="connsiteX632" fmla="*/ 611594 w 2096706"/>
                <a:gd name="connsiteY632" fmla="*/ 402278 h 1370528"/>
                <a:gd name="connsiteX633" fmla="*/ 607033 w 2096706"/>
                <a:gd name="connsiteY633" fmla="*/ 397716 h 1370528"/>
                <a:gd name="connsiteX634" fmla="*/ 643524 w 2096706"/>
                <a:gd name="connsiteY634" fmla="*/ 361218 h 1370528"/>
                <a:gd name="connsiteX635" fmla="*/ 588516 w 2096706"/>
                <a:gd name="connsiteY635" fmla="*/ 233208 h 1370528"/>
                <a:gd name="connsiteX636" fmla="*/ 583955 w 2096706"/>
                <a:gd name="connsiteY636" fmla="*/ 228646 h 1370528"/>
                <a:gd name="connsiteX637" fmla="*/ 620446 w 2096706"/>
                <a:gd name="connsiteY637" fmla="*/ 192148 h 1370528"/>
                <a:gd name="connsiteX638" fmla="*/ 625007 w 2096706"/>
                <a:gd name="connsiteY638" fmla="*/ 196710 h 1370528"/>
                <a:gd name="connsiteX639" fmla="*/ 588516 w 2096706"/>
                <a:gd name="connsiteY639" fmla="*/ 233208 h 1370528"/>
                <a:gd name="connsiteX640" fmla="*/ 595490 w 2096706"/>
                <a:gd name="connsiteY640" fmla="*/ 313178 h 1370528"/>
                <a:gd name="connsiteX641" fmla="*/ 600052 w 2096706"/>
                <a:gd name="connsiteY641" fmla="*/ 317739 h 1370528"/>
                <a:gd name="connsiteX642" fmla="*/ 563560 w 2096706"/>
                <a:gd name="connsiteY642" fmla="*/ 354237 h 1370528"/>
                <a:gd name="connsiteX643" fmla="*/ 558999 w 2096706"/>
                <a:gd name="connsiteY643" fmla="*/ 349676 h 1370528"/>
                <a:gd name="connsiteX644" fmla="*/ 595490 w 2096706"/>
                <a:gd name="connsiteY644" fmla="*/ 313178 h 1370528"/>
                <a:gd name="connsiteX645" fmla="*/ 570535 w 2096706"/>
                <a:gd name="connsiteY645" fmla="*/ 434214 h 1370528"/>
                <a:gd name="connsiteX646" fmla="*/ 575096 w 2096706"/>
                <a:gd name="connsiteY646" fmla="*/ 438776 h 1370528"/>
                <a:gd name="connsiteX647" fmla="*/ 538598 w 2096706"/>
                <a:gd name="connsiteY647" fmla="*/ 475274 h 1370528"/>
                <a:gd name="connsiteX648" fmla="*/ 534037 w 2096706"/>
                <a:gd name="connsiteY648" fmla="*/ 470712 h 1370528"/>
                <a:gd name="connsiteX649" fmla="*/ 570535 w 2096706"/>
                <a:gd name="connsiteY649" fmla="*/ 434214 h 1370528"/>
                <a:gd name="connsiteX650" fmla="*/ 515520 w 2096706"/>
                <a:gd name="connsiteY650" fmla="*/ 306204 h 1370528"/>
                <a:gd name="connsiteX651" fmla="*/ 510959 w 2096706"/>
                <a:gd name="connsiteY651" fmla="*/ 301642 h 1370528"/>
                <a:gd name="connsiteX652" fmla="*/ 547450 w 2096706"/>
                <a:gd name="connsiteY652" fmla="*/ 265144 h 1370528"/>
                <a:gd name="connsiteX653" fmla="*/ 552012 w 2096706"/>
                <a:gd name="connsiteY653" fmla="*/ 269706 h 1370528"/>
                <a:gd name="connsiteX654" fmla="*/ 515520 w 2096706"/>
                <a:gd name="connsiteY654" fmla="*/ 306204 h 1370528"/>
                <a:gd name="connsiteX655" fmla="*/ 522494 w 2096706"/>
                <a:gd name="connsiteY655" fmla="*/ 386174 h 1370528"/>
                <a:gd name="connsiteX656" fmla="*/ 527056 w 2096706"/>
                <a:gd name="connsiteY656" fmla="*/ 390735 h 1370528"/>
                <a:gd name="connsiteX657" fmla="*/ 490558 w 2096706"/>
                <a:gd name="connsiteY657" fmla="*/ 427233 h 1370528"/>
                <a:gd name="connsiteX658" fmla="*/ 485997 w 2096706"/>
                <a:gd name="connsiteY658" fmla="*/ 422672 h 1370528"/>
                <a:gd name="connsiteX659" fmla="*/ 522494 w 2096706"/>
                <a:gd name="connsiteY659" fmla="*/ 386174 h 1370528"/>
                <a:gd name="connsiteX660" fmla="*/ 467486 w 2096706"/>
                <a:gd name="connsiteY660" fmla="*/ 258163 h 1370528"/>
                <a:gd name="connsiteX661" fmla="*/ 462925 w 2096706"/>
                <a:gd name="connsiteY661" fmla="*/ 253602 h 1370528"/>
                <a:gd name="connsiteX662" fmla="*/ 499416 w 2096706"/>
                <a:gd name="connsiteY662" fmla="*/ 217104 h 1370528"/>
                <a:gd name="connsiteX663" fmla="*/ 503978 w 2096706"/>
                <a:gd name="connsiteY663" fmla="*/ 221665 h 1370528"/>
                <a:gd name="connsiteX664" fmla="*/ 467486 w 2096706"/>
                <a:gd name="connsiteY664" fmla="*/ 258163 h 1370528"/>
                <a:gd name="connsiteX665" fmla="*/ 474461 w 2096706"/>
                <a:gd name="connsiteY665" fmla="*/ 338134 h 1370528"/>
                <a:gd name="connsiteX666" fmla="*/ 479022 w 2096706"/>
                <a:gd name="connsiteY666" fmla="*/ 342695 h 1370528"/>
                <a:gd name="connsiteX667" fmla="*/ 442524 w 2096706"/>
                <a:gd name="connsiteY667" fmla="*/ 379193 h 1370528"/>
                <a:gd name="connsiteX668" fmla="*/ 437963 w 2096706"/>
                <a:gd name="connsiteY668" fmla="*/ 374632 h 1370528"/>
                <a:gd name="connsiteX669" fmla="*/ 474461 w 2096706"/>
                <a:gd name="connsiteY669" fmla="*/ 338134 h 1370528"/>
                <a:gd name="connsiteX670" fmla="*/ 419446 w 2096706"/>
                <a:gd name="connsiteY670" fmla="*/ 210129 h 1370528"/>
                <a:gd name="connsiteX671" fmla="*/ 414884 w 2096706"/>
                <a:gd name="connsiteY671" fmla="*/ 205568 h 1370528"/>
                <a:gd name="connsiteX672" fmla="*/ 451376 w 2096706"/>
                <a:gd name="connsiteY672" fmla="*/ 169070 h 1370528"/>
                <a:gd name="connsiteX673" fmla="*/ 455937 w 2096706"/>
                <a:gd name="connsiteY673" fmla="*/ 173631 h 1370528"/>
                <a:gd name="connsiteX674" fmla="*/ 419446 w 2096706"/>
                <a:gd name="connsiteY674" fmla="*/ 210129 h 1370528"/>
                <a:gd name="connsiteX675" fmla="*/ 426427 w 2096706"/>
                <a:gd name="connsiteY675" fmla="*/ 290100 h 1370528"/>
                <a:gd name="connsiteX676" fmla="*/ 430988 w 2096706"/>
                <a:gd name="connsiteY676" fmla="*/ 294661 h 1370528"/>
                <a:gd name="connsiteX677" fmla="*/ 394490 w 2096706"/>
                <a:gd name="connsiteY677" fmla="*/ 331159 h 1370528"/>
                <a:gd name="connsiteX678" fmla="*/ 389929 w 2096706"/>
                <a:gd name="connsiteY678" fmla="*/ 326598 h 1370528"/>
                <a:gd name="connsiteX679" fmla="*/ 426427 w 2096706"/>
                <a:gd name="connsiteY679" fmla="*/ 290100 h 1370528"/>
                <a:gd name="connsiteX680" fmla="*/ 401465 w 2096706"/>
                <a:gd name="connsiteY680" fmla="*/ 411130 h 1370528"/>
                <a:gd name="connsiteX681" fmla="*/ 406026 w 2096706"/>
                <a:gd name="connsiteY681" fmla="*/ 415691 h 1370528"/>
                <a:gd name="connsiteX682" fmla="*/ 369528 w 2096706"/>
                <a:gd name="connsiteY682" fmla="*/ 452189 h 1370528"/>
                <a:gd name="connsiteX683" fmla="*/ 364967 w 2096706"/>
                <a:gd name="connsiteY683" fmla="*/ 447628 h 1370528"/>
                <a:gd name="connsiteX684" fmla="*/ 401465 w 2096706"/>
                <a:gd name="connsiteY684" fmla="*/ 411130 h 1370528"/>
                <a:gd name="connsiteX685" fmla="*/ 346450 w 2096706"/>
                <a:gd name="connsiteY685" fmla="*/ 283125 h 1370528"/>
                <a:gd name="connsiteX686" fmla="*/ 341888 w 2096706"/>
                <a:gd name="connsiteY686" fmla="*/ 278564 h 1370528"/>
                <a:gd name="connsiteX687" fmla="*/ 378380 w 2096706"/>
                <a:gd name="connsiteY687" fmla="*/ 242066 h 1370528"/>
                <a:gd name="connsiteX688" fmla="*/ 382941 w 2096706"/>
                <a:gd name="connsiteY688" fmla="*/ 246627 h 1370528"/>
                <a:gd name="connsiteX689" fmla="*/ 346450 w 2096706"/>
                <a:gd name="connsiteY689" fmla="*/ 283125 h 1370528"/>
                <a:gd name="connsiteX690" fmla="*/ 353431 w 2096706"/>
                <a:gd name="connsiteY690" fmla="*/ 363096 h 1370528"/>
                <a:gd name="connsiteX691" fmla="*/ 357992 w 2096706"/>
                <a:gd name="connsiteY691" fmla="*/ 367657 h 1370528"/>
                <a:gd name="connsiteX692" fmla="*/ 321494 w 2096706"/>
                <a:gd name="connsiteY692" fmla="*/ 404155 h 1370528"/>
                <a:gd name="connsiteX693" fmla="*/ 316933 w 2096706"/>
                <a:gd name="connsiteY693" fmla="*/ 399594 h 1370528"/>
                <a:gd name="connsiteX694" fmla="*/ 353431 w 2096706"/>
                <a:gd name="connsiteY694" fmla="*/ 363096 h 1370528"/>
                <a:gd name="connsiteX695" fmla="*/ 328475 w 2096706"/>
                <a:gd name="connsiteY695" fmla="*/ 484125 h 1370528"/>
                <a:gd name="connsiteX696" fmla="*/ 333037 w 2096706"/>
                <a:gd name="connsiteY696" fmla="*/ 488687 h 1370528"/>
                <a:gd name="connsiteX697" fmla="*/ 296539 w 2096706"/>
                <a:gd name="connsiteY697" fmla="*/ 525185 h 1370528"/>
                <a:gd name="connsiteX698" fmla="*/ 291977 w 2096706"/>
                <a:gd name="connsiteY698" fmla="*/ 520623 h 1370528"/>
                <a:gd name="connsiteX699" fmla="*/ 328475 w 2096706"/>
                <a:gd name="connsiteY699" fmla="*/ 484125 h 1370528"/>
                <a:gd name="connsiteX700" fmla="*/ 273454 w 2096706"/>
                <a:gd name="connsiteY700" fmla="*/ 356115 h 1370528"/>
                <a:gd name="connsiteX701" fmla="*/ 268893 w 2096706"/>
                <a:gd name="connsiteY701" fmla="*/ 351553 h 1370528"/>
                <a:gd name="connsiteX702" fmla="*/ 305391 w 2096706"/>
                <a:gd name="connsiteY702" fmla="*/ 315055 h 1370528"/>
                <a:gd name="connsiteX703" fmla="*/ 309952 w 2096706"/>
                <a:gd name="connsiteY703" fmla="*/ 319617 h 1370528"/>
                <a:gd name="connsiteX704" fmla="*/ 273454 w 2096706"/>
                <a:gd name="connsiteY704" fmla="*/ 356115 h 1370528"/>
                <a:gd name="connsiteX705" fmla="*/ 280441 w 2096706"/>
                <a:gd name="connsiteY705" fmla="*/ 436085 h 1370528"/>
                <a:gd name="connsiteX706" fmla="*/ 285003 w 2096706"/>
                <a:gd name="connsiteY706" fmla="*/ 440647 h 1370528"/>
                <a:gd name="connsiteX707" fmla="*/ 248505 w 2096706"/>
                <a:gd name="connsiteY707" fmla="*/ 477145 h 1370528"/>
                <a:gd name="connsiteX708" fmla="*/ 243943 w 2096706"/>
                <a:gd name="connsiteY708" fmla="*/ 472583 h 1370528"/>
                <a:gd name="connsiteX709" fmla="*/ 280441 w 2096706"/>
                <a:gd name="connsiteY709" fmla="*/ 436085 h 1370528"/>
                <a:gd name="connsiteX710" fmla="*/ 225414 w 2096706"/>
                <a:gd name="connsiteY710" fmla="*/ 308081 h 1370528"/>
                <a:gd name="connsiteX711" fmla="*/ 220852 w 2096706"/>
                <a:gd name="connsiteY711" fmla="*/ 303520 h 1370528"/>
                <a:gd name="connsiteX712" fmla="*/ 257350 w 2096706"/>
                <a:gd name="connsiteY712" fmla="*/ 267022 h 1370528"/>
                <a:gd name="connsiteX713" fmla="*/ 261912 w 2096706"/>
                <a:gd name="connsiteY713" fmla="*/ 271583 h 1370528"/>
                <a:gd name="connsiteX714" fmla="*/ 225414 w 2096706"/>
                <a:gd name="connsiteY714" fmla="*/ 308081 h 1370528"/>
                <a:gd name="connsiteX715" fmla="*/ 232395 w 2096706"/>
                <a:gd name="connsiteY715" fmla="*/ 388051 h 1370528"/>
                <a:gd name="connsiteX716" fmla="*/ 236956 w 2096706"/>
                <a:gd name="connsiteY716" fmla="*/ 392613 h 1370528"/>
                <a:gd name="connsiteX717" fmla="*/ 200458 w 2096706"/>
                <a:gd name="connsiteY717" fmla="*/ 429111 h 1370528"/>
                <a:gd name="connsiteX718" fmla="*/ 195897 w 2096706"/>
                <a:gd name="connsiteY718" fmla="*/ 424549 h 1370528"/>
                <a:gd name="connsiteX719" fmla="*/ 232395 w 2096706"/>
                <a:gd name="connsiteY719" fmla="*/ 388051 h 1370528"/>
                <a:gd name="connsiteX720" fmla="*/ 207439 w 2096706"/>
                <a:gd name="connsiteY720" fmla="*/ 509081 h 1370528"/>
                <a:gd name="connsiteX721" fmla="*/ 212000 w 2096706"/>
                <a:gd name="connsiteY721" fmla="*/ 513643 h 1370528"/>
                <a:gd name="connsiteX722" fmla="*/ 175509 w 2096706"/>
                <a:gd name="connsiteY722" fmla="*/ 550141 h 1370528"/>
                <a:gd name="connsiteX723" fmla="*/ 170947 w 2096706"/>
                <a:gd name="connsiteY723" fmla="*/ 545579 h 1370528"/>
                <a:gd name="connsiteX724" fmla="*/ 207439 w 2096706"/>
                <a:gd name="connsiteY724" fmla="*/ 509081 h 1370528"/>
                <a:gd name="connsiteX725" fmla="*/ 187045 w 2096706"/>
                <a:gd name="connsiteY725" fmla="*/ 634672 h 1370528"/>
                <a:gd name="connsiteX726" fmla="*/ 150547 w 2096706"/>
                <a:gd name="connsiteY726" fmla="*/ 671170 h 1370528"/>
                <a:gd name="connsiteX727" fmla="*/ 145985 w 2096706"/>
                <a:gd name="connsiteY727" fmla="*/ 666609 h 1370528"/>
                <a:gd name="connsiteX728" fmla="*/ 182483 w 2096706"/>
                <a:gd name="connsiteY728" fmla="*/ 630111 h 1370528"/>
                <a:gd name="connsiteX729" fmla="*/ 187045 w 2096706"/>
                <a:gd name="connsiteY729" fmla="*/ 634672 h 1370528"/>
                <a:gd name="connsiteX730" fmla="*/ 152424 w 2096706"/>
                <a:gd name="connsiteY730" fmla="*/ 381070 h 1370528"/>
                <a:gd name="connsiteX731" fmla="*/ 147863 w 2096706"/>
                <a:gd name="connsiteY731" fmla="*/ 376509 h 1370528"/>
                <a:gd name="connsiteX732" fmla="*/ 184354 w 2096706"/>
                <a:gd name="connsiteY732" fmla="*/ 340011 h 1370528"/>
                <a:gd name="connsiteX733" fmla="*/ 188916 w 2096706"/>
                <a:gd name="connsiteY733" fmla="*/ 344573 h 1370528"/>
                <a:gd name="connsiteX734" fmla="*/ 152424 w 2096706"/>
                <a:gd name="connsiteY734" fmla="*/ 381070 h 1370528"/>
                <a:gd name="connsiteX735" fmla="*/ 159399 w 2096706"/>
                <a:gd name="connsiteY735" fmla="*/ 461047 h 1370528"/>
                <a:gd name="connsiteX736" fmla="*/ 163960 w 2096706"/>
                <a:gd name="connsiteY736" fmla="*/ 465609 h 1370528"/>
                <a:gd name="connsiteX737" fmla="*/ 127469 w 2096706"/>
                <a:gd name="connsiteY737" fmla="*/ 502107 h 1370528"/>
                <a:gd name="connsiteX738" fmla="*/ 122907 w 2096706"/>
                <a:gd name="connsiteY738" fmla="*/ 497545 h 1370528"/>
                <a:gd name="connsiteX739" fmla="*/ 159399 w 2096706"/>
                <a:gd name="connsiteY739" fmla="*/ 461047 h 1370528"/>
                <a:gd name="connsiteX740" fmla="*/ 134450 w 2096706"/>
                <a:gd name="connsiteY740" fmla="*/ 582077 h 1370528"/>
                <a:gd name="connsiteX741" fmla="*/ 139011 w 2096706"/>
                <a:gd name="connsiteY741" fmla="*/ 586638 h 1370528"/>
                <a:gd name="connsiteX742" fmla="*/ 102513 w 2096706"/>
                <a:gd name="connsiteY742" fmla="*/ 623136 h 1370528"/>
                <a:gd name="connsiteX743" fmla="*/ 97952 w 2096706"/>
                <a:gd name="connsiteY743" fmla="*/ 618575 h 1370528"/>
                <a:gd name="connsiteX744" fmla="*/ 134450 w 2096706"/>
                <a:gd name="connsiteY744" fmla="*/ 582077 h 1370528"/>
                <a:gd name="connsiteX745" fmla="*/ 132572 w 2096706"/>
                <a:gd name="connsiteY745" fmla="*/ 872177 h 1370528"/>
                <a:gd name="connsiteX746" fmla="*/ 137133 w 2096706"/>
                <a:gd name="connsiteY746" fmla="*/ 876738 h 1370528"/>
                <a:gd name="connsiteX747" fmla="*/ 100636 w 2096706"/>
                <a:gd name="connsiteY747" fmla="*/ 913236 h 1370528"/>
                <a:gd name="connsiteX748" fmla="*/ 96074 w 2096706"/>
                <a:gd name="connsiteY748" fmla="*/ 908675 h 1370528"/>
                <a:gd name="connsiteX749" fmla="*/ 132572 w 2096706"/>
                <a:gd name="connsiteY749" fmla="*/ 872177 h 1370528"/>
                <a:gd name="connsiteX750" fmla="*/ 125591 w 2096706"/>
                <a:gd name="connsiteY750" fmla="*/ 792200 h 1370528"/>
                <a:gd name="connsiteX751" fmla="*/ 121030 w 2096706"/>
                <a:gd name="connsiteY751" fmla="*/ 787639 h 1370528"/>
                <a:gd name="connsiteX752" fmla="*/ 157528 w 2096706"/>
                <a:gd name="connsiteY752" fmla="*/ 751141 h 1370528"/>
                <a:gd name="connsiteX753" fmla="*/ 162089 w 2096706"/>
                <a:gd name="connsiteY753" fmla="*/ 755702 h 1370528"/>
                <a:gd name="connsiteX754" fmla="*/ 125591 w 2096706"/>
                <a:gd name="connsiteY754" fmla="*/ 792200 h 1370528"/>
                <a:gd name="connsiteX755" fmla="*/ 180606 w 2096706"/>
                <a:gd name="connsiteY755" fmla="*/ 920211 h 1370528"/>
                <a:gd name="connsiteX756" fmla="*/ 185167 w 2096706"/>
                <a:gd name="connsiteY756" fmla="*/ 924772 h 1370528"/>
                <a:gd name="connsiteX757" fmla="*/ 148669 w 2096706"/>
                <a:gd name="connsiteY757" fmla="*/ 961270 h 1370528"/>
                <a:gd name="connsiteX758" fmla="*/ 144108 w 2096706"/>
                <a:gd name="connsiteY758" fmla="*/ 956709 h 1370528"/>
                <a:gd name="connsiteX759" fmla="*/ 180606 w 2096706"/>
                <a:gd name="connsiteY759" fmla="*/ 920211 h 1370528"/>
                <a:gd name="connsiteX760" fmla="*/ 173625 w 2096706"/>
                <a:gd name="connsiteY760" fmla="*/ 840240 h 1370528"/>
                <a:gd name="connsiteX761" fmla="*/ 169064 w 2096706"/>
                <a:gd name="connsiteY761" fmla="*/ 835679 h 1370528"/>
                <a:gd name="connsiteX762" fmla="*/ 205562 w 2096706"/>
                <a:gd name="connsiteY762" fmla="*/ 799181 h 1370528"/>
                <a:gd name="connsiteX763" fmla="*/ 210123 w 2096706"/>
                <a:gd name="connsiteY763" fmla="*/ 803742 h 1370528"/>
                <a:gd name="connsiteX764" fmla="*/ 173625 w 2096706"/>
                <a:gd name="connsiteY764" fmla="*/ 840240 h 1370528"/>
                <a:gd name="connsiteX765" fmla="*/ 228646 w 2096706"/>
                <a:gd name="connsiteY765" fmla="*/ 968251 h 1370528"/>
                <a:gd name="connsiteX766" fmla="*/ 233208 w 2096706"/>
                <a:gd name="connsiteY766" fmla="*/ 972812 h 1370528"/>
                <a:gd name="connsiteX767" fmla="*/ 196710 w 2096706"/>
                <a:gd name="connsiteY767" fmla="*/ 1009310 h 1370528"/>
                <a:gd name="connsiteX768" fmla="*/ 192148 w 2096706"/>
                <a:gd name="connsiteY768" fmla="*/ 1004749 h 1370528"/>
                <a:gd name="connsiteX769" fmla="*/ 228646 w 2096706"/>
                <a:gd name="connsiteY769" fmla="*/ 968251 h 1370528"/>
                <a:gd name="connsiteX770" fmla="*/ 221659 w 2096706"/>
                <a:gd name="connsiteY770" fmla="*/ 888281 h 1370528"/>
                <a:gd name="connsiteX771" fmla="*/ 217097 w 2096706"/>
                <a:gd name="connsiteY771" fmla="*/ 883719 h 1370528"/>
                <a:gd name="connsiteX772" fmla="*/ 253595 w 2096706"/>
                <a:gd name="connsiteY772" fmla="*/ 847221 h 1370528"/>
                <a:gd name="connsiteX773" fmla="*/ 258157 w 2096706"/>
                <a:gd name="connsiteY773" fmla="*/ 851783 h 1370528"/>
                <a:gd name="connsiteX774" fmla="*/ 221659 w 2096706"/>
                <a:gd name="connsiteY774" fmla="*/ 888281 h 1370528"/>
                <a:gd name="connsiteX775" fmla="*/ 276686 w 2096706"/>
                <a:gd name="connsiteY775" fmla="*/ 1016285 h 1370528"/>
                <a:gd name="connsiteX776" fmla="*/ 281248 w 2096706"/>
                <a:gd name="connsiteY776" fmla="*/ 1020846 h 1370528"/>
                <a:gd name="connsiteX777" fmla="*/ 244750 w 2096706"/>
                <a:gd name="connsiteY777" fmla="*/ 1057344 h 1370528"/>
                <a:gd name="connsiteX778" fmla="*/ 240188 w 2096706"/>
                <a:gd name="connsiteY778" fmla="*/ 1052783 h 1370528"/>
                <a:gd name="connsiteX779" fmla="*/ 276686 w 2096706"/>
                <a:gd name="connsiteY779" fmla="*/ 1016285 h 1370528"/>
                <a:gd name="connsiteX780" fmla="*/ 269706 w 2096706"/>
                <a:gd name="connsiteY780" fmla="*/ 936314 h 1370528"/>
                <a:gd name="connsiteX781" fmla="*/ 265144 w 2096706"/>
                <a:gd name="connsiteY781" fmla="*/ 931753 h 1370528"/>
                <a:gd name="connsiteX782" fmla="*/ 301642 w 2096706"/>
                <a:gd name="connsiteY782" fmla="*/ 895255 h 1370528"/>
                <a:gd name="connsiteX783" fmla="*/ 306204 w 2096706"/>
                <a:gd name="connsiteY783" fmla="*/ 899816 h 1370528"/>
                <a:gd name="connsiteX784" fmla="*/ 269706 w 2096706"/>
                <a:gd name="connsiteY784" fmla="*/ 936314 h 1370528"/>
                <a:gd name="connsiteX785" fmla="*/ 324720 w 2096706"/>
                <a:gd name="connsiteY785" fmla="*/ 1064325 h 1370528"/>
                <a:gd name="connsiteX786" fmla="*/ 329282 w 2096706"/>
                <a:gd name="connsiteY786" fmla="*/ 1068887 h 1370528"/>
                <a:gd name="connsiteX787" fmla="*/ 292784 w 2096706"/>
                <a:gd name="connsiteY787" fmla="*/ 1105384 h 1370528"/>
                <a:gd name="connsiteX788" fmla="*/ 288222 w 2096706"/>
                <a:gd name="connsiteY788" fmla="*/ 1100823 h 1370528"/>
                <a:gd name="connsiteX789" fmla="*/ 324720 w 2096706"/>
                <a:gd name="connsiteY789" fmla="*/ 1064325 h 1370528"/>
                <a:gd name="connsiteX790" fmla="*/ 317739 w 2096706"/>
                <a:gd name="connsiteY790" fmla="*/ 984355 h 1370528"/>
                <a:gd name="connsiteX791" fmla="*/ 313178 w 2096706"/>
                <a:gd name="connsiteY791" fmla="*/ 979793 h 1370528"/>
                <a:gd name="connsiteX792" fmla="*/ 349676 w 2096706"/>
                <a:gd name="connsiteY792" fmla="*/ 943295 h 1370528"/>
                <a:gd name="connsiteX793" fmla="*/ 354237 w 2096706"/>
                <a:gd name="connsiteY793" fmla="*/ 947857 h 1370528"/>
                <a:gd name="connsiteX794" fmla="*/ 317739 w 2096706"/>
                <a:gd name="connsiteY794" fmla="*/ 984355 h 1370528"/>
                <a:gd name="connsiteX795" fmla="*/ 372754 w 2096706"/>
                <a:gd name="connsiteY795" fmla="*/ 1112359 h 1370528"/>
                <a:gd name="connsiteX796" fmla="*/ 377316 w 2096706"/>
                <a:gd name="connsiteY796" fmla="*/ 1116920 h 1370528"/>
                <a:gd name="connsiteX797" fmla="*/ 340817 w 2096706"/>
                <a:gd name="connsiteY797" fmla="*/ 1153418 h 1370528"/>
                <a:gd name="connsiteX798" fmla="*/ 336256 w 2096706"/>
                <a:gd name="connsiteY798" fmla="*/ 1148857 h 1370528"/>
                <a:gd name="connsiteX799" fmla="*/ 372754 w 2096706"/>
                <a:gd name="connsiteY799" fmla="*/ 1112359 h 1370528"/>
                <a:gd name="connsiteX800" fmla="*/ 365773 w 2096706"/>
                <a:gd name="connsiteY800" fmla="*/ 1032388 h 1370528"/>
                <a:gd name="connsiteX801" fmla="*/ 361212 w 2096706"/>
                <a:gd name="connsiteY801" fmla="*/ 1027827 h 1370528"/>
                <a:gd name="connsiteX802" fmla="*/ 397710 w 2096706"/>
                <a:gd name="connsiteY802" fmla="*/ 991329 h 1370528"/>
                <a:gd name="connsiteX803" fmla="*/ 402271 w 2096706"/>
                <a:gd name="connsiteY803" fmla="*/ 995891 h 1370528"/>
                <a:gd name="connsiteX804" fmla="*/ 365773 w 2096706"/>
                <a:gd name="connsiteY804" fmla="*/ 1032388 h 1370528"/>
                <a:gd name="connsiteX805" fmla="*/ 420794 w 2096706"/>
                <a:gd name="connsiteY805" fmla="*/ 1160399 h 1370528"/>
                <a:gd name="connsiteX806" fmla="*/ 425356 w 2096706"/>
                <a:gd name="connsiteY806" fmla="*/ 1164961 h 1370528"/>
                <a:gd name="connsiteX807" fmla="*/ 388858 w 2096706"/>
                <a:gd name="connsiteY807" fmla="*/ 1201458 h 1370528"/>
                <a:gd name="connsiteX808" fmla="*/ 384296 w 2096706"/>
                <a:gd name="connsiteY808" fmla="*/ 1196897 h 1370528"/>
                <a:gd name="connsiteX809" fmla="*/ 420794 w 2096706"/>
                <a:gd name="connsiteY809" fmla="*/ 1160399 h 1370528"/>
                <a:gd name="connsiteX810" fmla="*/ 413807 w 2096706"/>
                <a:gd name="connsiteY810" fmla="*/ 1080429 h 1370528"/>
                <a:gd name="connsiteX811" fmla="*/ 409246 w 2096706"/>
                <a:gd name="connsiteY811" fmla="*/ 1075867 h 1370528"/>
                <a:gd name="connsiteX812" fmla="*/ 445743 w 2096706"/>
                <a:gd name="connsiteY812" fmla="*/ 1039369 h 1370528"/>
                <a:gd name="connsiteX813" fmla="*/ 450305 w 2096706"/>
                <a:gd name="connsiteY813" fmla="*/ 1043931 h 1370528"/>
                <a:gd name="connsiteX814" fmla="*/ 413807 w 2096706"/>
                <a:gd name="connsiteY814" fmla="*/ 1080429 h 1370528"/>
                <a:gd name="connsiteX815" fmla="*/ 438769 w 2096706"/>
                <a:gd name="connsiteY815" fmla="*/ 959393 h 1370528"/>
                <a:gd name="connsiteX816" fmla="*/ 434208 w 2096706"/>
                <a:gd name="connsiteY816" fmla="*/ 954831 h 1370528"/>
                <a:gd name="connsiteX817" fmla="*/ 470706 w 2096706"/>
                <a:gd name="connsiteY817" fmla="*/ 918333 h 1370528"/>
                <a:gd name="connsiteX818" fmla="*/ 475267 w 2096706"/>
                <a:gd name="connsiteY818" fmla="*/ 922895 h 1370528"/>
                <a:gd name="connsiteX819" fmla="*/ 438769 w 2096706"/>
                <a:gd name="connsiteY819" fmla="*/ 959393 h 1370528"/>
                <a:gd name="connsiteX820" fmla="*/ 493790 w 2096706"/>
                <a:gd name="connsiteY820" fmla="*/ 1087403 h 1370528"/>
                <a:gd name="connsiteX821" fmla="*/ 498352 w 2096706"/>
                <a:gd name="connsiteY821" fmla="*/ 1091965 h 1370528"/>
                <a:gd name="connsiteX822" fmla="*/ 461854 w 2096706"/>
                <a:gd name="connsiteY822" fmla="*/ 1128463 h 1370528"/>
                <a:gd name="connsiteX823" fmla="*/ 457292 w 2096706"/>
                <a:gd name="connsiteY823" fmla="*/ 1123901 h 1370528"/>
                <a:gd name="connsiteX824" fmla="*/ 493790 w 2096706"/>
                <a:gd name="connsiteY824" fmla="*/ 1087403 h 1370528"/>
                <a:gd name="connsiteX825" fmla="*/ 486803 w 2096706"/>
                <a:gd name="connsiteY825" fmla="*/ 1007433 h 1370528"/>
                <a:gd name="connsiteX826" fmla="*/ 482242 w 2096706"/>
                <a:gd name="connsiteY826" fmla="*/ 1002871 h 1370528"/>
                <a:gd name="connsiteX827" fmla="*/ 518739 w 2096706"/>
                <a:gd name="connsiteY827" fmla="*/ 966373 h 1370528"/>
                <a:gd name="connsiteX828" fmla="*/ 523301 w 2096706"/>
                <a:gd name="connsiteY828" fmla="*/ 970935 h 1370528"/>
                <a:gd name="connsiteX829" fmla="*/ 486803 w 2096706"/>
                <a:gd name="connsiteY829" fmla="*/ 1007433 h 1370528"/>
                <a:gd name="connsiteX830" fmla="*/ 541824 w 2096706"/>
                <a:gd name="connsiteY830" fmla="*/ 1135443 h 1370528"/>
                <a:gd name="connsiteX831" fmla="*/ 546386 w 2096706"/>
                <a:gd name="connsiteY831" fmla="*/ 1140005 h 1370528"/>
                <a:gd name="connsiteX832" fmla="*/ 509888 w 2096706"/>
                <a:gd name="connsiteY832" fmla="*/ 1176503 h 1370528"/>
                <a:gd name="connsiteX833" fmla="*/ 505326 w 2096706"/>
                <a:gd name="connsiteY833" fmla="*/ 1171941 h 1370528"/>
                <a:gd name="connsiteX834" fmla="*/ 541824 w 2096706"/>
                <a:gd name="connsiteY834" fmla="*/ 1135443 h 1370528"/>
                <a:gd name="connsiteX835" fmla="*/ 534843 w 2096706"/>
                <a:gd name="connsiteY835" fmla="*/ 1055467 h 1370528"/>
                <a:gd name="connsiteX836" fmla="*/ 530282 w 2096706"/>
                <a:gd name="connsiteY836" fmla="*/ 1050905 h 1370528"/>
                <a:gd name="connsiteX837" fmla="*/ 566780 w 2096706"/>
                <a:gd name="connsiteY837" fmla="*/ 1014407 h 1370528"/>
                <a:gd name="connsiteX838" fmla="*/ 571341 w 2096706"/>
                <a:gd name="connsiteY838" fmla="*/ 1018969 h 1370528"/>
                <a:gd name="connsiteX839" fmla="*/ 534843 w 2096706"/>
                <a:gd name="connsiteY839" fmla="*/ 1055467 h 1370528"/>
                <a:gd name="connsiteX840" fmla="*/ 559799 w 2096706"/>
                <a:gd name="connsiteY840" fmla="*/ 934437 h 1370528"/>
                <a:gd name="connsiteX841" fmla="*/ 555237 w 2096706"/>
                <a:gd name="connsiteY841" fmla="*/ 929876 h 1370528"/>
                <a:gd name="connsiteX842" fmla="*/ 591729 w 2096706"/>
                <a:gd name="connsiteY842" fmla="*/ 893377 h 1370528"/>
                <a:gd name="connsiteX843" fmla="*/ 596290 w 2096706"/>
                <a:gd name="connsiteY843" fmla="*/ 897939 h 1370528"/>
                <a:gd name="connsiteX844" fmla="*/ 559799 w 2096706"/>
                <a:gd name="connsiteY844" fmla="*/ 934437 h 1370528"/>
                <a:gd name="connsiteX845" fmla="*/ 614820 w 2096706"/>
                <a:gd name="connsiteY845" fmla="*/ 1062448 h 1370528"/>
                <a:gd name="connsiteX846" fmla="*/ 619381 w 2096706"/>
                <a:gd name="connsiteY846" fmla="*/ 1067009 h 1370528"/>
                <a:gd name="connsiteX847" fmla="*/ 582884 w 2096706"/>
                <a:gd name="connsiteY847" fmla="*/ 1103507 h 1370528"/>
                <a:gd name="connsiteX848" fmla="*/ 578322 w 2096706"/>
                <a:gd name="connsiteY848" fmla="*/ 1098946 h 1370528"/>
                <a:gd name="connsiteX849" fmla="*/ 614820 w 2096706"/>
                <a:gd name="connsiteY849" fmla="*/ 1062448 h 1370528"/>
                <a:gd name="connsiteX850" fmla="*/ 607846 w 2096706"/>
                <a:gd name="connsiteY850" fmla="*/ 982477 h 1370528"/>
                <a:gd name="connsiteX851" fmla="*/ 603284 w 2096706"/>
                <a:gd name="connsiteY851" fmla="*/ 977916 h 1370528"/>
                <a:gd name="connsiteX852" fmla="*/ 639776 w 2096706"/>
                <a:gd name="connsiteY852" fmla="*/ 941418 h 1370528"/>
                <a:gd name="connsiteX853" fmla="*/ 644337 w 2096706"/>
                <a:gd name="connsiteY853" fmla="*/ 945979 h 1370528"/>
                <a:gd name="connsiteX854" fmla="*/ 607846 w 2096706"/>
                <a:gd name="connsiteY854" fmla="*/ 982477 h 1370528"/>
                <a:gd name="connsiteX855" fmla="*/ 662854 w 2096706"/>
                <a:gd name="connsiteY855" fmla="*/ 1110481 h 1370528"/>
                <a:gd name="connsiteX856" fmla="*/ 667415 w 2096706"/>
                <a:gd name="connsiteY856" fmla="*/ 1115043 h 1370528"/>
                <a:gd name="connsiteX857" fmla="*/ 630917 w 2096706"/>
                <a:gd name="connsiteY857" fmla="*/ 1151541 h 1370528"/>
                <a:gd name="connsiteX858" fmla="*/ 626356 w 2096706"/>
                <a:gd name="connsiteY858" fmla="*/ 1146979 h 1370528"/>
                <a:gd name="connsiteX859" fmla="*/ 662854 w 2096706"/>
                <a:gd name="connsiteY859" fmla="*/ 1110481 h 1370528"/>
                <a:gd name="connsiteX860" fmla="*/ 655879 w 2096706"/>
                <a:gd name="connsiteY860" fmla="*/ 1030511 h 1370528"/>
                <a:gd name="connsiteX861" fmla="*/ 651318 w 2096706"/>
                <a:gd name="connsiteY861" fmla="*/ 1025950 h 1370528"/>
                <a:gd name="connsiteX862" fmla="*/ 687810 w 2096706"/>
                <a:gd name="connsiteY862" fmla="*/ 989452 h 1370528"/>
                <a:gd name="connsiteX863" fmla="*/ 692371 w 2096706"/>
                <a:gd name="connsiteY863" fmla="*/ 994013 h 1370528"/>
                <a:gd name="connsiteX864" fmla="*/ 655879 w 2096706"/>
                <a:gd name="connsiteY864" fmla="*/ 1030511 h 1370528"/>
                <a:gd name="connsiteX865" fmla="*/ 680835 w 2096706"/>
                <a:gd name="connsiteY865" fmla="*/ 909481 h 1370528"/>
                <a:gd name="connsiteX866" fmla="*/ 676274 w 2096706"/>
                <a:gd name="connsiteY866" fmla="*/ 904920 h 1370528"/>
                <a:gd name="connsiteX867" fmla="*/ 712772 w 2096706"/>
                <a:gd name="connsiteY867" fmla="*/ 868422 h 1370528"/>
                <a:gd name="connsiteX868" fmla="*/ 717333 w 2096706"/>
                <a:gd name="connsiteY868" fmla="*/ 872983 h 1370528"/>
                <a:gd name="connsiteX869" fmla="*/ 680835 w 2096706"/>
                <a:gd name="connsiteY869" fmla="*/ 909481 h 1370528"/>
                <a:gd name="connsiteX870" fmla="*/ 735850 w 2096706"/>
                <a:gd name="connsiteY870" fmla="*/ 1037485 h 1370528"/>
                <a:gd name="connsiteX871" fmla="*/ 740411 w 2096706"/>
                <a:gd name="connsiteY871" fmla="*/ 1042047 h 1370528"/>
                <a:gd name="connsiteX872" fmla="*/ 703920 w 2096706"/>
                <a:gd name="connsiteY872" fmla="*/ 1078545 h 1370528"/>
                <a:gd name="connsiteX873" fmla="*/ 699358 w 2096706"/>
                <a:gd name="connsiteY873" fmla="*/ 1073983 h 1370528"/>
                <a:gd name="connsiteX874" fmla="*/ 735850 w 2096706"/>
                <a:gd name="connsiteY874" fmla="*/ 1037485 h 1370528"/>
                <a:gd name="connsiteX875" fmla="*/ 728869 w 2096706"/>
                <a:gd name="connsiteY875" fmla="*/ 957515 h 1370528"/>
                <a:gd name="connsiteX876" fmla="*/ 724307 w 2096706"/>
                <a:gd name="connsiteY876" fmla="*/ 952954 h 1370528"/>
                <a:gd name="connsiteX877" fmla="*/ 760805 w 2096706"/>
                <a:gd name="connsiteY877" fmla="*/ 916456 h 1370528"/>
                <a:gd name="connsiteX878" fmla="*/ 765367 w 2096706"/>
                <a:gd name="connsiteY878" fmla="*/ 921017 h 1370528"/>
                <a:gd name="connsiteX879" fmla="*/ 728869 w 2096706"/>
                <a:gd name="connsiteY879" fmla="*/ 957515 h 1370528"/>
                <a:gd name="connsiteX880" fmla="*/ 783884 w 2096706"/>
                <a:gd name="connsiteY880" fmla="*/ 1085526 h 1370528"/>
                <a:gd name="connsiteX881" fmla="*/ 788445 w 2096706"/>
                <a:gd name="connsiteY881" fmla="*/ 1090087 h 1370528"/>
                <a:gd name="connsiteX882" fmla="*/ 751954 w 2096706"/>
                <a:gd name="connsiteY882" fmla="*/ 1126585 h 1370528"/>
                <a:gd name="connsiteX883" fmla="*/ 747392 w 2096706"/>
                <a:gd name="connsiteY883" fmla="*/ 1122024 h 1370528"/>
                <a:gd name="connsiteX884" fmla="*/ 783884 w 2096706"/>
                <a:gd name="connsiteY884" fmla="*/ 1085526 h 1370528"/>
                <a:gd name="connsiteX885" fmla="*/ 776909 w 2096706"/>
                <a:gd name="connsiteY885" fmla="*/ 1005555 h 1370528"/>
                <a:gd name="connsiteX886" fmla="*/ 772348 w 2096706"/>
                <a:gd name="connsiteY886" fmla="*/ 1000994 h 1370528"/>
                <a:gd name="connsiteX887" fmla="*/ 808846 w 2096706"/>
                <a:gd name="connsiteY887" fmla="*/ 964496 h 1370528"/>
                <a:gd name="connsiteX888" fmla="*/ 813407 w 2096706"/>
                <a:gd name="connsiteY888" fmla="*/ 969057 h 1370528"/>
                <a:gd name="connsiteX889" fmla="*/ 776909 w 2096706"/>
                <a:gd name="connsiteY889" fmla="*/ 1005555 h 1370528"/>
                <a:gd name="connsiteX890" fmla="*/ 801865 w 2096706"/>
                <a:gd name="connsiteY890" fmla="*/ 884526 h 1370528"/>
                <a:gd name="connsiteX891" fmla="*/ 797303 w 2096706"/>
                <a:gd name="connsiteY891" fmla="*/ 879964 h 1370528"/>
                <a:gd name="connsiteX892" fmla="*/ 833801 w 2096706"/>
                <a:gd name="connsiteY892" fmla="*/ 843466 h 1370528"/>
                <a:gd name="connsiteX893" fmla="*/ 838363 w 2096706"/>
                <a:gd name="connsiteY893" fmla="*/ 848028 h 1370528"/>
                <a:gd name="connsiteX894" fmla="*/ 801865 w 2096706"/>
                <a:gd name="connsiteY894" fmla="*/ 884526 h 1370528"/>
                <a:gd name="connsiteX895" fmla="*/ 856873 w 2096706"/>
                <a:gd name="connsiteY895" fmla="*/ 1012536 h 1370528"/>
                <a:gd name="connsiteX896" fmla="*/ 861435 w 2096706"/>
                <a:gd name="connsiteY896" fmla="*/ 1017098 h 1370528"/>
                <a:gd name="connsiteX897" fmla="*/ 824943 w 2096706"/>
                <a:gd name="connsiteY897" fmla="*/ 1053596 h 1370528"/>
                <a:gd name="connsiteX898" fmla="*/ 820382 w 2096706"/>
                <a:gd name="connsiteY898" fmla="*/ 1049034 h 1370528"/>
                <a:gd name="connsiteX899" fmla="*/ 856873 w 2096706"/>
                <a:gd name="connsiteY899" fmla="*/ 1012536 h 1370528"/>
                <a:gd name="connsiteX900" fmla="*/ 849899 w 2096706"/>
                <a:gd name="connsiteY900" fmla="*/ 932559 h 1370528"/>
                <a:gd name="connsiteX901" fmla="*/ 845337 w 2096706"/>
                <a:gd name="connsiteY901" fmla="*/ 927998 h 1370528"/>
                <a:gd name="connsiteX902" fmla="*/ 881835 w 2096706"/>
                <a:gd name="connsiteY902" fmla="*/ 891500 h 1370528"/>
                <a:gd name="connsiteX903" fmla="*/ 886397 w 2096706"/>
                <a:gd name="connsiteY903" fmla="*/ 896061 h 1370528"/>
                <a:gd name="connsiteX904" fmla="*/ 849899 w 2096706"/>
                <a:gd name="connsiteY904" fmla="*/ 932559 h 1370528"/>
                <a:gd name="connsiteX905" fmla="*/ 874854 w 2096706"/>
                <a:gd name="connsiteY905" fmla="*/ 811530 h 1370528"/>
                <a:gd name="connsiteX906" fmla="*/ 870293 w 2096706"/>
                <a:gd name="connsiteY906" fmla="*/ 806968 h 1370528"/>
                <a:gd name="connsiteX907" fmla="*/ 906791 w 2096706"/>
                <a:gd name="connsiteY907" fmla="*/ 770470 h 1370528"/>
                <a:gd name="connsiteX908" fmla="*/ 911352 w 2096706"/>
                <a:gd name="connsiteY908" fmla="*/ 775032 h 1370528"/>
                <a:gd name="connsiteX909" fmla="*/ 874854 w 2096706"/>
                <a:gd name="connsiteY909" fmla="*/ 811530 h 1370528"/>
                <a:gd name="connsiteX910" fmla="*/ 899823 w 2096706"/>
                <a:gd name="connsiteY910" fmla="*/ 690500 h 1370528"/>
                <a:gd name="connsiteX911" fmla="*/ 895261 w 2096706"/>
                <a:gd name="connsiteY911" fmla="*/ 685938 h 1370528"/>
                <a:gd name="connsiteX912" fmla="*/ 931753 w 2096706"/>
                <a:gd name="connsiteY912" fmla="*/ 649441 h 1370528"/>
                <a:gd name="connsiteX913" fmla="*/ 936314 w 2096706"/>
                <a:gd name="connsiteY913" fmla="*/ 654002 h 1370528"/>
                <a:gd name="connsiteX914" fmla="*/ 899823 w 2096706"/>
                <a:gd name="connsiteY914" fmla="*/ 690500 h 1370528"/>
                <a:gd name="connsiteX915" fmla="*/ 924772 w 2096706"/>
                <a:gd name="connsiteY915" fmla="*/ 569464 h 1370528"/>
                <a:gd name="connsiteX916" fmla="*/ 920211 w 2096706"/>
                <a:gd name="connsiteY916" fmla="*/ 564902 h 1370528"/>
                <a:gd name="connsiteX917" fmla="*/ 956702 w 2096706"/>
                <a:gd name="connsiteY917" fmla="*/ 528404 h 1370528"/>
                <a:gd name="connsiteX918" fmla="*/ 961264 w 2096706"/>
                <a:gd name="connsiteY918" fmla="*/ 532966 h 1370528"/>
                <a:gd name="connsiteX919" fmla="*/ 924772 w 2096706"/>
                <a:gd name="connsiteY919" fmla="*/ 569464 h 1370528"/>
                <a:gd name="connsiteX920" fmla="*/ 979787 w 2096706"/>
                <a:gd name="connsiteY920" fmla="*/ 697481 h 1370528"/>
                <a:gd name="connsiteX921" fmla="*/ 984348 w 2096706"/>
                <a:gd name="connsiteY921" fmla="*/ 702042 h 1370528"/>
                <a:gd name="connsiteX922" fmla="*/ 947857 w 2096706"/>
                <a:gd name="connsiteY922" fmla="*/ 738540 h 1370528"/>
                <a:gd name="connsiteX923" fmla="*/ 943295 w 2096706"/>
                <a:gd name="connsiteY923" fmla="*/ 733979 h 1370528"/>
                <a:gd name="connsiteX924" fmla="*/ 979787 w 2096706"/>
                <a:gd name="connsiteY924" fmla="*/ 697481 h 1370528"/>
                <a:gd name="connsiteX925" fmla="*/ 972812 w 2096706"/>
                <a:gd name="connsiteY925" fmla="*/ 617504 h 1370528"/>
                <a:gd name="connsiteX926" fmla="*/ 968251 w 2096706"/>
                <a:gd name="connsiteY926" fmla="*/ 612943 h 1370528"/>
                <a:gd name="connsiteX927" fmla="*/ 1004742 w 2096706"/>
                <a:gd name="connsiteY927" fmla="*/ 576445 h 1370528"/>
                <a:gd name="connsiteX928" fmla="*/ 1009304 w 2096706"/>
                <a:gd name="connsiteY928" fmla="*/ 581006 h 1370528"/>
                <a:gd name="connsiteX929" fmla="*/ 972812 w 2096706"/>
                <a:gd name="connsiteY929" fmla="*/ 617504 h 1370528"/>
                <a:gd name="connsiteX930" fmla="*/ 1027821 w 2096706"/>
                <a:gd name="connsiteY930" fmla="*/ 745515 h 1370528"/>
                <a:gd name="connsiteX931" fmla="*/ 1032382 w 2096706"/>
                <a:gd name="connsiteY931" fmla="*/ 750076 h 1370528"/>
                <a:gd name="connsiteX932" fmla="*/ 995890 w 2096706"/>
                <a:gd name="connsiteY932" fmla="*/ 786574 h 1370528"/>
                <a:gd name="connsiteX933" fmla="*/ 991329 w 2096706"/>
                <a:gd name="connsiteY933" fmla="*/ 782013 h 1370528"/>
                <a:gd name="connsiteX934" fmla="*/ 1027821 w 2096706"/>
                <a:gd name="connsiteY934" fmla="*/ 745515 h 1370528"/>
                <a:gd name="connsiteX935" fmla="*/ 1020846 w 2096706"/>
                <a:gd name="connsiteY935" fmla="*/ 665544 h 1370528"/>
                <a:gd name="connsiteX936" fmla="*/ 1016285 w 2096706"/>
                <a:gd name="connsiteY936" fmla="*/ 660983 h 1370528"/>
                <a:gd name="connsiteX937" fmla="*/ 1052776 w 2096706"/>
                <a:gd name="connsiteY937" fmla="*/ 624485 h 1370528"/>
                <a:gd name="connsiteX938" fmla="*/ 1057338 w 2096706"/>
                <a:gd name="connsiteY938" fmla="*/ 629046 h 1370528"/>
                <a:gd name="connsiteX939" fmla="*/ 1020846 w 2096706"/>
                <a:gd name="connsiteY939" fmla="*/ 665544 h 1370528"/>
                <a:gd name="connsiteX940" fmla="*/ 1029698 w 2096706"/>
                <a:gd name="connsiteY940" fmla="*/ 455415 h 1370528"/>
                <a:gd name="connsiteX941" fmla="*/ 1034260 w 2096706"/>
                <a:gd name="connsiteY941" fmla="*/ 459976 h 1370528"/>
                <a:gd name="connsiteX942" fmla="*/ 997762 w 2096706"/>
                <a:gd name="connsiteY942" fmla="*/ 496474 h 1370528"/>
                <a:gd name="connsiteX943" fmla="*/ 993200 w 2096706"/>
                <a:gd name="connsiteY943" fmla="*/ 491913 h 1370528"/>
                <a:gd name="connsiteX944" fmla="*/ 1029698 w 2096706"/>
                <a:gd name="connsiteY944" fmla="*/ 455415 h 1370528"/>
                <a:gd name="connsiteX945" fmla="*/ 981664 w 2096706"/>
                <a:gd name="connsiteY945" fmla="*/ 407375 h 1370528"/>
                <a:gd name="connsiteX946" fmla="*/ 986226 w 2096706"/>
                <a:gd name="connsiteY946" fmla="*/ 411936 h 1370528"/>
                <a:gd name="connsiteX947" fmla="*/ 949728 w 2096706"/>
                <a:gd name="connsiteY947" fmla="*/ 448434 h 1370528"/>
                <a:gd name="connsiteX948" fmla="*/ 945166 w 2096706"/>
                <a:gd name="connsiteY948" fmla="*/ 443873 h 1370528"/>
                <a:gd name="connsiteX949" fmla="*/ 981664 w 2096706"/>
                <a:gd name="connsiteY949" fmla="*/ 407375 h 1370528"/>
                <a:gd name="connsiteX950" fmla="*/ 933630 w 2096706"/>
                <a:gd name="connsiteY950" fmla="*/ 359341 h 1370528"/>
                <a:gd name="connsiteX951" fmla="*/ 938192 w 2096706"/>
                <a:gd name="connsiteY951" fmla="*/ 363902 h 1370528"/>
                <a:gd name="connsiteX952" fmla="*/ 901694 w 2096706"/>
                <a:gd name="connsiteY952" fmla="*/ 400400 h 1370528"/>
                <a:gd name="connsiteX953" fmla="*/ 897132 w 2096706"/>
                <a:gd name="connsiteY953" fmla="*/ 395839 h 1370528"/>
                <a:gd name="connsiteX954" fmla="*/ 933630 w 2096706"/>
                <a:gd name="connsiteY954" fmla="*/ 359341 h 1370528"/>
                <a:gd name="connsiteX955" fmla="*/ 885597 w 2096706"/>
                <a:gd name="connsiteY955" fmla="*/ 311300 h 1370528"/>
                <a:gd name="connsiteX956" fmla="*/ 890158 w 2096706"/>
                <a:gd name="connsiteY956" fmla="*/ 315862 h 1370528"/>
                <a:gd name="connsiteX957" fmla="*/ 853660 w 2096706"/>
                <a:gd name="connsiteY957" fmla="*/ 352360 h 1370528"/>
                <a:gd name="connsiteX958" fmla="*/ 849099 w 2096706"/>
                <a:gd name="connsiteY958" fmla="*/ 347798 h 1370528"/>
                <a:gd name="connsiteX959" fmla="*/ 885597 w 2096706"/>
                <a:gd name="connsiteY959" fmla="*/ 311300 h 1370528"/>
                <a:gd name="connsiteX960" fmla="*/ 837550 w 2096706"/>
                <a:gd name="connsiteY960" fmla="*/ 263267 h 1370528"/>
                <a:gd name="connsiteX961" fmla="*/ 842111 w 2096706"/>
                <a:gd name="connsiteY961" fmla="*/ 267828 h 1370528"/>
                <a:gd name="connsiteX962" fmla="*/ 805613 w 2096706"/>
                <a:gd name="connsiteY962" fmla="*/ 304326 h 1370528"/>
                <a:gd name="connsiteX963" fmla="*/ 801052 w 2096706"/>
                <a:gd name="connsiteY963" fmla="*/ 299765 h 1370528"/>
                <a:gd name="connsiteX964" fmla="*/ 837550 w 2096706"/>
                <a:gd name="connsiteY964" fmla="*/ 263267 h 1370528"/>
                <a:gd name="connsiteX965" fmla="*/ 789516 w 2096706"/>
                <a:gd name="connsiteY965" fmla="*/ 215226 h 1370528"/>
                <a:gd name="connsiteX966" fmla="*/ 794077 w 2096706"/>
                <a:gd name="connsiteY966" fmla="*/ 219788 h 1370528"/>
                <a:gd name="connsiteX967" fmla="*/ 757580 w 2096706"/>
                <a:gd name="connsiteY967" fmla="*/ 256286 h 1370528"/>
                <a:gd name="connsiteX968" fmla="*/ 753018 w 2096706"/>
                <a:gd name="connsiteY968" fmla="*/ 251724 h 1370528"/>
                <a:gd name="connsiteX969" fmla="*/ 789516 w 2096706"/>
                <a:gd name="connsiteY969" fmla="*/ 215226 h 1370528"/>
                <a:gd name="connsiteX970" fmla="*/ 741482 w 2096706"/>
                <a:gd name="connsiteY970" fmla="*/ 167193 h 1370528"/>
                <a:gd name="connsiteX971" fmla="*/ 746044 w 2096706"/>
                <a:gd name="connsiteY971" fmla="*/ 171754 h 1370528"/>
                <a:gd name="connsiteX972" fmla="*/ 709546 w 2096706"/>
                <a:gd name="connsiteY972" fmla="*/ 208252 h 1370528"/>
                <a:gd name="connsiteX973" fmla="*/ 704984 w 2096706"/>
                <a:gd name="connsiteY973" fmla="*/ 203691 h 1370528"/>
                <a:gd name="connsiteX974" fmla="*/ 741482 w 2096706"/>
                <a:gd name="connsiteY974" fmla="*/ 167193 h 1370528"/>
                <a:gd name="connsiteX975" fmla="*/ 693442 w 2096706"/>
                <a:gd name="connsiteY975" fmla="*/ 119159 h 1370528"/>
                <a:gd name="connsiteX976" fmla="*/ 698003 w 2096706"/>
                <a:gd name="connsiteY976" fmla="*/ 123720 h 1370528"/>
                <a:gd name="connsiteX977" fmla="*/ 661505 w 2096706"/>
                <a:gd name="connsiteY977" fmla="*/ 160218 h 1370528"/>
                <a:gd name="connsiteX978" fmla="*/ 656944 w 2096706"/>
                <a:gd name="connsiteY978" fmla="*/ 155657 h 1370528"/>
                <a:gd name="connsiteX979" fmla="*/ 693442 w 2096706"/>
                <a:gd name="connsiteY979" fmla="*/ 119159 h 1370528"/>
                <a:gd name="connsiteX980" fmla="*/ 645408 w 2096706"/>
                <a:gd name="connsiteY980" fmla="*/ 71118 h 1370528"/>
                <a:gd name="connsiteX981" fmla="*/ 649970 w 2096706"/>
                <a:gd name="connsiteY981" fmla="*/ 75680 h 1370528"/>
                <a:gd name="connsiteX982" fmla="*/ 613472 w 2096706"/>
                <a:gd name="connsiteY982" fmla="*/ 112178 h 1370528"/>
                <a:gd name="connsiteX983" fmla="*/ 608910 w 2096706"/>
                <a:gd name="connsiteY983" fmla="*/ 107616 h 1370528"/>
                <a:gd name="connsiteX984" fmla="*/ 645408 w 2096706"/>
                <a:gd name="connsiteY984" fmla="*/ 71118 h 1370528"/>
                <a:gd name="connsiteX985" fmla="*/ 597368 w 2096706"/>
                <a:gd name="connsiteY985" fmla="*/ 23078 h 1370528"/>
                <a:gd name="connsiteX986" fmla="*/ 601929 w 2096706"/>
                <a:gd name="connsiteY986" fmla="*/ 27640 h 1370528"/>
                <a:gd name="connsiteX987" fmla="*/ 565431 w 2096706"/>
                <a:gd name="connsiteY987" fmla="*/ 64138 h 1370528"/>
                <a:gd name="connsiteX988" fmla="*/ 560870 w 2096706"/>
                <a:gd name="connsiteY988" fmla="*/ 59576 h 1370528"/>
                <a:gd name="connsiteX989" fmla="*/ 597368 w 2096706"/>
                <a:gd name="connsiteY989" fmla="*/ 23078 h 1370528"/>
                <a:gd name="connsiteX990" fmla="*/ 572412 w 2096706"/>
                <a:gd name="connsiteY990" fmla="*/ 144108 h 1370528"/>
                <a:gd name="connsiteX991" fmla="*/ 576974 w 2096706"/>
                <a:gd name="connsiteY991" fmla="*/ 148669 h 1370528"/>
                <a:gd name="connsiteX992" fmla="*/ 540482 w 2096706"/>
                <a:gd name="connsiteY992" fmla="*/ 185167 h 1370528"/>
                <a:gd name="connsiteX993" fmla="*/ 535921 w 2096706"/>
                <a:gd name="connsiteY993" fmla="*/ 180606 h 1370528"/>
                <a:gd name="connsiteX994" fmla="*/ 572412 w 2096706"/>
                <a:gd name="connsiteY994" fmla="*/ 144108 h 1370528"/>
                <a:gd name="connsiteX995" fmla="*/ 524372 w 2096706"/>
                <a:gd name="connsiteY995" fmla="*/ 96074 h 1370528"/>
                <a:gd name="connsiteX996" fmla="*/ 528933 w 2096706"/>
                <a:gd name="connsiteY996" fmla="*/ 100636 h 1370528"/>
                <a:gd name="connsiteX997" fmla="*/ 492435 w 2096706"/>
                <a:gd name="connsiteY997" fmla="*/ 137133 h 1370528"/>
                <a:gd name="connsiteX998" fmla="*/ 487874 w 2096706"/>
                <a:gd name="connsiteY998" fmla="*/ 132572 h 1370528"/>
                <a:gd name="connsiteX999" fmla="*/ 524372 w 2096706"/>
                <a:gd name="connsiteY999" fmla="*/ 96074 h 1370528"/>
                <a:gd name="connsiteX1000" fmla="*/ 476332 w 2096706"/>
                <a:gd name="connsiteY1000" fmla="*/ 48040 h 1370528"/>
                <a:gd name="connsiteX1001" fmla="*/ 480893 w 2096706"/>
                <a:gd name="connsiteY1001" fmla="*/ 52602 h 1370528"/>
                <a:gd name="connsiteX1002" fmla="*/ 444402 w 2096706"/>
                <a:gd name="connsiteY1002" fmla="*/ 89100 h 1370528"/>
                <a:gd name="connsiteX1003" fmla="*/ 439840 w 2096706"/>
                <a:gd name="connsiteY1003" fmla="*/ 84538 h 1370528"/>
                <a:gd name="connsiteX1004" fmla="*/ 476332 w 2096706"/>
                <a:gd name="connsiteY1004" fmla="*/ 48040 h 1370528"/>
                <a:gd name="connsiteX1005" fmla="*/ 428298 w 2096706"/>
                <a:gd name="connsiteY1005" fmla="*/ 0 h 1370528"/>
                <a:gd name="connsiteX1006" fmla="*/ 432859 w 2096706"/>
                <a:gd name="connsiteY1006" fmla="*/ 4561 h 1370528"/>
                <a:gd name="connsiteX1007" fmla="*/ 396368 w 2096706"/>
                <a:gd name="connsiteY1007" fmla="*/ 41059 h 1370528"/>
                <a:gd name="connsiteX1008" fmla="*/ 391806 w 2096706"/>
                <a:gd name="connsiteY1008" fmla="*/ 36498 h 1370528"/>
                <a:gd name="connsiteX1009" fmla="*/ 428298 w 2096706"/>
                <a:gd name="connsiteY1009" fmla="*/ 0 h 1370528"/>
                <a:gd name="connsiteX1010" fmla="*/ 403336 w 2096706"/>
                <a:gd name="connsiteY1010" fmla="*/ 121030 h 1370528"/>
                <a:gd name="connsiteX1011" fmla="*/ 407897 w 2096706"/>
                <a:gd name="connsiteY1011" fmla="*/ 125591 h 1370528"/>
                <a:gd name="connsiteX1012" fmla="*/ 371406 w 2096706"/>
                <a:gd name="connsiteY1012" fmla="*/ 162089 h 1370528"/>
                <a:gd name="connsiteX1013" fmla="*/ 366844 w 2096706"/>
                <a:gd name="connsiteY1013" fmla="*/ 157528 h 1370528"/>
                <a:gd name="connsiteX1014" fmla="*/ 403336 w 2096706"/>
                <a:gd name="connsiteY1014" fmla="*/ 121030 h 1370528"/>
                <a:gd name="connsiteX1015" fmla="*/ 355302 w 2096706"/>
                <a:gd name="connsiteY1015" fmla="*/ 72996 h 1370528"/>
                <a:gd name="connsiteX1016" fmla="*/ 359863 w 2096706"/>
                <a:gd name="connsiteY1016" fmla="*/ 77557 h 1370528"/>
                <a:gd name="connsiteX1017" fmla="*/ 323372 w 2096706"/>
                <a:gd name="connsiteY1017" fmla="*/ 114055 h 1370528"/>
                <a:gd name="connsiteX1018" fmla="*/ 318810 w 2096706"/>
                <a:gd name="connsiteY1018" fmla="*/ 109494 h 1370528"/>
                <a:gd name="connsiteX1019" fmla="*/ 355302 w 2096706"/>
                <a:gd name="connsiteY1019" fmla="*/ 72996 h 1370528"/>
                <a:gd name="connsiteX1020" fmla="*/ 330346 w 2096706"/>
                <a:gd name="connsiteY1020" fmla="*/ 194026 h 1370528"/>
                <a:gd name="connsiteX1021" fmla="*/ 334908 w 2096706"/>
                <a:gd name="connsiteY1021" fmla="*/ 198587 h 1370528"/>
                <a:gd name="connsiteX1022" fmla="*/ 298410 w 2096706"/>
                <a:gd name="connsiteY1022" fmla="*/ 235085 h 1370528"/>
                <a:gd name="connsiteX1023" fmla="*/ 293848 w 2096706"/>
                <a:gd name="connsiteY1023" fmla="*/ 230524 h 1370528"/>
                <a:gd name="connsiteX1024" fmla="*/ 330346 w 2096706"/>
                <a:gd name="connsiteY1024" fmla="*/ 194026 h 1370528"/>
                <a:gd name="connsiteX1025" fmla="*/ 282312 w 2096706"/>
                <a:gd name="connsiteY1025" fmla="*/ 145985 h 1370528"/>
                <a:gd name="connsiteX1026" fmla="*/ 286874 w 2096706"/>
                <a:gd name="connsiteY1026" fmla="*/ 150547 h 1370528"/>
                <a:gd name="connsiteX1027" fmla="*/ 250376 w 2096706"/>
                <a:gd name="connsiteY1027" fmla="*/ 187045 h 1370528"/>
                <a:gd name="connsiteX1028" fmla="*/ 245814 w 2096706"/>
                <a:gd name="connsiteY1028" fmla="*/ 182483 h 1370528"/>
                <a:gd name="connsiteX1029" fmla="*/ 282312 w 2096706"/>
                <a:gd name="connsiteY1029" fmla="*/ 145985 h 1370528"/>
                <a:gd name="connsiteX1030" fmla="*/ 234272 w 2096706"/>
                <a:gd name="connsiteY1030" fmla="*/ 97952 h 1370528"/>
                <a:gd name="connsiteX1031" fmla="*/ 238834 w 2096706"/>
                <a:gd name="connsiteY1031" fmla="*/ 102513 h 1370528"/>
                <a:gd name="connsiteX1032" fmla="*/ 202336 w 2096706"/>
                <a:gd name="connsiteY1032" fmla="*/ 139011 h 1370528"/>
                <a:gd name="connsiteX1033" fmla="*/ 197774 w 2096706"/>
                <a:gd name="connsiteY1033" fmla="*/ 134450 h 1370528"/>
                <a:gd name="connsiteX1034" fmla="*/ 234272 w 2096706"/>
                <a:gd name="connsiteY1034" fmla="*/ 97952 h 1370528"/>
                <a:gd name="connsiteX1035" fmla="*/ 209316 w 2096706"/>
                <a:gd name="connsiteY1035" fmla="*/ 218981 h 1370528"/>
                <a:gd name="connsiteX1036" fmla="*/ 213878 w 2096706"/>
                <a:gd name="connsiteY1036" fmla="*/ 223543 h 1370528"/>
                <a:gd name="connsiteX1037" fmla="*/ 177380 w 2096706"/>
                <a:gd name="connsiteY1037" fmla="*/ 260041 h 1370528"/>
                <a:gd name="connsiteX1038" fmla="*/ 172819 w 2096706"/>
                <a:gd name="connsiteY1038" fmla="*/ 255479 h 1370528"/>
                <a:gd name="connsiteX1039" fmla="*/ 209316 w 2096706"/>
                <a:gd name="connsiteY1039" fmla="*/ 218981 h 1370528"/>
                <a:gd name="connsiteX1040" fmla="*/ 161283 w 2096706"/>
                <a:gd name="connsiteY1040" fmla="*/ 170941 h 1370528"/>
                <a:gd name="connsiteX1041" fmla="*/ 165844 w 2096706"/>
                <a:gd name="connsiteY1041" fmla="*/ 175503 h 1370528"/>
                <a:gd name="connsiteX1042" fmla="*/ 129346 w 2096706"/>
                <a:gd name="connsiteY1042" fmla="*/ 212000 h 1370528"/>
                <a:gd name="connsiteX1043" fmla="*/ 124785 w 2096706"/>
                <a:gd name="connsiteY1043" fmla="*/ 207439 h 1370528"/>
                <a:gd name="connsiteX1044" fmla="*/ 161283 w 2096706"/>
                <a:gd name="connsiteY1044" fmla="*/ 170941 h 1370528"/>
                <a:gd name="connsiteX1045" fmla="*/ 136327 w 2096706"/>
                <a:gd name="connsiteY1045" fmla="*/ 291977 h 1370528"/>
                <a:gd name="connsiteX1046" fmla="*/ 140888 w 2096706"/>
                <a:gd name="connsiteY1046" fmla="*/ 296539 h 1370528"/>
                <a:gd name="connsiteX1047" fmla="*/ 104391 w 2096706"/>
                <a:gd name="connsiteY1047" fmla="*/ 333037 h 1370528"/>
                <a:gd name="connsiteX1048" fmla="*/ 99829 w 2096706"/>
                <a:gd name="connsiteY1048" fmla="*/ 328475 h 1370528"/>
                <a:gd name="connsiteX1049" fmla="*/ 136327 w 2096706"/>
                <a:gd name="connsiteY1049" fmla="*/ 291977 h 1370528"/>
                <a:gd name="connsiteX1050" fmla="*/ 111365 w 2096706"/>
                <a:gd name="connsiteY1050" fmla="*/ 413007 h 1370528"/>
                <a:gd name="connsiteX1051" fmla="*/ 115926 w 2096706"/>
                <a:gd name="connsiteY1051" fmla="*/ 417569 h 1370528"/>
                <a:gd name="connsiteX1052" fmla="*/ 79435 w 2096706"/>
                <a:gd name="connsiteY1052" fmla="*/ 454066 h 1370528"/>
                <a:gd name="connsiteX1053" fmla="*/ 74873 w 2096706"/>
                <a:gd name="connsiteY1053" fmla="*/ 449505 h 1370528"/>
                <a:gd name="connsiteX1054" fmla="*/ 111365 w 2096706"/>
                <a:gd name="connsiteY1054" fmla="*/ 413007 h 1370528"/>
                <a:gd name="connsiteX1055" fmla="*/ 63325 w 2096706"/>
                <a:gd name="connsiteY1055" fmla="*/ 364967 h 1370528"/>
                <a:gd name="connsiteX1056" fmla="*/ 67886 w 2096706"/>
                <a:gd name="connsiteY1056" fmla="*/ 369528 h 1370528"/>
                <a:gd name="connsiteX1057" fmla="*/ 31395 w 2096706"/>
                <a:gd name="connsiteY1057" fmla="*/ 406026 h 1370528"/>
                <a:gd name="connsiteX1058" fmla="*/ 26833 w 2096706"/>
                <a:gd name="connsiteY1058" fmla="*/ 401465 h 1370528"/>
                <a:gd name="connsiteX1059" fmla="*/ 63325 w 2096706"/>
                <a:gd name="connsiteY1059" fmla="*/ 364967 h 1370528"/>
                <a:gd name="connsiteX1060" fmla="*/ 6432 w 2096706"/>
                <a:gd name="connsiteY1060" fmla="*/ 527062 h 1370528"/>
                <a:gd name="connsiteX1061" fmla="*/ 1871 w 2096706"/>
                <a:gd name="connsiteY1061" fmla="*/ 522501 h 1370528"/>
                <a:gd name="connsiteX1062" fmla="*/ 38369 w 2096706"/>
                <a:gd name="connsiteY1062" fmla="*/ 486003 h 1370528"/>
                <a:gd name="connsiteX1063" fmla="*/ 42930 w 2096706"/>
                <a:gd name="connsiteY1063" fmla="*/ 490564 h 1370528"/>
                <a:gd name="connsiteX1064" fmla="*/ 6432 w 2096706"/>
                <a:gd name="connsiteY1064" fmla="*/ 527062 h 1370528"/>
                <a:gd name="connsiteX1065" fmla="*/ 4561 w 2096706"/>
                <a:gd name="connsiteY1065" fmla="*/ 817162 h 1370528"/>
                <a:gd name="connsiteX1066" fmla="*/ 0 w 2096706"/>
                <a:gd name="connsiteY1066" fmla="*/ 812601 h 1370528"/>
                <a:gd name="connsiteX1067" fmla="*/ 36498 w 2096706"/>
                <a:gd name="connsiteY1067" fmla="*/ 776103 h 1370528"/>
                <a:gd name="connsiteX1068" fmla="*/ 41059 w 2096706"/>
                <a:gd name="connsiteY1068" fmla="*/ 780664 h 1370528"/>
                <a:gd name="connsiteX1069" fmla="*/ 4561 w 2096706"/>
                <a:gd name="connsiteY1069" fmla="*/ 817162 h 1370528"/>
                <a:gd name="connsiteX1070" fmla="*/ 52595 w 2096706"/>
                <a:gd name="connsiteY1070" fmla="*/ 865196 h 1370528"/>
                <a:gd name="connsiteX1071" fmla="*/ 48034 w 2096706"/>
                <a:gd name="connsiteY1071" fmla="*/ 860634 h 1370528"/>
                <a:gd name="connsiteX1072" fmla="*/ 84532 w 2096706"/>
                <a:gd name="connsiteY1072" fmla="*/ 824137 h 1370528"/>
                <a:gd name="connsiteX1073" fmla="*/ 89093 w 2096706"/>
                <a:gd name="connsiteY1073" fmla="*/ 828698 h 1370528"/>
                <a:gd name="connsiteX1074" fmla="*/ 52595 w 2096706"/>
                <a:gd name="connsiteY1074" fmla="*/ 865196 h 1370528"/>
                <a:gd name="connsiteX1075" fmla="*/ 75673 w 2096706"/>
                <a:gd name="connsiteY1075" fmla="*/ 1034266 h 1370528"/>
                <a:gd name="connsiteX1076" fmla="*/ 71112 w 2096706"/>
                <a:gd name="connsiteY1076" fmla="*/ 1029705 h 1370528"/>
                <a:gd name="connsiteX1077" fmla="*/ 107603 w 2096706"/>
                <a:gd name="connsiteY1077" fmla="*/ 993207 h 1370528"/>
                <a:gd name="connsiteX1078" fmla="*/ 112165 w 2096706"/>
                <a:gd name="connsiteY1078" fmla="*/ 997768 h 1370528"/>
                <a:gd name="connsiteX1079" fmla="*/ 75673 w 2096706"/>
                <a:gd name="connsiteY1079" fmla="*/ 1034266 h 1370528"/>
                <a:gd name="connsiteX1080" fmla="*/ 123720 w 2096706"/>
                <a:gd name="connsiteY1080" fmla="*/ 1082306 h 1370528"/>
                <a:gd name="connsiteX1081" fmla="*/ 119159 w 2096706"/>
                <a:gd name="connsiteY1081" fmla="*/ 1077745 h 1370528"/>
                <a:gd name="connsiteX1082" fmla="*/ 155650 w 2096706"/>
                <a:gd name="connsiteY1082" fmla="*/ 1041247 h 1370528"/>
                <a:gd name="connsiteX1083" fmla="*/ 160212 w 2096706"/>
                <a:gd name="connsiteY1083" fmla="*/ 1045808 h 1370528"/>
                <a:gd name="connsiteX1084" fmla="*/ 123720 w 2096706"/>
                <a:gd name="connsiteY1084" fmla="*/ 1082306 h 1370528"/>
                <a:gd name="connsiteX1085" fmla="*/ 171754 w 2096706"/>
                <a:gd name="connsiteY1085" fmla="*/ 1130340 h 1370528"/>
                <a:gd name="connsiteX1086" fmla="*/ 167193 w 2096706"/>
                <a:gd name="connsiteY1086" fmla="*/ 1125779 h 1370528"/>
                <a:gd name="connsiteX1087" fmla="*/ 203684 w 2096706"/>
                <a:gd name="connsiteY1087" fmla="*/ 1089281 h 1370528"/>
                <a:gd name="connsiteX1088" fmla="*/ 208245 w 2096706"/>
                <a:gd name="connsiteY1088" fmla="*/ 1093842 h 1370528"/>
                <a:gd name="connsiteX1089" fmla="*/ 171754 w 2096706"/>
                <a:gd name="connsiteY1089" fmla="*/ 1130340 h 1370528"/>
                <a:gd name="connsiteX1090" fmla="*/ 219788 w 2096706"/>
                <a:gd name="connsiteY1090" fmla="*/ 1178380 h 1370528"/>
                <a:gd name="connsiteX1091" fmla="*/ 215226 w 2096706"/>
                <a:gd name="connsiteY1091" fmla="*/ 1173819 h 1370528"/>
                <a:gd name="connsiteX1092" fmla="*/ 251718 w 2096706"/>
                <a:gd name="connsiteY1092" fmla="*/ 1137321 h 1370528"/>
                <a:gd name="connsiteX1093" fmla="*/ 256279 w 2096706"/>
                <a:gd name="connsiteY1093" fmla="*/ 1141882 h 1370528"/>
                <a:gd name="connsiteX1094" fmla="*/ 219788 w 2096706"/>
                <a:gd name="connsiteY1094" fmla="*/ 1178380 h 1370528"/>
                <a:gd name="connsiteX1095" fmla="*/ 267828 w 2096706"/>
                <a:gd name="connsiteY1095" fmla="*/ 1226414 h 1370528"/>
                <a:gd name="connsiteX1096" fmla="*/ 263267 w 2096706"/>
                <a:gd name="connsiteY1096" fmla="*/ 1221853 h 1370528"/>
                <a:gd name="connsiteX1097" fmla="*/ 299758 w 2096706"/>
                <a:gd name="connsiteY1097" fmla="*/ 1185355 h 1370528"/>
                <a:gd name="connsiteX1098" fmla="*/ 304320 w 2096706"/>
                <a:gd name="connsiteY1098" fmla="*/ 1189916 h 1370528"/>
                <a:gd name="connsiteX1099" fmla="*/ 267828 w 2096706"/>
                <a:gd name="connsiteY1099" fmla="*/ 1226414 h 1370528"/>
                <a:gd name="connsiteX1100" fmla="*/ 315868 w 2096706"/>
                <a:gd name="connsiteY1100" fmla="*/ 1274448 h 1370528"/>
                <a:gd name="connsiteX1101" fmla="*/ 311307 w 2096706"/>
                <a:gd name="connsiteY1101" fmla="*/ 1269887 h 1370528"/>
                <a:gd name="connsiteX1102" fmla="*/ 347798 w 2096706"/>
                <a:gd name="connsiteY1102" fmla="*/ 1233389 h 1370528"/>
                <a:gd name="connsiteX1103" fmla="*/ 352360 w 2096706"/>
                <a:gd name="connsiteY1103" fmla="*/ 1237950 h 1370528"/>
                <a:gd name="connsiteX1104" fmla="*/ 315868 w 2096706"/>
                <a:gd name="connsiteY1104" fmla="*/ 1274448 h 1370528"/>
                <a:gd name="connsiteX1105" fmla="*/ 363902 w 2096706"/>
                <a:gd name="connsiteY1105" fmla="*/ 1322488 h 1370528"/>
                <a:gd name="connsiteX1106" fmla="*/ 359341 w 2096706"/>
                <a:gd name="connsiteY1106" fmla="*/ 1317927 h 1370528"/>
                <a:gd name="connsiteX1107" fmla="*/ 395832 w 2096706"/>
                <a:gd name="connsiteY1107" fmla="*/ 1281429 h 1370528"/>
                <a:gd name="connsiteX1108" fmla="*/ 400394 w 2096706"/>
                <a:gd name="connsiteY1108" fmla="*/ 1285990 h 1370528"/>
                <a:gd name="connsiteX1109" fmla="*/ 363902 w 2096706"/>
                <a:gd name="connsiteY1109" fmla="*/ 1322488 h 1370528"/>
                <a:gd name="connsiteX1110" fmla="*/ 411936 w 2096706"/>
                <a:gd name="connsiteY1110" fmla="*/ 1370529 h 1370528"/>
                <a:gd name="connsiteX1111" fmla="*/ 407375 w 2096706"/>
                <a:gd name="connsiteY1111" fmla="*/ 1365967 h 1370528"/>
                <a:gd name="connsiteX1112" fmla="*/ 443866 w 2096706"/>
                <a:gd name="connsiteY1112" fmla="*/ 1329469 h 1370528"/>
                <a:gd name="connsiteX1113" fmla="*/ 448427 w 2096706"/>
                <a:gd name="connsiteY1113" fmla="*/ 1334031 h 1370528"/>
                <a:gd name="connsiteX1114" fmla="*/ 411936 w 2096706"/>
                <a:gd name="connsiteY1114" fmla="*/ 1370529 h 1370528"/>
                <a:gd name="connsiteX1115" fmla="*/ 436898 w 2096706"/>
                <a:gd name="connsiteY1115" fmla="*/ 1249492 h 1370528"/>
                <a:gd name="connsiteX1116" fmla="*/ 432337 w 2096706"/>
                <a:gd name="connsiteY1116" fmla="*/ 1244931 h 1370528"/>
                <a:gd name="connsiteX1117" fmla="*/ 468835 w 2096706"/>
                <a:gd name="connsiteY1117" fmla="*/ 1208433 h 1370528"/>
                <a:gd name="connsiteX1118" fmla="*/ 473396 w 2096706"/>
                <a:gd name="connsiteY1118" fmla="*/ 1212994 h 1370528"/>
                <a:gd name="connsiteX1119" fmla="*/ 436898 w 2096706"/>
                <a:gd name="connsiteY1119" fmla="*/ 1249492 h 1370528"/>
                <a:gd name="connsiteX1120" fmla="*/ 484932 w 2096706"/>
                <a:gd name="connsiteY1120" fmla="*/ 1297533 h 1370528"/>
                <a:gd name="connsiteX1121" fmla="*/ 480370 w 2096706"/>
                <a:gd name="connsiteY1121" fmla="*/ 1292971 h 1370528"/>
                <a:gd name="connsiteX1122" fmla="*/ 516868 w 2096706"/>
                <a:gd name="connsiteY1122" fmla="*/ 1256473 h 1370528"/>
                <a:gd name="connsiteX1123" fmla="*/ 521430 w 2096706"/>
                <a:gd name="connsiteY1123" fmla="*/ 1261035 h 1370528"/>
                <a:gd name="connsiteX1124" fmla="*/ 484932 w 2096706"/>
                <a:gd name="connsiteY1124" fmla="*/ 1297533 h 1370528"/>
                <a:gd name="connsiteX1125" fmla="*/ 532966 w 2096706"/>
                <a:gd name="connsiteY1125" fmla="*/ 1345567 h 1370528"/>
                <a:gd name="connsiteX1126" fmla="*/ 528404 w 2096706"/>
                <a:gd name="connsiteY1126" fmla="*/ 1341005 h 1370528"/>
                <a:gd name="connsiteX1127" fmla="*/ 564902 w 2096706"/>
                <a:gd name="connsiteY1127" fmla="*/ 1304507 h 1370528"/>
                <a:gd name="connsiteX1128" fmla="*/ 569464 w 2096706"/>
                <a:gd name="connsiteY1128" fmla="*/ 1309068 h 1370528"/>
                <a:gd name="connsiteX1129" fmla="*/ 532966 w 2096706"/>
                <a:gd name="connsiteY1129" fmla="*/ 1345567 h 1370528"/>
                <a:gd name="connsiteX1130" fmla="*/ 557921 w 2096706"/>
                <a:gd name="connsiteY1130" fmla="*/ 1224537 h 1370528"/>
                <a:gd name="connsiteX1131" fmla="*/ 553360 w 2096706"/>
                <a:gd name="connsiteY1131" fmla="*/ 1219975 h 1370528"/>
                <a:gd name="connsiteX1132" fmla="*/ 589858 w 2096706"/>
                <a:gd name="connsiteY1132" fmla="*/ 1183477 h 1370528"/>
                <a:gd name="connsiteX1133" fmla="*/ 594419 w 2096706"/>
                <a:gd name="connsiteY1133" fmla="*/ 1188039 h 1370528"/>
                <a:gd name="connsiteX1134" fmla="*/ 557921 w 2096706"/>
                <a:gd name="connsiteY1134" fmla="*/ 1224537 h 1370528"/>
                <a:gd name="connsiteX1135" fmla="*/ 605962 w 2096706"/>
                <a:gd name="connsiteY1135" fmla="*/ 1272577 h 1370528"/>
                <a:gd name="connsiteX1136" fmla="*/ 601400 w 2096706"/>
                <a:gd name="connsiteY1136" fmla="*/ 1268016 h 1370528"/>
                <a:gd name="connsiteX1137" fmla="*/ 637898 w 2096706"/>
                <a:gd name="connsiteY1137" fmla="*/ 1231518 h 1370528"/>
                <a:gd name="connsiteX1138" fmla="*/ 642460 w 2096706"/>
                <a:gd name="connsiteY1138" fmla="*/ 1236079 h 1370528"/>
                <a:gd name="connsiteX1139" fmla="*/ 605962 w 2096706"/>
                <a:gd name="connsiteY1139" fmla="*/ 1272577 h 1370528"/>
                <a:gd name="connsiteX1140" fmla="*/ 653995 w 2096706"/>
                <a:gd name="connsiteY1140" fmla="*/ 1320611 h 1370528"/>
                <a:gd name="connsiteX1141" fmla="*/ 649434 w 2096706"/>
                <a:gd name="connsiteY1141" fmla="*/ 1316049 h 1370528"/>
                <a:gd name="connsiteX1142" fmla="*/ 685932 w 2096706"/>
                <a:gd name="connsiteY1142" fmla="*/ 1279551 h 1370528"/>
                <a:gd name="connsiteX1143" fmla="*/ 690493 w 2096706"/>
                <a:gd name="connsiteY1143" fmla="*/ 1284113 h 1370528"/>
                <a:gd name="connsiteX1144" fmla="*/ 653995 w 2096706"/>
                <a:gd name="connsiteY1144" fmla="*/ 1320611 h 1370528"/>
                <a:gd name="connsiteX1145" fmla="*/ 678951 w 2096706"/>
                <a:gd name="connsiteY1145" fmla="*/ 1199581 h 1370528"/>
                <a:gd name="connsiteX1146" fmla="*/ 674390 w 2096706"/>
                <a:gd name="connsiteY1146" fmla="*/ 1195020 h 1370528"/>
                <a:gd name="connsiteX1147" fmla="*/ 710888 w 2096706"/>
                <a:gd name="connsiteY1147" fmla="*/ 1158522 h 1370528"/>
                <a:gd name="connsiteX1148" fmla="*/ 715449 w 2096706"/>
                <a:gd name="connsiteY1148" fmla="*/ 1163083 h 1370528"/>
                <a:gd name="connsiteX1149" fmla="*/ 678951 w 2096706"/>
                <a:gd name="connsiteY1149" fmla="*/ 1199581 h 1370528"/>
                <a:gd name="connsiteX1150" fmla="*/ 726991 w 2096706"/>
                <a:gd name="connsiteY1150" fmla="*/ 1247615 h 1370528"/>
                <a:gd name="connsiteX1151" fmla="*/ 722430 w 2096706"/>
                <a:gd name="connsiteY1151" fmla="*/ 1243053 h 1370528"/>
                <a:gd name="connsiteX1152" fmla="*/ 758921 w 2096706"/>
                <a:gd name="connsiteY1152" fmla="*/ 1206555 h 1370528"/>
                <a:gd name="connsiteX1153" fmla="*/ 763483 w 2096706"/>
                <a:gd name="connsiteY1153" fmla="*/ 1211117 h 1370528"/>
                <a:gd name="connsiteX1154" fmla="*/ 726991 w 2096706"/>
                <a:gd name="connsiteY1154" fmla="*/ 1247615 h 1370528"/>
                <a:gd name="connsiteX1155" fmla="*/ 775032 w 2096706"/>
                <a:gd name="connsiteY1155" fmla="*/ 1295655 h 1370528"/>
                <a:gd name="connsiteX1156" fmla="*/ 770470 w 2096706"/>
                <a:gd name="connsiteY1156" fmla="*/ 1291094 h 1370528"/>
                <a:gd name="connsiteX1157" fmla="*/ 806968 w 2096706"/>
                <a:gd name="connsiteY1157" fmla="*/ 1254596 h 1370528"/>
                <a:gd name="connsiteX1158" fmla="*/ 811530 w 2096706"/>
                <a:gd name="connsiteY1158" fmla="*/ 1259157 h 1370528"/>
                <a:gd name="connsiteX1159" fmla="*/ 775032 w 2096706"/>
                <a:gd name="connsiteY1159" fmla="*/ 1295655 h 1370528"/>
                <a:gd name="connsiteX1160" fmla="*/ 799987 w 2096706"/>
                <a:gd name="connsiteY1160" fmla="*/ 1174625 h 1370528"/>
                <a:gd name="connsiteX1161" fmla="*/ 795426 w 2096706"/>
                <a:gd name="connsiteY1161" fmla="*/ 1170064 h 1370528"/>
                <a:gd name="connsiteX1162" fmla="*/ 831917 w 2096706"/>
                <a:gd name="connsiteY1162" fmla="*/ 1133566 h 1370528"/>
                <a:gd name="connsiteX1163" fmla="*/ 836479 w 2096706"/>
                <a:gd name="connsiteY1163" fmla="*/ 1138127 h 1370528"/>
                <a:gd name="connsiteX1164" fmla="*/ 799987 w 2096706"/>
                <a:gd name="connsiteY1164" fmla="*/ 1174625 h 1370528"/>
                <a:gd name="connsiteX1165" fmla="*/ 848028 w 2096706"/>
                <a:gd name="connsiteY1165" fmla="*/ 1222666 h 1370528"/>
                <a:gd name="connsiteX1166" fmla="*/ 843466 w 2096706"/>
                <a:gd name="connsiteY1166" fmla="*/ 1218104 h 1370528"/>
                <a:gd name="connsiteX1167" fmla="*/ 879958 w 2096706"/>
                <a:gd name="connsiteY1167" fmla="*/ 1181606 h 1370528"/>
                <a:gd name="connsiteX1168" fmla="*/ 884519 w 2096706"/>
                <a:gd name="connsiteY1168" fmla="*/ 1186168 h 1370528"/>
                <a:gd name="connsiteX1169" fmla="*/ 848028 w 2096706"/>
                <a:gd name="connsiteY1169" fmla="*/ 1222666 h 1370528"/>
                <a:gd name="connsiteX1170" fmla="*/ 872977 w 2096706"/>
                <a:gd name="connsiteY1170" fmla="*/ 1101629 h 1370528"/>
                <a:gd name="connsiteX1171" fmla="*/ 868415 w 2096706"/>
                <a:gd name="connsiteY1171" fmla="*/ 1097068 h 1370528"/>
                <a:gd name="connsiteX1172" fmla="*/ 904913 w 2096706"/>
                <a:gd name="connsiteY1172" fmla="*/ 1060570 h 1370528"/>
                <a:gd name="connsiteX1173" fmla="*/ 909475 w 2096706"/>
                <a:gd name="connsiteY1173" fmla="*/ 1065132 h 1370528"/>
                <a:gd name="connsiteX1174" fmla="*/ 872977 w 2096706"/>
                <a:gd name="connsiteY1174" fmla="*/ 1101629 h 1370528"/>
                <a:gd name="connsiteX1175" fmla="*/ 897939 w 2096706"/>
                <a:gd name="connsiteY1175" fmla="*/ 980600 h 1370528"/>
                <a:gd name="connsiteX1176" fmla="*/ 893378 w 2096706"/>
                <a:gd name="connsiteY1176" fmla="*/ 976038 h 1370528"/>
                <a:gd name="connsiteX1177" fmla="*/ 929875 w 2096706"/>
                <a:gd name="connsiteY1177" fmla="*/ 939540 h 1370528"/>
                <a:gd name="connsiteX1178" fmla="*/ 934437 w 2096706"/>
                <a:gd name="connsiteY1178" fmla="*/ 944102 h 1370528"/>
                <a:gd name="connsiteX1179" fmla="*/ 897939 w 2096706"/>
                <a:gd name="connsiteY1179" fmla="*/ 980600 h 1370528"/>
                <a:gd name="connsiteX1180" fmla="*/ 922895 w 2096706"/>
                <a:gd name="connsiteY1180" fmla="*/ 859563 h 1370528"/>
                <a:gd name="connsiteX1181" fmla="*/ 918333 w 2096706"/>
                <a:gd name="connsiteY1181" fmla="*/ 855002 h 1370528"/>
                <a:gd name="connsiteX1182" fmla="*/ 954831 w 2096706"/>
                <a:gd name="connsiteY1182" fmla="*/ 818504 h 1370528"/>
                <a:gd name="connsiteX1183" fmla="*/ 959393 w 2096706"/>
                <a:gd name="connsiteY1183" fmla="*/ 823066 h 1370528"/>
                <a:gd name="connsiteX1184" fmla="*/ 922895 w 2096706"/>
                <a:gd name="connsiteY1184" fmla="*/ 859563 h 1370528"/>
                <a:gd name="connsiteX1185" fmla="*/ 945973 w 2096706"/>
                <a:gd name="connsiteY1185" fmla="*/ 1028634 h 1370528"/>
                <a:gd name="connsiteX1186" fmla="*/ 941411 w 2096706"/>
                <a:gd name="connsiteY1186" fmla="*/ 1024072 h 1370528"/>
                <a:gd name="connsiteX1187" fmla="*/ 977909 w 2096706"/>
                <a:gd name="connsiteY1187" fmla="*/ 987574 h 1370528"/>
                <a:gd name="connsiteX1188" fmla="*/ 982471 w 2096706"/>
                <a:gd name="connsiteY1188" fmla="*/ 992136 h 1370528"/>
                <a:gd name="connsiteX1189" fmla="*/ 945973 w 2096706"/>
                <a:gd name="connsiteY1189" fmla="*/ 1028634 h 1370528"/>
                <a:gd name="connsiteX1190" fmla="*/ 970928 w 2096706"/>
                <a:gd name="connsiteY1190" fmla="*/ 907604 h 1370528"/>
                <a:gd name="connsiteX1191" fmla="*/ 966367 w 2096706"/>
                <a:gd name="connsiteY1191" fmla="*/ 903042 h 1370528"/>
                <a:gd name="connsiteX1192" fmla="*/ 1002865 w 2096706"/>
                <a:gd name="connsiteY1192" fmla="*/ 866544 h 1370528"/>
                <a:gd name="connsiteX1193" fmla="*/ 1007426 w 2096706"/>
                <a:gd name="connsiteY1193" fmla="*/ 871106 h 1370528"/>
                <a:gd name="connsiteX1194" fmla="*/ 970928 w 2096706"/>
                <a:gd name="connsiteY1194" fmla="*/ 907604 h 1370528"/>
                <a:gd name="connsiteX1195" fmla="*/ 1018969 w 2096706"/>
                <a:gd name="connsiteY1195" fmla="*/ 955644 h 1370528"/>
                <a:gd name="connsiteX1196" fmla="*/ 1014407 w 2096706"/>
                <a:gd name="connsiteY1196" fmla="*/ 951083 h 1370528"/>
                <a:gd name="connsiteX1197" fmla="*/ 1050899 w 2096706"/>
                <a:gd name="connsiteY1197" fmla="*/ 914585 h 1370528"/>
                <a:gd name="connsiteX1198" fmla="*/ 1055460 w 2096706"/>
                <a:gd name="connsiteY1198" fmla="*/ 919146 h 1370528"/>
                <a:gd name="connsiteX1199" fmla="*/ 1018969 w 2096706"/>
                <a:gd name="connsiteY1199" fmla="*/ 955644 h 1370528"/>
                <a:gd name="connsiteX1200" fmla="*/ 1043931 w 2096706"/>
                <a:gd name="connsiteY1200" fmla="*/ 834614 h 1370528"/>
                <a:gd name="connsiteX1201" fmla="*/ 1039369 w 2096706"/>
                <a:gd name="connsiteY1201" fmla="*/ 830053 h 1370528"/>
                <a:gd name="connsiteX1202" fmla="*/ 1075861 w 2096706"/>
                <a:gd name="connsiteY1202" fmla="*/ 793555 h 1370528"/>
                <a:gd name="connsiteX1203" fmla="*/ 1080422 w 2096706"/>
                <a:gd name="connsiteY1203" fmla="*/ 798116 h 1370528"/>
                <a:gd name="connsiteX1204" fmla="*/ 1043931 w 2096706"/>
                <a:gd name="connsiteY1204" fmla="*/ 834614 h 1370528"/>
                <a:gd name="connsiteX1205" fmla="*/ 1091965 w 2096706"/>
                <a:gd name="connsiteY1205" fmla="*/ 882648 h 1370528"/>
                <a:gd name="connsiteX1206" fmla="*/ 1087403 w 2096706"/>
                <a:gd name="connsiteY1206" fmla="*/ 878087 h 1370528"/>
                <a:gd name="connsiteX1207" fmla="*/ 1123895 w 2096706"/>
                <a:gd name="connsiteY1207" fmla="*/ 841589 h 1370528"/>
                <a:gd name="connsiteX1208" fmla="*/ 1128456 w 2096706"/>
                <a:gd name="connsiteY1208" fmla="*/ 846150 h 1370528"/>
                <a:gd name="connsiteX1209" fmla="*/ 1091965 w 2096706"/>
                <a:gd name="connsiteY1209" fmla="*/ 882648 h 1370528"/>
                <a:gd name="connsiteX1210" fmla="*/ 1140005 w 2096706"/>
                <a:gd name="connsiteY1210" fmla="*/ 930688 h 1370528"/>
                <a:gd name="connsiteX1211" fmla="*/ 1135443 w 2096706"/>
                <a:gd name="connsiteY1211" fmla="*/ 926127 h 1370528"/>
                <a:gd name="connsiteX1212" fmla="*/ 1171935 w 2096706"/>
                <a:gd name="connsiteY1212" fmla="*/ 889629 h 1370528"/>
                <a:gd name="connsiteX1213" fmla="*/ 1176496 w 2096706"/>
                <a:gd name="connsiteY1213" fmla="*/ 894190 h 1370528"/>
                <a:gd name="connsiteX1214" fmla="*/ 1140005 w 2096706"/>
                <a:gd name="connsiteY1214" fmla="*/ 930688 h 1370528"/>
                <a:gd name="connsiteX1215" fmla="*/ 1164954 w 2096706"/>
                <a:gd name="connsiteY1215" fmla="*/ 809652 h 1370528"/>
                <a:gd name="connsiteX1216" fmla="*/ 1160393 w 2096706"/>
                <a:gd name="connsiteY1216" fmla="*/ 805091 h 1370528"/>
                <a:gd name="connsiteX1217" fmla="*/ 1196891 w 2096706"/>
                <a:gd name="connsiteY1217" fmla="*/ 768593 h 1370528"/>
                <a:gd name="connsiteX1218" fmla="*/ 1201452 w 2096706"/>
                <a:gd name="connsiteY1218" fmla="*/ 773154 h 1370528"/>
                <a:gd name="connsiteX1219" fmla="*/ 1164954 w 2096706"/>
                <a:gd name="connsiteY1219" fmla="*/ 809652 h 1370528"/>
                <a:gd name="connsiteX1220" fmla="*/ 1189910 w 2096706"/>
                <a:gd name="connsiteY1220" fmla="*/ 688622 h 1370528"/>
                <a:gd name="connsiteX1221" fmla="*/ 1185348 w 2096706"/>
                <a:gd name="connsiteY1221" fmla="*/ 684061 h 1370528"/>
                <a:gd name="connsiteX1222" fmla="*/ 1221846 w 2096706"/>
                <a:gd name="connsiteY1222" fmla="*/ 647563 h 1370528"/>
                <a:gd name="connsiteX1223" fmla="*/ 1226408 w 2096706"/>
                <a:gd name="connsiteY1223" fmla="*/ 652125 h 1370528"/>
                <a:gd name="connsiteX1224" fmla="*/ 1189910 w 2096706"/>
                <a:gd name="connsiteY1224" fmla="*/ 688622 h 1370528"/>
                <a:gd name="connsiteX1225" fmla="*/ 1213001 w 2096706"/>
                <a:gd name="connsiteY1225" fmla="*/ 857692 h 1370528"/>
                <a:gd name="connsiteX1226" fmla="*/ 1208439 w 2096706"/>
                <a:gd name="connsiteY1226" fmla="*/ 853131 h 1370528"/>
                <a:gd name="connsiteX1227" fmla="*/ 1244931 w 2096706"/>
                <a:gd name="connsiteY1227" fmla="*/ 816633 h 1370528"/>
                <a:gd name="connsiteX1228" fmla="*/ 1249492 w 2096706"/>
                <a:gd name="connsiteY1228" fmla="*/ 821195 h 1370528"/>
                <a:gd name="connsiteX1229" fmla="*/ 1213001 w 2096706"/>
                <a:gd name="connsiteY1229" fmla="*/ 857692 h 1370528"/>
                <a:gd name="connsiteX1230" fmla="*/ 1261035 w 2096706"/>
                <a:gd name="connsiteY1230" fmla="*/ 905726 h 1370528"/>
                <a:gd name="connsiteX1231" fmla="*/ 1256473 w 2096706"/>
                <a:gd name="connsiteY1231" fmla="*/ 901165 h 1370528"/>
                <a:gd name="connsiteX1232" fmla="*/ 1292965 w 2096706"/>
                <a:gd name="connsiteY1232" fmla="*/ 864667 h 1370528"/>
                <a:gd name="connsiteX1233" fmla="*/ 1297526 w 2096706"/>
                <a:gd name="connsiteY1233" fmla="*/ 869228 h 1370528"/>
                <a:gd name="connsiteX1234" fmla="*/ 1261035 w 2096706"/>
                <a:gd name="connsiteY1234" fmla="*/ 905726 h 1370528"/>
                <a:gd name="connsiteX1235" fmla="*/ 1285990 w 2096706"/>
                <a:gd name="connsiteY1235" fmla="*/ 784697 h 1370528"/>
                <a:gd name="connsiteX1236" fmla="*/ 1281429 w 2096706"/>
                <a:gd name="connsiteY1236" fmla="*/ 780135 h 1370528"/>
                <a:gd name="connsiteX1237" fmla="*/ 1317927 w 2096706"/>
                <a:gd name="connsiteY1237" fmla="*/ 743637 h 1370528"/>
                <a:gd name="connsiteX1238" fmla="*/ 1322488 w 2096706"/>
                <a:gd name="connsiteY1238" fmla="*/ 748199 h 1370528"/>
                <a:gd name="connsiteX1239" fmla="*/ 1285990 w 2096706"/>
                <a:gd name="connsiteY1239" fmla="*/ 784697 h 1370528"/>
                <a:gd name="connsiteX1240" fmla="*/ 1334024 w 2096706"/>
                <a:gd name="connsiteY1240" fmla="*/ 832737 h 1370528"/>
                <a:gd name="connsiteX1241" fmla="*/ 1329463 w 2096706"/>
                <a:gd name="connsiteY1241" fmla="*/ 828175 h 1370528"/>
                <a:gd name="connsiteX1242" fmla="*/ 1365961 w 2096706"/>
                <a:gd name="connsiteY1242" fmla="*/ 791677 h 1370528"/>
                <a:gd name="connsiteX1243" fmla="*/ 1370522 w 2096706"/>
                <a:gd name="connsiteY1243" fmla="*/ 796239 h 1370528"/>
                <a:gd name="connsiteX1244" fmla="*/ 1334024 w 2096706"/>
                <a:gd name="connsiteY1244" fmla="*/ 832737 h 1370528"/>
                <a:gd name="connsiteX1245" fmla="*/ 1382064 w 2096706"/>
                <a:gd name="connsiteY1245" fmla="*/ 880771 h 1370528"/>
                <a:gd name="connsiteX1246" fmla="*/ 1377503 w 2096706"/>
                <a:gd name="connsiteY1246" fmla="*/ 876209 h 1370528"/>
                <a:gd name="connsiteX1247" fmla="*/ 1414001 w 2096706"/>
                <a:gd name="connsiteY1247" fmla="*/ 839711 h 1370528"/>
                <a:gd name="connsiteX1248" fmla="*/ 1418562 w 2096706"/>
                <a:gd name="connsiteY1248" fmla="*/ 844273 h 1370528"/>
                <a:gd name="connsiteX1249" fmla="*/ 1382064 w 2096706"/>
                <a:gd name="connsiteY1249" fmla="*/ 880771 h 1370528"/>
                <a:gd name="connsiteX1250" fmla="*/ 1430098 w 2096706"/>
                <a:gd name="connsiteY1250" fmla="*/ 928811 h 1370528"/>
                <a:gd name="connsiteX1251" fmla="*/ 1425537 w 2096706"/>
                <a:gd name="connsiteY1251" fmla="*/ 924249 h 1370528"/>
                <a:gd name="connsiteX1252" fmla="*/ 1462035 w 2096706"/>
                <a:gd name="connsiteY1252" fmla="*/ 887752 h 1370528"/>
                <a:gd name="connsiteX1253" fmla="*/ 1466596 w 2096706"/>
                <a:gd name="connsiteY1253" fmla="*/ 892313 h 1370528"/>
                <a:gd name="connsiteX1254" fmla="*/ 1430098 w 2096706"/>
                <a:gd name="connsiteY1254" fmla="*/ 928811 h 1370528"/>
                <a:gd name="connsiteX1255" fmla="*/ 1478138 w 2096706"/>
                <a:gd name="connsiteY1255" fmla="*/ 976845 h 1370528"/>
                <a:gd name="connsiteX1256" fmla="*/ 1473577 w 2096706"/>
                <a:gd name="connsiteY1256" fmla="*/ 972283 h 1370528"/>
                <a:gd name="connsiteX1257" fmla="*/ 1510075 w 2096706"/>
                <a:gd name="connsiteY1257" fmla="*/ 935785 h 1370528"/>
                <a:gd name="connsiteX1258" fmla="*/ 1514637 w 2096706"/>
                <a:gd name="connsiteY1258" fmla="*/ 940347 h 1370528"/>
                <a:gd name="connsiteX1259" fmla="*/ 1478138 w 2096706"/>
                <a:gd name="connsiteY1259" fmla="*/ 976845 h 1370528"/>
                <a:gd name="connsiteX1260" fmla="*/ 1526179 w 2096706"/>
                <a:gd name="connsiteY1260" fmla="*/ 1024885 h 1370528"/>
                <a:gd name="connsiteX1261" fmla="*/ 1521617 w 2096706"/>
                <a:gd name="connsiteY1261" fmla="*/ 1020324 h 1370528"/>
                <a:gd name="connsiteX1262" fmla="*/ 1558115 w 2096706"/>
                <a:gd name="connsiteY1262" fmla="*/ 983826 h 1370528"/>
                <a:gd name="connsiteX1263" fmla="*/ 1562677 w 2096706"/>
                <a:gd name="connsiteY1263" fmla="*/ 988387 h 1370528"/>
                <a:gd name="connsiteX1264" fmla="*/ 1526179 w 2096706"/>
                <a:gd name="connsiteY1264" fmla="*/ 1024885 h 1370528"/>
                <a:gd name="connsiteX1265" fmla="*/ 1574213 w 2096706"/>
                <a:gd name="connsiteY1265" fmla="*/ 1072919 h 1370528"/>
                <a:gd name="connsiteX1266" fmla="*/ 1569651 w 2096706"/>
                <a:gd name="connsiteY1266" fmla="*/ 1068357 h 1370528"/>
                <a:gd name="connsiteX1267" fmla="*/ 1606149 w 2096706"/>
                <a:gd name="connsiteY1267" fmla="*/ 1031859 h 1370528"/>
                <a:gd name="connsiteX1268" fmla="*/ 1610711 w 2096706"/>
                <a:gd name="connsiteY1268" fmla="*/ 1036421 h 1370528"/>
                <a:gd name="connsiteX1269" fmla="*/ 1574213 w 2096706"/>
                <a:gd name="connsiteY1269" fmla="*/ 1072919 h 1370528"/>
                <a:gd name="connsiteX1270" fmla="*/ 1622246 w 2096706"/>
                <a:gd name="connsiteY1270" fmla="*/ 1120959 h 1370528"/>
                <a:gd name="connsiteX1271" fmla="*/ 1617685 w 2096706"/>
                <a:gd name="connsiteY1271" fmla="*/ 1116398 h 1370528"/>
                <a:gd name="connsiteX1272" fmla="*/ 1654183 w 2096706"/>
                <a:gd name="connsiteY1272" fmla="*/ 1079900 h 1370528"/>
                <a:gd name="connsiteX1273" fmla="*/ 1658744 w 2096706"/>
                <a:gd name="connsiteY1273" fmla="*/ 1084461 h 1370528"/>
                <a:gd name="connsiteX1274" fmla="*/ 1622246 w 2096706"/>
                <a:gd name="connsiteY1274" fmla="*/ 1120959 h 1370528"/>
                <a:gd name="connsiteX1275" fmla="*/ 1670287 w 2096706"/>
                <a:gd name="connsiteY1275" fmla="*/ 1168993 h 1370528"/>
                <a:gd name="connsiteX1276" fmla="*/ 1665725 w 2096706"/>
                <a:gd name="connsiteY1276" fmla="*/ 1164432 h 1370528"/>
                <a:gd name="connsiteX1277" fmla="*/ 1702223 w 2096706"/>
                <a:gd name="connsiteY1277" fmla="*/ 1127933 h 1370528"/>
                <a:gd name="connsiteX1278" fmla="*/ 1706785 w 2096706"/>
                <a:gd name="connsiteY1278" fmla="*/ 1132495 h 1370528"/>
                <a:gd name="connsiteX1279" fmla="*/ 1670287 w 2096706"/>
                <a:gd name="connsiteY1279" fmla="*/ 1168993 h 1370528"/>
                <a:gd name="connsiteX1280" fmla="*/ 1695242 w 2096706"/>
                <a:gd name="connsiteY1280" fmla="*/ 1047963 h 1370528"/>
                <a:gd name="connsiteX1281" fmla="*/ 1690681 w 2096706"/>
                <a:gd name="connsiteY1281" fmla="*/ 1043402 h 1370528"/>
                <a:gd name="connsiteX1282" fmla="*/ 1727179 w 2096706"/>
                <a:gd name="connsiteY1282" fmla="*/ 1006904 h 1370528"/>
                <a:gd name="connsiteX1283" fmla="*/ 1731740 w 2096706"/>
                <a:gd name="connsiteY1283" fmla="*/ 1011465 h 1370528"/>
                <a:gd name="connsiteX1284" fmla="*/ 1695242 w 2096706"/>
                <a:gd name="connsiteY1284" fmla="*/ 1047963 h 1370528"/>
                <a:gd name="connsiteX1285" fmla="*/ 1743283 w 2096706"/>
                <a:gd name="connsiteY1285" fmla="*/ 1096004 h 1370528"/>
                <a:gd name="connsiteX1286" fmla="*/ 1738721 w 2096706"/>
                <a:gd name="connsiteY1286" fmla="*/ 1091442 h 1370528"/>
                <a:gd name="connsiteX1287" fmla="*/ 1775213 w 2096706"/>
                <a:gd name="connsiteY1287" fmla="*/ 1054944 h 1370528"/>
                <a:gd name="connsiteX1288" fmla="*/ 1779774 w 2096706"/>
                <a:gd name="connsiteY1288" fmla="*/ 1059506 h 1370528"/>
                <a:gd name="connsiteX1289" fmla="*/ 1743283 w 2096706"/>
                <a:gd name="connsiteY1289" fmla="*/ 1096004 h 1370528"/>
                <a:gd name="connsiteX1290" fmla="*/ 1791317 w 2096706"/>
                <a:gd name="connsiteY1290" fmla="*/ 1144037 h 1370528"/>
                <a:gd name="connsiteX1291" fmla="*/ 1786755 w 2096706"/>
                <a:gd name="connsiteY1291" fmla="*/ 1139476 h 1370528"/>
                <a:gd name="connsiteX1292" fmla="*/ 1823253 w 2096706"/>
                <a:gd name="connsiteY1292" fmla="*/ 1102978 h 1370528"/>
                <a:gd name="connsiteX1293" fmla="*/ 1827814 w 2096706"/>
                <a:gd name="connsiteY1293" fmla="*/ 1107539 h 1370528"/>
                <a:gd name="connsiteX1294" fmla="*/ 1791317 w 2096706"/>
                <a:gd name="connsiteY1294" fmla="*/ 1144037 h 1370528"/>
                <a:gd name="connsiteX1295" fmla="*/ 1816272 w 2096706"/>
                <a:gd name="connsiteY1295" fmla="*/ 1023007 h 1370528"/>
                <a:gd name="connsiteX1296" fmla="*/ 1811711 w 2096706"/>
                <a:gd name="connsiteY1296" fmla="*/ 1018446 h 1370528"/>
                <a:gd name="connsiteX1297" fmla="*/ 1848209 w 2096706"/>
                <a:gd name="connsiteY1297" fmla="*/ 981948 h 1370528"/>
                <a:gd name="connsiteX1298" fmla="*/ 1852770 w 2096706"/>
                <a:gd name="connsiteY1298" fmla="*/ 986510 h 1370528"/>
                <a:gd name="connsiteX1299" fmla="*/ 1816272 w 2096706"/>
                <a:gd name="connsiteY1299" fmla="*/ 1023007 h 1370528"/>
                <a:gd name="connsiteX1300" fmla="*/ 1864312 w 2096706"/>
                <a:gd name="connsiteY1300" fmla="*/ 1071048 h 1370528"/>
                <a:gd name="connsiteX1301" fmla="*/ 1859751 w 2096706"/>
                <a:gd name="connsiteY1301" fmla="*/ 1066486 h 1370528"/>
                <a:gd name="connsiteX1302" fmla="*/ 1896249 w 2096706"/>
                <a:gd name="connsiteY1302" fmla="*/ 1029988 h 1370528"/>
                <a:gd name="connsiteX1303" fmla="*/ 1900810 w 2096706"/>
                <a:gd name="connsiteY1303" fmla="*/ 1034550 h 1370528"/>
                <a:gd name="connsiteX1304" fmla="*/ 1864312 w 2096706"/>
                <a:gd name="connsiteY1304" fmla="*/ 1071048 h 1370528"/>
                <a:gd name="connsiteX1305" fmla="*/ 1912346 w 2096706"/>
                <a:gd name="connsiteY1305" fmla="*/ 1119082 h 1370528"/>
                <a:gd name="connsiteX1306" fmla="*/ 1907785 w 2096706"/>
                <a:gd name="connsiteY1306" fmla="*/ 1114520 h 1370528"/>
                <a:gd name="connsiteX1307" fmla="*/ 1944283 w 2096706"/>
                <a:gd name="connsiteY1307" fmla="*/ 1078022 h 1370528"/>
                <a:gd name="connsiteX1308" fmla="*/ 1948844 w 2096706"/>
                <a:gd name="connsiteY1308" fmla="*/ 1082584 h 1370528"/>
                <a:gd name="connsiteX1309" fmla="*/ 1912346 w 2096706"/>
                <a:gd name="connsiteY1309" fmla="*/ 1119082 h 1370528"/>
                <a:gd name="connsiteX1310" fmla="*/ 1937308 w 2096706"/>
                <a:gd name="connsiteY1310" fmla="*/ 998052 h 1370528"/>
                <a:gd name="connsiteX1311" fmla="*/ 1932747 w 2096706"/>
                <a:gd name="connsiteY1311" fmla="*/ 993490 h 1370528"/>
                <a:gd name="connsiteX1312" fmla="*/ 1969238 w 2096706"/>
                <a:gd name="connsiteY1312" fmla="*/ 956992 h 1370528"/>
                <a:gd name="connsiteX1313" fmla="*/ 1973800 w 2096706"/>
                <a:gd name="connsiteY1313" fmla="*/ 961554 h 1370528"/>
                <a:gd name="connsiteX1314" fmla="*/ 1937308 w 2096706"/>
                <a:gd name="connsiteY1314" fmla="*/ 998052 h 1370528"/>
                <a:gd name="connsiteX1315" fmla="*/ 1985348 w 2096706"/>
                <a:gd name="connsiteY1315" fmla="*/ 1046086 h 1370528"/>
                <a:gd name="connsiteX1316" fmla="*/ 1980787 w 2096706"/>
                <a:gd name="connsiteY1316" fmla="*/ 1041524 h 1370528"/>
                <a:gd name="connsiteX1317" fmla="*/ 2017279 w 2096706"/>
                <a:gd name="connsiteY1317" fmla="*/ 1005026 h 1370528"/>
                <a:gd name="connsiteX1318" fmla="*/ 2021840 w 2096706"/>
                <a:gd name="connsiteY1318" fmla="*/ 1009588 h 1370528"/>
                <a:gd name="connsiteX1319" fmla="*/ 1985348 w 2096706"/>
                <a:gd name="connsiteY1319" fmla="*/ 1046086 h 1370528"/>
                <a:gd name="connsiteX1320" fmla="*/ 2010304 w 2096706"/>
                <a:gd name="connsiteY1320" fmla="*/ 925056 h 1370528"/>
                <a:gd name="connsiteX1321" fmla="*/ 2005743 w 2096706"/>
                <a:gd name="connsiteY1321" fmla="*/ 920494 h 1370528"/>
                <a:gd name="connsiteX1322" fmla="*/ 2042241 w 2096706"/>
                <a:gd name="connsiteY1322" fmla="*/ 883997 h 1370528"/>
                <a:gd name="connsiteX1323" fmla="*/ 2046802 w 2096706"/>
                <a:gd name="connsiteY1323" fmla="*/ 888558 h 1370528"/>
                <a:gd name="connsiteX1324" fmla="*/ 2010304 w 2096706"/>
                <a:gd name="connsiteY1324" fmla="*/ 925056 h 1370528"/>
                <a:gd name="connsiteX1325" fmla="*/ 2035260 w 2096706"/>
                <a:gd name="connsiteY1325" fmla="*/ 804026 h 1370528"/>
                <a:gd name="connsiteX1326" fmla="*/ 2030698 w 2096706"/>
                <a:gd name="connsiteY1326" fmla="*/ 799465 h 1370528"/>
                <a:gd name="connsiteX1327" fmla="*/ 2067190 w 2096706"/>
                <a:gd name="connsiteY1327" fmla="*/ 762967 h 1370528"/>
                <a:gd name="connsiteX1328" fmla="*/ 2071751 w 2096706"/>
                <a:gd name="connsiteY1328" fmla="*/ 767528 h 1370528"/>
                <a:gd name="connsiteX1329" fmla="*/ 2035260 w 2096706"/>
                <a:gd name="connsiteY1329" fmla="*/ 804026 h 1370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</a:cxnLst>
              <a:rect l="l" t="t" r="r" b="b"/>
              <a:pathLst>
                <a:path w="2096706" h="1370528">
                  <a:moveTo>
                    <a:pt x="2092146" y="641931"/>
                  </a:moveTo>
                  <a:lnTo>
                    <a:pt x="2096707" y="646492"/>
                  </a:lnTo>
                  <a:lnTo>
                    <a:pt x="2060209" y="682990"/>
                  </a:lnTo>
                  <a:lnTo>
                    <a:pt x="2055648" y="678429"/>
                  </a:lnTo>
                  <a:lnTo>
                    <a:pt x="2092146" y="641931"/>
                  </a:lnTo>
                  <a:close/>
                  <a:moveTo>
                    <a:pt x="2044112" y="593897"/>
                  </a:moveTo>
                  <a:lnTo>
                    <a:pt x="2048673" y="598458"/>
                  </a:lnTo>
                  <a:lnTo>
                    <a:pt x="2012175" y="634956"/>
                  </a:lnTo>
                  <a:lnTo>
                    <a:pt x="2007614" y="630395"/>
                  </a:lnTo>
                  <a:lnTo>
                    <a:pt x="2044112" y="593897"/>
                  </a:lnTo>
                  <a:close/>
                  <a:moveTo>
                    <a:pt x="1383942" y="590671"/>
                  </a:moveTo>
                  <a:lnTo>
                    <a:pt x="1379380" y="586109"/>
                  </a:lnTo>
                  <a:lnTo>
                    <a:pt x="1415878" y="549611"/>
                  </a:lnTo>
                  <a:lnTo>
                    <a:pt x="1420440" y="554173"/>
                  </a:lnTo>
                  <a:lnTo>
                    <a:pt x="1383942" y="590671"/>
                  </a:lnTo>
                  <a:close/>
                  <a:moveTo>
                    <a:pt x="1395484" y="675209"/>
                  </a:moveTo>
                  <a:lnTo>
                    <a:pt x="1358986" y="711707"/>
                  </a:lnTo>
                  <a:lnTo>
                    <a:pt x="1354425" y="707146"/>
                  </a:lnTo>
                  <a:lnTo>
                    <a:pt x="1390923" y="670648"/>
                  </a:lnTo>
                  <a:lnTo>
                    <a:pt x="1395484" y="675209"/>
                  </a:lnTo>
                  <a:close/>
                  <a:moveTo>
                    <a:pt x="1438957" y="718681"/>
                  </a:moveTo>
                  <a:lnTo>
                    <a:pt x="1443518" y="723243"/>
                  </a:lnTo>
                  <a:lnTo>
                    <a:pt x="1407020" y="759741"/>
                  </a:lnTo>
                  <a:lnTo>
                    <a:pt x="1402459" y="755179"/>
                  </a:lnTo>
                  <a:lnTo>
                    <a:pt x="1438957" y="718681"/>
                  </a:lnTo>
                  <a:close/>
                  <a:moveTo>
                    <a:pt x="1431976" y="638711"/>
                  </a:moveTo>
                  <a:lnTo>
                    <a:pt x="1427414" y="634150"/>
                  </a:lnTo>
                  <a:lnTo>
                    <a:pt x="1463912" y="597652"/>
                  </a:lnTo>
                  <a:lnTo>
                    <a:pt x="1468474" y="602213"/>
                  </a:lnTo>
                  <a:lnTo>
                    <a:pt x="1431976" y="638711"/>
                  </a:lnTo>
                  <a:close/>
                  <a:moveTo>
                    <a:pt x="1452370" y="513120"/>
                  </a:moveTo>
                  <a:lnTo>
                    <a:pt x="1488868" y="476622"/>
                  </a:lnTo>
                  <a:lnTo>
                    <a:pt x="1493429" y="481183"/>
                  </a:lnTo>
                  <a:lnTo>
                    <a:pt x="1456931" y="517681"/>
                  </a:lnTo>
                  <a:lnTo>
                    <a:pt x="1452370" y="513120"/>
                  </a:lnTo>
                  <a:close/>
                  <a:moveTo>
                    <a:pt x="1486990" y="766715"/>
                  </a:moveTo>
                  <a:lnTo>
                    <a:pt x="1491552" y="771277"/>
                  </a:lnTo>
                  <a:lnTo>
                    <a:pt x="1455054" y="807775"/>
                  </a:lnTo>
                  <a:lnTo>
                    <a:pt x="1450492" y="803213"/>
                  </a:lnTo>
                  <a:lnTo>
                    <a:pt x="1486990" y="766715"/>
                  </a:lnTo>
                  <a:close/>
                  <a:moveTo>
                    <a:pt x="1480010" y="686745"/>
                  </a:moveTo>
                  <a:lnTo>
                    <a:pt x="1475448" y="682184"/>
                  </a:lnTo>
                  <a:lnTo>
                    <a:pt x="1511946" y="645686"/>
                  </a:lnTo>
                  <a:lnTo>
                    <a:pt x="1516507" y="650247"/>
                  </a:lnTo>
                  <a:lnTo>
                    <a:pt x="1480010" y="686745"/>
                  </a:lnTo>
                  <a:close/>
                  <a:moveTo>
                    <a:pt x="1674042" y="588793"/>
                  </a:moveTo>
                  <a:lnTo>
                    <a:pt x="1669480" y="584232"/>
                  </a:lnTo>
                  <a:lnTo>
                    <a:pt x="1705978" y="547734"/>
                  </a:lnTo>
                  <a:lnTo>
                    <a:pt x="1710540" y="552295"/>
                  </a:lnTo>
                  <a:lnTo>
                    <a:pt x="1674042" y="588793"/>
                  </a:lnTo>
                  <a:close/>
                  <a:moveTo>
                    <a:pt x="1685578" y="673332"/>
                  </a:moveTo>
                  <a:lnTo>
                    <a:pt x="1649086" y="709830"/>
                  </a:lnTo>
                  <a:lnTo>
                    <a:pt x="1644525" y="705268"/>
                  </a:lnTo>
                  <a:lnTo>
                    <a:pt x="1681016" y="668770"/>
                  </a:lnTo>
                  <a:lnTo>
                    <a:pt x="1685578" y="673332"/>
                  </a:lnTo>
                  <a:close/>
                  <a:moveTo>
                    <a:pt x="1650957" y="419723"/>
                  </a:moveTo>
                  <a:lnTo>
                    <a:pt x="1646396" y="415162"/>
                  </a:lnTo>
                  <a:lnTo>
                    <a:pt x="1682893" y="378664"/>
                  </a:lnTo>
                  <a:lnTo>
                    <a:pt x="1687455" y="383225"/>
                  </a:lnTo>
                  <a:lnTo>
                    <a:pt x="1650957" y="419723"/>
                  </a:lnTo>
                  <a:close/>
                  <a:moveTo>
                    <a:pt x="1657938" y="499700"/>
                  </a:moveTo>
                  <a:lnTo>
                    <a:pt x="1662499" y="504262"/>
                  </a:lnTo>
                  <a:lnTo>
                    <a:pt x="1626001" y="540760"/>
                  </a:lnTo>
                  <a:lnTo>
                    <a:pt x="1621440" y="536198"/>
                  </a:lnTo>
                  <a:lnTo>
                    <a:pt x="1657938" y="499700"/>
                  </a:lnTo>
                  <a:close/>
                  <a:moveTo>
                    <a:pt x="1632976" y="620730"/>
                  </a:moveTo>
                  <a:lnTo>
                    <a:pt x="1637537" y="625291"/>
                  </a:lnTo>
                  <a:lnTo>
                    <a:pt x="1601046" y="661789"/>
                  </a:lnTo>
                  <a:lnTo>
                    <a:pt x="1596484" y="657228"/>
                  </a:lnTo>
                  <a:lnTo>
                    <a:pt x="1632976" y="620730"/>
                  </a:lnTo>
                  <a:close/>
                  <a:moveTo>
                    <a:pt x="1577967" y="492719"/>
                  </a:moveTo>
                  <a:lnTo>
                    <a:pt x="1573406" y="488158"/>
                  </a:lnTo>
                  <a:lnTo>
                    <a:pt x="1609904" y="451660"/>
                  </a:lnTo>
                  <a:lnTo>
                    <a:pt x="1614466" y="456221"/>
                  </a:lnTo>
                  <a:lnTo>
                    <a:pt x="1577967" y="492719"/>
                  </a:lnTo>
                  <a:close/>
                  <a:moveTo>
                    <a:pt x="1584942" y="572690"/>
                  </a:moveTo>
                  <a:lnTo>
                    <a:pt x="1589503" y="577251"/>
                  </a:lnTo>
                  <a:lnTo>
                    <a:pt x="1553012" y="613749"/>
                  </a:lnTo>
                  <a:lnTo>
                    <a:pt x="1548451" y="609188"/>
                  </a:lnTo>
                  <a:lnTo>
                    <a:pt x="1584942" y="572690"/>
                  </a:lnTo>
                  <a:close/>
                  <a:moveTo>
                    <a:pt x="1529927" y="444685"/>
                  </a:moveTo>
                  <a:lnTo>
                    <a:pt x="1525366" y="440124"/>
                  </a:lnTo>
                  <a:lnTo>
                    <a:pt x="1561864" y="403626"/>
                  </a:lnTo>
                  <a:lnTo>
                    <a:pt x="1566425" y="408187"/>
                  </a:lnTo>
                  <a:lnTo>
                    <a:pt x="1529927" y="444685"/>
                  </a:lnTo>
                  <a:close/>
                  <a:moveTo>
                    <a:pt x="1536908" y="524656"/>
                  </a:moveTo>
                  <a:lnTo>
                    <a:pt x="1541470" y="529217"/>
                  </a:lnTo>
                  <a:lnTo>
                    <a:pt x="1504978" y="565715"/>
                  </a:lnTo>
                  <a:lnTo>
                    <a:pt x="1500417" y="561154"/>
                  </a:lnTo>
                  <a:lnTo>
                    <a:pt x="1536908" y="524656"/>
                  </a:lnTo>
                  <a:close/>
                  <a:moveTo>
                    <a:pt x="1535031" y="814756"/>
                  </a:moveTo>
                  <a:lnTo>
                    <a:pt x="1539592" y="819317"/>
                  </a:lnTo>
                  <a:lnTo>
                    <a:pt x="1503094" y="855815"/>
                  </a:lnTo>
                  <a:lnTo>
                    <a:pt x="1498533" y="851254"/>
                  </a:lnTo>
                  <a:lnTo>
                    <a:pt x="1535031" y="814756"/>
                  </a:lnTo>
                  <a:close/>
                  <a:moveTo>
                    <a:pt x="1528050" y="734779"/>
                  </a:moveTo>
                  <a:lnTo>
                    <a:pt x="1523488" y="730217"/>
                  </a:lnTo>
                  <a:lnTo>
                    <a:pt x="1559986" y="693719"/>
                  </a:lnTo>
                  <a:lnTo>
                    <a:pt x="1564548" y="698281"/>
                  </a:lnTo>
                  <a:lnTo>
                    <a:pt x="1528050" y="734779"/>
                  </a:lnTo>
                  <a:close/>
                  <a:moveTo>
                    <a:pt x="1583071" y="862789"/>
                  </a:moveTo>
                  <a:lnTo>
                    <a:pt x="1587632" y="867351"/>
                  </a:lnTo>
                  <a:lnTo>
                    <a:pt x="1551134" y="903849"/>
                  </a:lnTo>
                  <a:lnTo>
                    <a:pt x="1546573" y="899287"/>
                  </a:lnTo>
                  <a:lnTo>
                    <a:pt x="1583071" y="862789"/>
                  </a:lnTo>
                  <a:close/>
                  <a:moveTo>
                    <a:pt x="1576084" y="782819"/>
                  </a:moveTo>
                  <a:lnTo>
                    <a:pt x="1571522" y="778258"/>
                  </a:lnTo>
                  <a:lnTo>
                    <a:pt x="1608020" y="741760"/>
                  </a:lnTo>
                  <a:lnTo>
                    <a:pt x="1612582" y="746321"/>
                  </a:lnTo>
                  <a:lnTo>
                    <a:pt x="1576084" y="782819"/>
                  </a:lnTo>
                  <a:close/>
                  <a:moveTo>
                    <a:pt x="1631105" y="910830"/>
                  </a:moveTo>
                  <a:lnTo>
                    <a:pt x="1635666" y="915391"/>
                  </a:lnTo>
                  <a:lnTo>
                    <a:pt x="1599168" y="951889"/>
                  </a:lnTo>
                  <a:lnTo>
                    <a:pt x="1594607" y="947328"/>
                  </a:lnTo>
                  <a:lnTo>
                    <a:pt x="1631105" y="910830"/>
                  </a:lnTo>
                  <a:close/>
                  <a:moveTo>
                    <a:pt x="1624130" y="830859"/>
                  </a:moveTo>
                  <a:lnTo>
                    <a:pt x="1619569" y="826298"/>
                  </a:lnTo>
                  <a:lnTo>
                    <a:pt x="1656060" y="789800"/>
                  </a:lnTo>
                  <a:lnTo>
                    <a:pt x="1660622" y="794361"/>
                  </a:lnTo>
                  <a:lnTo>
                    <a:pt x="1624130" y="830859"/>
                  </a:lnTo>
                  <a:close/>
                  <a:moveTo>
                    <a:pt x="1679145" y="958864"/>
                  </a:moveTo>
                  <a:lnTo>
                    <a:pt x="1683706" y="963425"/>
                  </a:lnTo>
                  <a:lnTo>
                    <a:pt x="1647208" y="999923"/>
                  </a:lnTo>
                  <a:lnTo>
                    <a:pt x="1642647" y="995361"/>
                  </a:lnTo>
                  <a:lnTo>
                    <a:pt x="1679145" y="958864"/>
                  </a:lnTo>
                  <a:close/>
                  <a:moveTo>
                    <a:pt x="1672171" y="878893"/>
                  </a:moveTo>
                  <a:lnTo>
                    <a:pt x="1667609" y="874332"/>
                  </a:lnTo>
                  <a:lnTo>
                    <a:pt x="1704101" y="837834"/>
                  </a:lnTo>
                  <a:lnTo>
                    <a:pt x="1708662" y="842395"/>
                  </a:lnTo>
                  <a:lnTo>
                    <a:pt x="1672171" y="878893"/>
                  </a:lnTo>
                  <a:close/>
                  <a:moveTo>
                    <a:pt x="1697126" y="757863"/>
                  </a:moveTo>
                  <a:lnTo>
                    <a:pt x="1692565" y="753302"/>
                  </a:lnTo>
                  <a:lnTo>
                    <a:pt x="1729056" y="716804"/>
                  </a:lnTo>
                  <a:lnTo>
                    <a:pt x="1733618" y="721365"/>
                  </a:lnTo>
                  <a:lnTo>
                    <a:pt x="1697126" y="757863"/>
                  </a:lnTo>
                  <a:close/>
                  <a:moveTo>
                    <a:pt x="1923082" y="618852"/>
                  </a:moveTo>
                  <a:lnTo>
                    <a:pt x="1927643" y="623414"/>
                  </a:lnTo>
                  <a:lnTo>
                    <a:pt x="1891146" y="659912"/>
                  </a:lnTo>
                  <a:lnTo>
                    <a:pt x="1886584" y="655350"/>
                  </a:lnTo>
                  <a:lnTo>
                    <a:pt x="1923082" y="618852"/>
                  </a:lnTo>
                  <a:close/>
                  <a:moveTo>
                    <a:pt x="1911540" y="534321"/>
                  </a:moveTo>
                  <a:lnTo>
                    <a:pt x="1948038" y="497823"/>
                  </a:lnTo>
                  <a:lnTo>
                    <a:pt x="1952599" y="502384"/>
                  </a:lnTo>
                  <a:lnTo>
                    <a:pt x="1916101" y="538882"/>
                  </a:lnTo>
                  <a:lnTo>
                    <a:pt x="1911540" y="534321"/>
                  </a:lnTo>
                  <a:close/>
                  <a:moveTo>
                    <a:pt x="1868061" y="490842"/>
                  </a:moveTo>
                  <a:lnTo>
                    <a:pt x="1863499" y="486280"/>
                  </a:lnTo>
                  <a:lnTo>
                    <a:pt x="1899997" y="449782"/>
                  </a:lnTo>
                  <a:lnTo>
                    <a:pt x="1904559" y="454344"/>
                  </a:lnTo>
                  <a:lnTo>
                    <a:pt x="1868061" y="490842"/>
                  </a:lnTo>
                  <a:close/>
                  <a:moveTo>
                    <a:pt x="1875048" y="570812"/>
                  </a:moveTo>
                  <a:lnTo>
                    <a:pt x="1879610" y="575374"/>
                  </a:lnTo>
                  <a:lnTo>
                    <a:pt x="1843112" y="611872"/>
                  </a:lnTo>
                  <a:lnTo>
                    <a:pt x="1838550" y="607310"/>
                  </a:lnTo>
                  <a:lnTo>
                    <a:pt x="1875048" y="570812"/>
                  </a:lnTo>
                  <a:close/>
                  <a:moveTo>
                    <a:pt x="1820027" y="442808"/>
                  </a:moveTo>
                  <a:lnTo>
                    <a:pt x="1815466" y="438247"/>
                  </a:lnTo>
                  <a:lnTo>
                    <a:pt x="1851964" y="401749"/>
                  </a:lnTo>
                  <a:lnTo>
                    <a:pt x="1856525" y="406310"/>
                  </a:lnTo>
                  <a:lnTo>
                    <a:pt x="1820027" y="442808"/>
                  </a:lnTo>
                  <a:close/>
                  <a:moveTo>
                    <a:pt x="1827008" y="522778"/>
                  </a:moveTo>
                  <a:lnTo>
                    <a:pt x="1831569" y="527340"/>
                  </a:lnTo>
                  <a:lnTo>
                    <a:pt x="1795071" y="563838"/>
                  </a:lnTo>
                  <a:lnTo>
                    <a:pt x="1790510" y="559276"/>
                  </a:lnTo>
                  <a:lnTo>
                    <a:pt x="1827008" y="522778"/>
                  </a:lnTo>
                  <a:close/>
                  <a:moveTo>
                    <a:pt x="1806614" y="648370"/>
                  </a:moveTo>
                  <a:lnTo>
                    <a:pt x="1770116" y="684867"/>
                  </a:lnTo>
                  <a:lnTo>
                    <a:pt x="1765554" y="680306"/>
                  </a:lnTo>
                  <a:lnTo>
                    <a:pt x="1802052" y="643808"/>
                  </a:lnTo>
                  <a:lnTo>
                    <a:pt x="1806614" y="648370"/>
                  </a:lnTo>
                  <a:close/>
                  <a:moveTo>
                    <a:pt x="1771987" y="394768"/>
                  </a:moveTo>
                  <a:lnTo>
                    <a:pt x="1767425" y="390206"/>
                  </a:lnTo>
                  <a:lnTo>
                    <a:pt x="1803923" y="353708"/>
                  </a:lnTo>
                  <a:lnTo>
                    <a:pt x="1808485" y="358270"/>
                  </a:lnTo>
                  <a:lnTo>
                    <a:pt x="1771987" y="394768"/>
                  </a:lnTo>
                  <a:close/>
                  <a:moveTo>
                    <a:pt x="1778968" y="474738"/>
                  </a:moveTo>
                  <a:lnTo>
                    <a:pt x="1783529" y="479299"/>
                  </a:lnTo>
                  <a:lnTo>
                    <a:pt x="1747031" y="515797"/>
                  </a:lnTo>
                  <a:lnTo>
                    <a:pt x="1742470" y="511236"/>
                  </a:lnTo>
                  <a:lnTo>
                    <a:pt x="1778968" y="474738"/>
                  </a:lnTo>
                  <a:close/>
                  <a:moveTo>
                    <a:pt x="1754012" y="595774"/>
                  </a:moveTo>
                  <a:lnTo>
                    <a:pt x="1758573" y="600336"/>
                  </a:lnTo>
                  <a:lnTo>
                    <a:pt x="1722075" y="636834"/>
                  </a:lnTo>
                  <a:lnTo>
                    <a:pt x="1717514" y="632272"/>
                  </a:lnTo>
                  <a:lnTo>
                    <a:pt x="1754012" y="595774"/>
                  </a:lnTo>
                  <a:close/>
                  <a:moveTo>
                    <a:pt x="1752134" y="885874"/>
                  </a:moveTo>
                  <a:lnTo>
                    <a:pt x="1756696" y="890435"/>
                  </a:lnTo>
                  <a:lnTo>
                    <a:pt x="1720205" y="926933"/>
                  </a:lnTo>
                  <a:lnTo>
                    <a:pt x="1715643" y="922372"/>
                  </a:lnTo>
                  <a:lnTo>
                    <a:pt x="1752134" y="885874"/>
                  </a:lnTo>
                  <a:close/>
                  <a:moveTo>
                    <a:pt x="1745160" y="805904"/>
                  </a:moveTo>
                  <a:lnTo>
                    <a:pt x="1740599" y="801342"/>
                  </a:lnTo>
                  <a:lnTo>
                    <a:pt x="1777090" y="764844"/>
                  </a:lnTo>
                  <a:lnTo>
                    <a:pt x="1781652" y="769406"/>
                  </a:lnTo>
                  <a:lnTo>
                    <a:pt x="1745160" y="805904"/>
                  </a:lnTo>
                  <a:close/>
                  <a:moveTo>
                    <a:pt x="1800168" y="933908"/>
                  </a:moveTo>
                  <a:lnTo>
                    <a:pt x="1804730" y="938469"/>
                  </a:lnTo>
                  <a:lnTo>
                    <a:pt x="1768232" y="974967"/>
                  </a:lnTo>
                  <a:lnTo>
                    <a:pt x="1763670" y="970406"/>
                  </a:lnTo>
                  <a:lnTo>
                    <a:pt x="1800168" y="933908"/>
                  </a:lnTo>
                  <a:close/>
                  <a:moveTo>
                    <a:pt x="1793194" y="853938"/>
                  </a:moveTo>
                  <a:lnTo>
                    <a:pt x="1788632" y="849376"/>
                  </a:lnTo>
                  <a:lnTo>
                    <a:pt x="1825124" y="812878"/>
                  </a:lnTo>
                  <a:lnTo>
                    <a:pt x="1829685" y="817440"/>
                  </a:lnTo>
                  <a:lnTo>
                    <a:pt x="1793194" y="853938"/>
                  </a:lnTo>
                  <a:close/>
                  <a:moveTo>
                    <a:pt x="1818156" y="732908"/>
                  </a:moveTo>
                  <a:lnTo>
                    <a:pt x="1813594" y="728346"/>
                  </a:lnTo>
                  <a:lnTo>
                    <a:pt x="1850093" y="691848"/>
                  </a:lnTo>
                  <a:lnTo>
                    <a:pt x="1854654" y="696410"/>
                  </a:lnTo>
                  <a:lnTo>
                    <a:pt x="1818156" y="732908"/>
                  </a:lnTo>
                  <a:close/>
                  <a:moveTo>
                    <a:pt x="1873164" y="860918"/>
                  </a:moveTo>
                  <a:lnTo>
                    <a:pt x="1877726" y="865480"/>
                  </a:lnTo>
                  <a:lnTo>
                    <a:pt x="1841234" y="901978"/>
                  </a:lnTo>
                  <a:lnTo>
                    <a:pt x="1836673" y="897416"/>
                  </a:lnTo>
                  <a:lnTo>
                    <a:pt x="1873164" y="860918"/>
                  </a:lnTo>
                  <a:close/>
                  <a:moveTo>
                    <a:pt x="1866190" y="780942"/>
                  </a:moveTo>
                  <a:lnTo>
                    <a:pt x="1861628" y="776380"/>
                  </a:lnTo>
                  <a:lnTo>
                    <a:pt x="1898126" y="739882"/>
                  </a:lnTo>
                  <a:lnTo>
                    <a:pt x="1902688" y="744444"/>
                  </a:lnTo>
                  <a:lnTo>
                    <a:pt x="1866190" y="780942"/>
                  </a:lnTo>
                  <a:close/>
                  <a:moveTo>
                    <a:pt x="1921205" y="908959"/>
                  </a:moveTo>
                  <a:lnTo>
                    <a:pt x="1925766" y="913520"/>
                  </a:lnTo>
                  <a:lnTo>
                    <a:pt x="1889268" y="950018"/>
                  </a:lnTo>
                  <a:lnTo>
                    <a:pt x="1884706" y="945457"/>
                  </a:lnTo>
                  <a:lnTo>
                    <a:pt x="1921205" y="908959"/>
                  </a:lnTo>
                  <a:close/>
                  <a:moveTo>
                    <a:pt x="1914224" y="828982"/>
                  </a:moveTo>
                  <a:lnTo>
                    <a:pt x="1909662" y="824420"/>
                  </a:lnTo>
                  <a:lnTo>
                    <a:pt x="1946160" y="787923"/>
                  </a:lnTo>
                  <a:lnTo>
                    <a:pt x="1950722" y="792484"/>
                  </a:lnTo>
                  <a:lnTo>
                    <a:pt x="1914224" y="828982"/>
                  </a:lnTo>
                  <a:close/>
                  <a:moveTo>
                    <a:pt x="1939179" y="707952"/>
                  </a:moveTo>
                  <a:lnTo>
                    <a:pt x="1934618" y="703391"/>
                  </a:lnTo>
                  <a:lnTo>
                    <a:pt x="1971116" y="666893"/>
                  </a:lnTo>
                  <a:lnTo>
                    <a:pt x="1975677" y="671454"/>
                  </a:lnTo>
                  <a:lnTo>
                    <a:pt x="1939179" y="707952"/>
                  </a:lnTo>
                  <a:close/>
                  <a:moveTo>
                    <a:pt x="1959573" y="582354"/>
                  </a:moveTo>
                  <a:lnTo>
                    <a:pt x="1996072" y="545856"/>
                  </a:lnTo>
                  <a:lnTo>
                    <a:pt x="2000633" y="550418"/>
                  </a:lnTo>
                  <a:lnTo>
                    <a:pt x="1964135" y="586916"/>
                  </a:lnTo>
                  <a:lnTo>
                    <a:pt x="1959573" y="582354"/>
                  </a:lnTo>
                  <a:close/>
                  <a:moveTo>
                    <a:pt x="1994200" y="835963"/>
                  </a:moveTo>
                  <a:lnTo>
                    <a:pt x="1998762" y="840524"/>
                  </a:lnTo>
                  <a:lnTo>
                    <a:pt x="1962264" y="877022"/>
                  </a:lnTo>
                  <a:lnTo>
                    <a:pt x="1957702" y="872461"/>
                  </a:lnTo>
                  <a:lnTo>
                    <a:pt x="1994200" y="835963"/>
                  </a:lnTo>
                  <a:close/>
                  <a:moveTo>
                    <a:pt x="1987220" y="755986"/>
                  </a:moveTo>
                  <a:lnTo>
                    <a:pt x="1982658" y="751424"/>
                  </a:lnTo>
                  <a:lnTo>
                    <a:pt x="2019156" y="714927"/>
                  </a:lnTo>
                  <a:lnTo>
                    <a:pt x="2023718" y="719488"/>
                  </a:lnTo>
                  <a:lnTo>
                    <a:pt x="1987220" y="755986"/>
                  </a:lnTo>
                  <a:close/>
                  <a:moveTo>
                    <a:pt x="2021034" y="424827"/>
                  </a:moveTo>
                  <a:lnTo>
                    <a:pt x="2025595" y="429388"/>
                  </a:lnTo>
                  <a:lnTo>
                    <a:pt x="1989103" y="465886"/>
                  </a:lnTo>
                  <a:lnTo>
                    <a:pt x="1984542" y="461325"/>
                  </a:lnTo>
                  <a:lnTo>
                    <a:pt x="2021034" y="424827"/>
                  </a:lnTo>
                  <a:close/>
                  <a:moveTo>
                    <a:pt x="1972993" y="376793"/>
                  </a:moveTo>
                  <a:lnTo>
                    <a:pt x="1977555" y="381354"/>
                  </a:lnTo>
                  <a:lnTo>
                    <a:pt x="1941063" y="417852"/>
                  </a:lnTo>
                  <a:lnTo>
                    <a:pt x="1936502" y="413291"/>
                  </a:lnTo>
                  <a:lnTo>
                    <a:pt x="1972993" y="376793"/>
                  </a:lnTo>
                  <a:close/>
                  <a:moveTo>
                    <a:pt x="1924953" y="328753"/>
                  </a:moveTo>
                  <a:lnTo>
                    <a:pt x="1929514" y="333314"/>
                  </a:lnTo>
                  <a:lnTo>
                    <a:pt x="1893023" y="369812"/>
                  </a:lnTo>
                  <a:lnTo>
                    <a:pt x="1888461" y="365251"/>
                  </a:lnTo>
                  <a:lnTo>
                    <a:pt x="1924953" y="328753"/>
                  </a:lnTo>
                  <a:close/>
                  <a:moveTo>
                    <a:pt x="1876919" y="280719"/>
                  </a:moveTo>
                  <a:lnTo>
                    <a:pt x="1881481" y="285280"/>
                  </a:lnTo>
                  <a:lnTo>
                    <a:pt x="1844989" y="321778"/>
                  </a:lnTo>
                  <a:lnTo>
                    <a:pt x="1840428" y="317217"/>
                  </a:lnTo>
                  <a:lnTo>
                    <a:pt x="1876919" y="280719"/>
                  </a:lnTo>
                  <a:close/>
                  <a:moveTo>
                    <a:pt x="1828885" y="232679"/>
                  </a:moveTo>
                  <a:lnTo>
                    <a:pt x="1833447" y="237240"/>
                  </a:lnTo>
                  <a:lnTo>
                    <a:pt x="1796955" y="273738"/>
                  </a:lnTo>
                  <a:lnTo>
                    <a:pt x="1792394" y="269177"/>
                  </a:lnTo>
                  <a:lnTo>
                    <a:pt x="1828885" y="232679"/>
                  </a:lnTo>
                  <a:close/>
                  <a:moveTo>
                    <a:pt x="1780845" y="184645"/>
                  </a:moveTo>
                  <a:lnTo>
                    <a:pt x="1785407" y="189206"/>
                  </a:lnTo>
                  <a:lnTo>
                    <a:pt x="1748908" y="225704"/>
                  </a:lnTo>
                  <a:lnTo>
                    <a:pt x="1744347" y="221143"/>
                  </a:lnTo>
                  <a:lnTo>
                    <a:pt x="1780845" y="184645"/>
                  </a:lnTo>
                  <a:close/>
                  <a:moveTo>
                    <a:pt x="1755889" y="305675"/>
                  </a:moveTo>
                  <a:lnTo>
                    <a:pt x="1760451" y="310236"/>
                  </a:lnTo>
                  <a:lnTo>
                    <a:pt x="1723953" y="346734"/>
                  </a:lnTo>
                  <a:lnTo>
                    <a:pt x="1719392" y="342172"/>
                  </a:lnTo>
                  <a:lnTo>
                    <a:pt x="1755889" y="305675"/>
                  </a:lnTo>
                  <a:close/>
                  <a:moveTo>
                    <a:pt x="1730934" y="426704"/>
                  </a:moveTo>
                  <a:lnTo>
                    <a:pt x="1735495" y="431266"/>
                  </a:lnTo>
                  <a:lnTo>
                    <a:pt x="1698997" y="467764"/>
                  </a:lnTo>
                  <a:lnTo>
                    <a:pt x="1694436" y="463202"/>
                  </a:lnTo>
                  <a:lnTo>
                    <a:pt x="1730934" y="426704"/>
                  </a:lnTo>
                  <a:close/>
                  <a:moveTo>
                    <a:pt x="1707856" y="257634"/>
                  </a:moveTo>
                  <a:lnTo>
                    <a:pt x="1712417" y="262196"/>
                  </a:lnTo>
                  <a:lnTo>
                    <a:pt x="1675919" y="298694"/>
                  </a:lnTo>
                  <a:lnTo>
                    <a:pt x="1671358" y="294132"/>
                  </a:lnTo>
                  <a:lnTo>
                    <a:pt x="1707856" y="257634"/>
                  </a:lnTo>
                  <a:close/>
                  <a:moveTo>
                    <a:pt x="1659815" y="209600"/>
                  </a:moveTo>
                  <a:lnTo>
                    <a:pt x="1664377" y="214162"/>
                  </a:lnTo>
                  <a:lnTo>
                    <a:pt x="1627879" y="250660"/>
                  </a:lnTo>
                  <a:lnTo>
                    <a:pt x="1623317" y="246098"/>
                  </a:lnTo>
                  <a:lnTo>
                    <a:pt x="1659815" y="209600"/>
                  </a:lnTo>
                  <a:close/>
                  <a:moveTo>
                    <a:pt x="1634853" y="330630"/>
                  </a:moveTo>
                  <a:lnTo>
                    <a:pt x="1639415" y="335192"/>
                  </a:lnTo>
                  <a:lnTo>
                    <a:pt x="1602923" y="371690"/>
                  </a:lnTo>
                  <a:lnTo>
                    <a:pt x="1598362" y="367128"/>
                  </a:lnTo>
                  <a:lnTo>
                    <a:pt x="1634853" y="330630"/>
                  </a:lnTo>
                  <a:close/>
                  <a:moveTo>
                    <a:pt x="1586819" y="282596"/>
                  </a:moveTo>
                  <a:lnTo>
                    <a:pt x="1591381" y="287158"/>
                  </a:lnTo>
                  <a:lnTo>
                    <a:pt x="1554883" y="323656"/>
                  </a:lnTo>
                  <a:lnTo>
                    <a:pt x="1550321" y="319094"/>
                  </a:lnTo>
                  <a:lnTo>
                    <a:pt x="1586819" y="282596"/>
                  </a:lnTo>
                  <a:close/>
                  <a:moveTo>
                    <a:pt x="1538786" y="234556"/>
                  </a:moveTo>
                  <a:lnTo>
                    <a:pt x="1543347" y="239117"/>
                  </a:lnTo>
                  <a:lnTo>
                    <a:pt x="1506849" y="275615"/>
                  </a:lnTo>
                  <a:lnTo>
                    <a:pt x="1502288" y="271054"/>
                  </a:lnTo>
                  <a:lnTo>
                    <a:pt x="1538786" y="234556"/>
                  </a:lnTo>
                  <a:close/>
                  <a:moveTo>
                    <a:pt x="1513830" y="355586"/>
                  </a:moveTo>
                  <a:lnTo>
                    <a:pt x="1518391" y="360147"/>
                  </a:lnTo>
                  <a:lnTo>
                    <a:pt x="1481893" y="396645"/>
                  </a:lnTo>
                  <a:lnTo>
                    <a:pt x="1477332" y="392084"/>
                  </a:lnTo>
                  <a:lnTo>
                    <a:pt x="1513830" y="355586"/>
                  </a:lnTo>
                  <a:close/>
                  <a:moveTo>
                    <a:pt x="1465790" y="307552"/>
                  </a:moveTo>
                  <a:lnTo>
                    <a:pt x="1470351" y="312113"/>
                  </a:lnTo>
                  <a:lnTo>
                    <a:pt x="1433853" y="348611"/>
                  </a:lnTo>
                  <a:lnTo>
                    <a:pt x="1429292" y="344050"/>
                  </a:lnTo>
                  <a:lnTo>
                    <a:pt x="1465790" y="307552"/>
                  </a:lnTo>
                  <a:close/>
                  <a:moveTo>
                    <a:pt x="1440828" y="428582"/>
                  </a:moveTo>
                  <a:lnTo>
                    <a:pt x="1445389" y="433143"/>
                  </a:lnTo>
                  <a:lnTo>
                    <a:pt x="1408898" y="469641"/>
                  </a:lnTo>
                  <a:lnTo>
                    <a:pt x="1404336" y="465080"/>
                  </a:lnTo>
                  <a:lnTo>
                    <a:pt x="1440828" y="428582"/>
                  </a:lnTo>
                  <a:close/>
                  <a:moveTo>
                    <a:pt x="1392794" y="380541"/>
                  </a:moveTo>
                  <a:lnTo>
                    <a:pt x="1397355" y="385103"/>
                  </a:lnTo>
                  <a:lnTo>
                    <a:pt x="1360864" y="421601"/>
                  </a:lnTo>
                  <a:lnTo>
                    <a:pt x="1356302" y="417039"/>
                  </a:lnTo>
                  <a:lnTo>
                    <a:pt x="1392794" y="380541"/>
                  </a:lnTo>
                  <a:close/>
                  <a:moveTo>
                    <a:pt x="1367838" y="501578"/>
                  </a:moveTo>
                  <a:lnTo>
                    <a:pt x="1372400" y="506139"/>
                  </a:lnTo>
                  <a:lnTo>
                    <a:pt x="1335902" y="542637"/>
                  </a:lnTo>
                  <a:lnTo>
                    <a:pt x="1331340" y="538076"/>
                  </a:lnTo>
                  <a:lnTo>
                    <a:pt x="1367838" y="501578"/>
                  </a:lnTo>
                  <a:close/>
                  <a:moveTo>
                    <a:pt x="1347437" y="627169"/>
                  </a:moveTo>
                  <a:lnTo>
                    <a:pt x="1310946" y="663667"/>
                  </a:lnTo>
                  <a:lnTo>
                    <a:pt x="1306384" y="659105"/>
                  </a:lnTo>
                  <a:lnTo>
                    <a:pt x="1342876" y="622607"/>
                  </a:lnTo>
                  <a:lnTo>
                    <a:pt x="1347437" y="627169"/>
                  </a:lnTo>
                  <a:close/>
                  <a:moveTo>
                    <a:pt x="1319798" y="453537"/>
                  </a:moveTo>
                  <a:lnTo>
                    <a:pt x="1324359" y="458099"/>
                  </a:lnTo>
                  <a:lnTo>
                    <a:pt x="1287868" y="494597"/>
                  </a:lnTo>
                  <a:lnTo>
                    <a:pt x="1283306" y="490035"/>
                  </a:lnTo>
                  <a:lnTo>
                    <a:pt x="1319798" y="453537"/>
                  </a:lnTo>
                  <a:close/>
                  <a:moveTo>
                    <a:pt x="1294842" y="574567"/>
                  </a:moveTo>
                  <a:lnTo>
                    <a:pt x="1299404" y="579129"/>
                  </a:lnTo>
                  <a:lnTo>
                    <a:pt x="1262906" y="615627"/>
                  </a:lnTo>
                  <a:lnTo>
                    <a:pt x="1258344" y="611065"/>
                  </a:lnTo>
                  <a:lnTo>
                    <a:pt x="1294842" y="574567"/>
                  </a:lnTo>
                  <a:close/>
                  <a:moveTo>
                    <a:pt x="1274448" y="700165"/>
                  </a:moveTo>
                  <a:lnTo>
                    <a:pt x="1237950" y="736663"/>
                  </a:lnTo>
                  <a:lnTo>
                    <a:pt x="1233389" y="732101"/>
                  </a:lnTo>
                  <a:lnTo>
                    <a:pt x="1269887" y="695603"/>
                  </a:lnTo>
                  <a:lnTo>
                    <a:pt x="1274448" y="700165"/>
                  </a:lnTo>
                  <a:close/>
                  <a:moveTo>
                    <a:pt x="1246808" y="526533"/>
                  </a:moveTo>
                  <a:lnTo>
                    <a:pt x="1251370" y="531095"/>
                  </a:lnTo>
                  <a:lnTo>
                    <a:pt x="1214872" y="567593"/>
                  </a:lnTo>
                  <a:lnTo>
                    <a:pt x="1210310" y="563031"/>
                  </a:lnTo>
                  <a:lnTo>
                    <a:pt x="1246808" y="526533"/>
                  </a:lnTo>
                  <a:close/>
                  <a:moveTo>
                    <a:pt x="1198775" y="478493"/>
                  </a:moveTo>
                  <a:lnTo>
                    <a:pt x="1203336" y="483054"/>
                  </a:lnTo>
                  <a:lnTo>
                    <a:pt x="1166838" y="519552"/>
                  </a:lnTo>
                  <a:lnTo>
                    <a:pt x="1162277" y="514991"/>
                  </a:lnTo>
                  <a:lnTo>
                    <a:pt x="1198775" y="478493"/>
                  </a:lnTo>
                  <a:close/>
                  <a:moveTo>
                    <a:pt x="1173812" y="599529"/>
                  </a:moveTo>
                  <a:lnTo>
                    <a:pt x="1178374" y="604091"/>
                  </a:lnTo>
                  <a:lnTo>
                    <a:pt x="1141876" y="640589"/>
                  </a:lnTo>
                  <a:lnTo>
                    <a:pt x="1137314" y="636027"/>
                  </a:lnTo>
                  <a:lnTo>
                    <a:pt x="1173812" y="599529"/>
                  </a:lnTo>
                  <a:close/>
                  <a:moveTo>
                    <a:pt x="1153412" y="725120"/>
                  </a:moveTo>
                  <a:lnTo>
                    <a:pt x="1116920" y="761618"/>
                  </a:lnTo>
                  <a:lnTo>
                    <a:pt x="1112359" y="757057"/>
                  </a:lnTo>
                  <a:lnTo>
                    <a:pt x="1148850" y="720559"/>
                  </a:lnTo>
                  <a:lnTo>
                    <a:pt x="1153412" y="725120"/>
                  </a:lnTo>
                  <a:close/>
                  <a:moveTo>
                    <a:pt x="1125779" y="551489"/>
                  </a:moveTo>
                  <a:lnTo>
                    <a:pt x="1130340" y="556050"/>
                  </a:lnTo>
                  <a:lnTo>
                    <a:pt x="1093842" y="592548"/>
                  </a:lnTo>
                  <a:lnTo>
                    <a:pt x="1089281" y="587987"/>
                  </a:lnTo>
                  <a:lnTo>
                    <a:pt x="1125779" y="551489"/>
                  </a:lnTo>
                  <a:close/>
                  <a:moveTo>
                    <a:pt x="1105378" y="677080"/>
                  </a:moveTo>
                  <a:lnTo>
                    <a:pt x="1068886" y="713578"/>
                  </a:lnTo>
                  <a:lnTo>
                    <a:pt x="1064325" y="709017"/>
                  </a:lnTo>
                  <a:lnTo>
                    <a:pt x="1100817" y="672519"/>
                  </a:lnTo>
                  <a:lnTo>
                    <a:pt x="1105378" y="677080"/>
                  </a:lnTo>
                  <a:close/>
                  <a:moveTo>
                    <a:pt x="1077745" y="503455"/>
                  </a:moveTo>
                  <a:lnTo>
                    <a:pt x="1082306" y="508017"/>
                  </a:lnTo>
                  <a:lnTo>
                    <a:pt x="1045808" y="544515"/>
                  </a:lnTo>
                  <a:lnTo>
                    <a:pt x="1041247" y="539953"/>
                  </a:lnTo>
                  <a:lnTo>
                    <a:pt x="1077745" y="503455"/>
                  </a:lnTo>
                  <a:close/>
                  <a:moveTo>
                    <a:pt x="54473" y="575096"/>
                  </a:moveTo>
                  <a:lnTo>
                    <a:pt x="49911" y="570535"/>
                  </a:lnTo>
                  <a:lnTo>
                    <a:pt x="86403" y="534037"/>
                  </a:lnTo>
                  <a:lnTo>
                    <a:pt x="90964" y="538598"/>
                  </a:lnTo>
                  <a:lnTo>
                    <a:pt x="54473" y="575096"/>
                  </a:lnTo>
                  <a:close/>
                  <a:moveTo>
                    <a:pt x="66015" y="659628"/>
                  </a:moveTo>
                  <a:lnTo>
                    <a:pt x="29517" y="696126"/>
                  </a:lnTo>
                  <a:lnTo>
                    <a:pt x="24956" y="691564"/>
                  </a:lnTo>
                  <a:lnTo>
                    <a:pt x="61454" y="655067"/>
                  </a:lnTo>
                  <a:lnTo>
                    <a:pt x="66015" y="659628"/>
                  </a:lnTo>
                  <a:close/>
                  <a:moveTo>
                    <a:pt x="109494" y="703107"/>
                  </a:moveTo>
                  <a:lnTo>
                    <a:pt x="114055" y="707668"/>
                  </a:lnTo>
                  <a:lnTo>
                    <a:pt x="77557" y="744166"/>
                  </a:lnTo>
                  <a:lnTo>
                    <a:pt x="72996" y="739605"/>
                  </a:lnTo>
                  <a:lnTo>
                    <a:pt x="109494" y="703107"/>
                  </a:lnTo>
                  <a:close/>
                  <a:moveTo>
                    <a:pt x="883713" y="601407"/>
                  </a:moveTo>
                  <a:lnTo>
                    <a:pt x="888274" y="605968"/>
                  </a:lnTo>
                  <a:lnTo>
                    <a:pt x="851783" y="642466"/>
                  </a:lnTo>
                  <a:lnTo>
                    <a:pt x="847221" y="637905"/>
                  </a:lnTo>
                  <a:lnTo>
                    <a:pt x="883713" y="601407"/>
                  </a:lnTo>
                  <a:close/>
                  <a:moveTo>
                    <a:pt x="872170" y="516868"/>
                  </a:moveTo>
                  <a:lnTo>
                    <a:pt x="908662" y="480371"/>
                  </a:lnTo>
                  <a:lnTo>
                    <a:pt x="913223" y="484932"/>
                  </a:lnTo>
                  <a:lnTo>
                    <a:pt x="876732" y="521430"/>
                  </a:lnTo>
                  <a:lnTo>
                    <a:pt x="872170" y="516868"/>
                  </a:lnTo>
                  <a:close/>
                  <a:moveTo>
                    <a:pt x="863318" y="726991"/>
                  </a:moveTo>
                  <a:lnTo>
                    <a:pt x="826820" y="763489"/>
                  </a:lnTo>
                  <a:lnTo>
                    <a:pt x="822259" y="758928"/>
                  </a:lnTo>
                  <a:lnTo>
                    <a:pt x="858757" y="722430"/>
                  </a:lnTo>
                  <a:lnTo>
                    <a:pt x="863318" y="726991"/>
                  </a:lnTo>
                  <a:close/>
                  <a:moveTo>
                    <a:pt x="828698" y="473390"/>
                  </a:moveTo>
                  <a:lnTo>
                    <a:pt x="824136" y="468828"/>
                  </a:lnTo>
                  <a:lnTo>
                    <a:pt x="860628" y="432330"/>
                  </a:lnTo>
                  <a:lnTo>
                    <a:pt x="865189" y="436892"/>
                  </a:lnTo>
                  <a:lnTo>
                    <a:pt x="828698" y="473390"/>
                  </a:lnTo>
                  <a:close/>
                  <a:moveTo>
                    <a:pt x="835672" y="553366"/>
                  </a:moveTo>
                  <a:lnTo>
                    <a:pt x="840234" y="557928"/>
                  </a:lnTo>
                  <a:lnTo>
                    <a:pt x="803742" y="594426"/>
                  </a:lnTo>
                  <a:lnTo>
                    <a:pt x="799181" y="589864"/>
                  </a:lnTo>
                  <a:lnTo>
                    <a:pt x="835672" y="553366"/>
                  </a:lnTo>
                  <a:close/>
                  <a:moveTo>
                    <a:pt x="223543" y="598181"/>
                  </a:moveTo>
                  <a:lnTo>
                    <a:pt x="218981" y="593619"/>
                  </a:lnTo>
                  <a:lnTo>
                    <a:pt x="255473" y="557121"/>
                  </a:lnTo>
                  <a:lnTo>
                    <a:pt x="260034" y="561683"/>
                  </a:lnTo>
                  <a:lnTo>
                    <a:pt x="223543" y="598181"/>
                  </a:lnTo>
                  <a:close/>
                  <a:moveTo>
                    <a:pt x="235079" y="682713"/>
                  </a:moveTo>
                  <a:lnTo>
                    <a:pt x="198581" y="719211"/>
                  </a:lnTo>
                  <a:lnTo>
                    <a:pt x="194019" y="714649"/>
                  </a:lnTo>
                  <a:lnTo>
                    <a:pt x="230517" y="678151"/>
                  </a:lnTo>
                  <a:lnTo>
                    <a:pt x="235079" y="682713"/>
                  </a:lnTo>
                  <a:close/>
                  <a:moveTo>
                    <a:pt x="278557" y="726185"/>
                  </a:moveTo>
                  <a:lnTo>
                    <a:pt x="283119" y="730746"/>
                  </a:lnTo>
                  <a:lnTo>
                    <a:pt x="246621" y="767244"/>
                  </a:lnTo>
                  <a:lnTo>
                    <a:pt x="242059" y="762683"/>
                  </a:lnTo>
                  <a:lnTo>
                    <a:pt x="278557" y="726185"/>
                  </a:lnTo>
                  <a:close/>
                  <a:moveTo>
                    <a:pt x="271583" y="646215"/>
                  </a:moveTo>
                  <a:lnTo>
                    <a:pt x="267022" y="641653"/>
                  </a:lnTo>
                  <a:lnTo>
                    <a:pt x="303513" y="605155"/>
                  </a:lnTo>
                  <a:lnTo>
                    <a:pt x="308075" y="609717"/>
                  </a:lnTo>
                  <a:lnTo>
                    <a:pt x="271583" y="646215"/>
                  </a:lnTo>
                  <a:close/>
                  <a:moveTo>
                    <a:pt x="326591" y="774225"/>
                  </a:moveTo>
                  <a:lnTo>
                    <a:pt x="331153" y="778787"/>
                  </a:lnTo>
                  <a:lnTo>
                    <a:pt x="294661" y="815285"/>
                  </a:lnTo>
                  <a:lnTo>
                    <a:pt x="290100" y="810723"/>
                  </a:lnTo>
                  <a:lnTo>
                    <a:pt x="326591" y="774225"/>
                  </a:lnTo>
                  <a:close/>
                  <a:moveTo>
                    <a:pt x="319617" y="694255"/>
                  </a:moveTo>
                  <a:lnTo>
                    <a:pt x="315055" y="689693"/>
                  </a:lnTo>
                  <a:lnTo>
                    <a:pt x="351547" y="653196"/>
                  </a:lnTo>
                  <a:lnTo>
                    <a:pt x="356108" y="657757"/>
                  </a:lnTo>
                  <a:lnTo>
                    <a:pt x="319617" y="694255"/>
                  </a:lnTo>
                  <a:close/>
                  <a:moveTo>
                    <a:pt x="340011" y="568657"/>
                  </a:moveTo>
                  <a:lnTo>
                    <a:pt x="376509" y="532159"/>
                  </a:lnTo>
                  <a:lnTo>
                    <a:pt x="381071" y="536721"/>
                  </a:lnTo>
                  <a:lnTo>
                    <a:pt x="344572" y="573219"/>
                  </a:lnTo>
                  <a:lnTo>
                    <a:pt x="340011" y="568657"/>
                  </a:lnTo>
                  <a:close/>
                  <a:moveTo>
                    <a:pt x="374632" y="822266"/>
                  </a:moveTo>
                  <a:lnTo>
                    <a:pt x="379193" y="826827"/>
                  </a:lnTo>
                  <a:lnTo>
                    <a:pt x="342695" y="863325"/>
                  </a:lnTo>
                  <a:lnTo>
                    <a:pt x="338134" y="858763"/>
                  </a:lnTo>
                  <a:lnTo>
                    <a:pt x="374632" y="822266"/>
                  </a:lnTo>
                  <a:close/>
                  <a:moveTo>
                    <a:pt x="367651" y="742289"/>
                  </a:moveTo>
                  <a:lnTo>
                    <a:pt x="363089" y="737727"/>
                  </a:lnTo>
                  <a:lnTo>
                    <a:pt x="399581" y="701229"/>
                  </a:lnTo>
                  <a:lnTo>
                    <a:pt x="404142" y="705791"/>
                  </a:lnTo>
                  <a:lnTo>
                    <a:pt x="367651" y="742289"/>
                  </a:lnTo>
                  <a:close/>
                  <a:moveTo>
                    <a:pt x="424543" y="580200"/>
                  </a:moveTo>
                  <a:lnTo>
                    <a:pt x="429104" y="584761"/>
                  </a:lnTo>
                  <a:lnTo>
                    <a:pt x="392613" y="621259"/>
                  </a:lnTo>
                  <a:lnTo>
                    <a:pt x="388051" y="616698"/>
                  </a:lnTo>
                  <a:lnTo>
                    <a:pt x="424543" y="580200"/>
                  </a:lnTo>
                  <a:close/>
                  <a:moveTo>
                    <a:pt x="413001" y="495661"/>
                  </a:moveTo>
                  <a:lnTo>
                    <a:pt x="449498" y="459163"/>
                  </a:lnTo>
                  <a:lnTo>
                    <a:pt x="454060" y="463725"/>
                  </a:lnTo>
                  <a:lnTo>
                    <a:pt x="417562" y="500223"/>
                  </a:lnTo>
                  <a:lnTo>
                    <a:pt x="413001" y="495661"/>
                  </a:lnTo>
                  <a:close/>
                  <a:moveTo>
                    <a:pt x="422672" y="870299"/>
                  </a:moveTo>
                  <a:lnTo>
                    <a:pt x="427233" y="874861"/>
                  </a:lnTo>
                  <a:lnTo>
                    <a:pt x="390735" y="911359"/>
                  </a:lnTo>
                  <a:lnTo>
                    <a:pt x="386174" y="906797"/>
                  </a:lnTo>
                  <a:lnTo>
                    <a:pt x="422672" y="870299"/>
                  </a:lnTo>
                  <a:close/>
                  <a:moveTo>
                    <a:pt x="415691" y="790329"/>
                  </a:moveTo>
                  <a:lnTo>
                    <a:pt x="411130" y="785768"/>
                  </a:lnTo>
                  <a:lnTo>
                    <a:pt x="447621" y="749270"/>
                  </a:lnTo>
                  <a:lnTo>
                    <a:pt x="452182" y="753831"/>
                  </a:lnTo>
                  <a:lnTo>
                    <a:pt x="415691" y="790329"/>
                  </a:lnTo>
                  <a:close/>
                  <a:moveTo>
                    <a:pt x="440647" y="669299"/>
                  </a:moveTo>
                  <a:lnTo>
                    <a:pt x="436085" y="664738"/>
                  </a:lnTo>
                  <a:lnTo>
                    <a:pt x="472583" y="628240"/>
                  </a:lnTo>
                  <a:lnTo>
                    <a:pt x="477145" y="632801"/>
                  </a:lnTo>
                  <a:lnTo>
                    <a:pt x="440647" y="669299"/>
                  </a:lnTo>
                  <a:close/>
                  <a:moveTo>
                    <a:pt x="461041" y="543702"/>
                  </a:moveTo>
                  <a:lnTo>
                    <a:pt x="497539" y="507204"/>
                  </a:lnTo>
                  <a:lnTo>
                    <a:pt x="502100" y="511765"/>
                  </a:lnTo>
                  <a:lnTo>
                    <a:pt x="465602" y="548263"/>
                  </a:lnTo>
                  <a:lnTo>
                    <a:pt x="461041" y="543702"/>
                  </a:lnTo>
                  <a:close/>
                  <a:moveTo>
                    <a:pt x="495661" y="797303"/>
                  </a:moveTo>
                  <a:lnTo>
                    <a:pt x="500223" y="801865"/>
                  </a:lnTo>
                  <a:lnTo>
                    <a:pt x="463731" y="838363"/>
                  </a:lnTo>
                  <a:lnTo>
                    <a:pt x="459170" y="833801"/>
                  </a:lnTo>
                  <a:lnTo>
                    <a:pt x="495661" y="797303"/>
                  </a:lnTo>
                  <a:close/>
                  <a:moveTo>
                    <a:pt x="488687" y="717333"/>
                  </a:moveTo>
                  <a:lnTo>
                    <a:pt x="484125" y="712772"/>
                  </a:lnTo>
                  <a:lnTo>
                    <a:pt x="520617" y="676274"/>
                  </a:lnTo>
                  <a:lnTo>
                    <a:pt x="525178" y="680835"/>
                  </a:lnTo>
                  <a:lnTo>
                    <a:pt x="488687" y="717333"/>
                  </a:lnTo>
                  <a:close/>
                  <a:moveTo>
                    <a:pt x="509075" y="591742"/>
                  </a:moveTo>
                  <a:lnTo>
                    <a:pt x="545573" y="555244"/>
                  </a:lnTo>
                  <a:lnTo>
                    <a:pt x="550134" y="559805"/>
                  </a:lnTo>
                  <a:lnTo>
                    <a:pt x="513636" y="596303"/>
                  </a:lnTo>
                  <a:lnTo>
                    <a:pt x="509075" y="591742"/>
                  </a:lnTo>
                  <a:close/>
                  <a:moveTo>
                    <a:pt x="543695" y="845344"/>
                  </a:moveTo>
                  <a:lnTo>
                    <a:pt x="548257" y="849905"/>
                  </a:lnTo>
                  <a:lnTo>
                    <a:pt x="511765" y="886403"/>
                  </a:lnTo>
                  <a:lnTo>
                    <a:pt x="507204" y="881842"/>
                  </a:lnTo>
                  <a:lnTo>
                    <a:pt x="543695" y="845344"/>
                  </a:lnTo>
                  <a:close/>
                  <a:moveTo>
                    <a:pt x="536721" y="765367"/>
                  </a:moveTo>
                  <a:lnTo>
                    <a:pt x="532159" y="760805"/>
                  </a:lnTo>
                  <a:lnTo>
                    <a:pt x="568657" y="724308"/>
                  </a:lnTo>
                  <a:lnTo>
                    <a:pt x="573219" y="728869"/>
                  </a:lnTo>
                  <a:lnTo>
                    <a:pt x="536721" y="765367"/>
                  </a:lnTo>
                  <a:close/>
                  <a:moveTo>
                    <a:pt x="561676" y="644337"/>
                  </a:moveTo>
                  <a:lnTo>
                    <a:pt x="557115" y="639776"/>
                  </a:lnTo>
                  <a:lnTo>
                    <a:pt x="593613" y="603278"/>
                  </a:lnTo>
                  <a:lnTo>
                    <a:pt x="598174" y="607839"/>
                  </a:lnTo>
                  <a:lnTo>
                    <a:pt x="561676" y="644337"/>
                  </a:lnTo>
                  <a:close/>
                  <a:moveTo>
                    <a:pt x="582077" y="518746"/>
                  </a:moveTo>
                  <a:lnTo>
                    <a:pt x="618569" y="482248"/>
                  </a:lnTo>
                  <a:lnTo>
                    <a:pt x="623130" y="486809"/>
                  </a:lnTo>
                  <a:lnTo>
                    <a:pt x="586638" y="523307"/>
                  </a:lnTo>
                  <a:lnTo>
                    <a:pt x="582077" y="518746"/>
                  </a:lnTo>
                  <a:close/>
                  <a:moveTo>
                    <a:pt x="616691" y="772348"/>
                  </a:moveTo>
                  <a:lnTo>
                    <a:pt x="621252" y="776909"/>
                  </a:lnTo>
                  <a:lnTo>
                    <a:pt x="584761" y="813407"/>
                  </a:lnTo>
                  <a:lnTo>
                    <a:pt x="580200" y="808846"/>
                  </a:lnTo>
                  <a:lnTo>
                    <a:pt x="616691" y="772348"/>
                  </a:lnTo>
                  <a:close/>
                  <a:moveTo>
                    <a:pt x="609717" y="692377"/>
                  </a:moveTo>
                  <a:lnTo>
                    <a:pt x="605155" y="687816"/>
                  </a:lnTo>
                  <a:lnTo>
                    <a:pt x="641653" y="651318"/>
                  </a:lnTo>
                  <a:lnTo>
                    <a:pt x="646215" y="655879"/>
                  </a:lnTo>
                  <a:lnTo>
                    <a:pt x="609717" y="692377"/>
                  </a:lnTo>
                  <a:close/>
                  <a:moveTo>
                    <a:pt x="630111" y="566780"/>
                  </a:moveTo>
                  <a:lnTo>
                    <a:pt x="666609" y="530282"/>
                  </a:lnTo>
                  <a:lnTo>
                    <a:pt x="671170" y="534843"/>
                  </a:lnTo>
                  <a:lnTo>
                    <a:pt x="634672" y="571341"/>
                  </a:lnTo>
                  <a:lnTo>
                    <a:pt x="630111" y="566780"/>
                  </a:lnTo>
                  <a:close/>
                  <a:moveTo>
                    <a:pt x="664731" y="820388"/>
                  </a:moveTo>
                  <a:lnTo>
                    <a:pt x="669293" y="824950"/>
                  </a:lnTo>
                  <a:lnTo>
                    <a:pt x="632795" y="861447"/>
                  </a:lnTo>
                  <a:lnTo>
                    <a:pt x="628233" y="856886"/>
                  </a:lnTo>
                  <a:lnTo>
                    <a:pt x="664731" y="820388"/>
                  </a:lnTo>
                  <a:close/>
                  <a:moveTo>
                    <a:pt x="657750" y="740418"/>
                  </a:moveTo>
                  <a:lnTo>
                    <a:pt x="653189" y="735856"/>
                  </a:lnTo>
                  <a:lnTo>
                    <a:pt x="689687" y="699358"/>
                  </a:lnTo>
                  <a:lnTo>
                    <a:pt x="694248" y="703920"/>
                  </a:lnTo>
                  <a:lnTo>
                    <a:pt x="657750" y="740418"/>
                  </a:lnTo>
                  <a:close/>
                  <a:moveTo>
                    <a:pt x="682706" y="619382"/>
                  </a:moveTo>
                  <a:lnTo>
                    <a:pt x="678145" y="614820"/>
                  </a:lnTo>
                  <a:lnTo>
                    <a:pt x="714643" y="578322"/>
                  </a:lnTo>
                  <a:lnTo>
                    <a:pt x="719204" y="582883"/>
                  </a:lnTo>
                  <a:lnTo>
                    <a:pt x="682706" y="619382"/>
                  </a:lnTo>
                  <a:close/>
                  <a:moveTo>
                    <a:pt x="737727" y="747392"/>
                  </a:moveTo>
                  <a:lnTo>
                    <a:pt x="742289" y="751954"/>
                  </a:lnTo>
                  <a:lnTo>
                    <a:pt x="705791" y="788451"/>
                  </a:lnTo>
                  <a:lnTo>
                    <a:pt x="701229" y="783890"/>
                  </a:lnTo>
                  <a:lnTo>
                    <a:pt x="737727" y="747392"/>
                  </a:lnTo>
                  <a:close/>
                  <a:moveTo>
                    <a:pt x="730746" y="667422"/>
                  </a:moveTo>
                  <a:lnTo>
                    <a:pt x="726185" y="662860"/>
                  </a:lnTo>
                  <a:lnTo>
                    <a:pt x="762683" y="626362"/>
                  </a:lnTo>
                  <a:lnTo>
                    <a:pt x="767244" y="630924"/>
                  </a:lnTo>
                  <a:lnTo>
                    <a:pt x="730746" y="667422"/>
                  </a:lnTo>
                  <a:close/>
                  <a:moveTo>
                    <a:pt x="785768" y="795426"/>
                  </a:moveTo>
                  <a:lnTo>
                    <a:pt x="790329" y="799987"/>
                  </a:lnTo>
                  <a:lnTo>
                    <a:pt x="753831" y="836485"/>
                  </a:lnTo>
                  <a:lnTo>
                    <a:pt x="749270" y="831924"/>
                  </a:lnTo>
                  <a:lnTo>
                    <a:pt x="785768" y="795426"/>
                  </a:lnTo>
                  <a:close/>
                  <a:moveTo>
                    <a:pt x="778780" y="715456"/>
                  </a:moveTo>
                  <a:lnTo>
                    <a:pt x="774219" y="710894"/>
                  </a:lnTo>
                  <a:lnTo>
                    <a:pt x="810717" y="674396"/>
                  </a:lnTo>
                  <a:lnTo>
                    <a:pt x="815278" y="678958"/>
                  </a:lnTo>
                  <a:lnTo>
                    <a:pt x="778780" y="715456"/>
                  </a:lnTo>
                  <a:close/>
                  <a:moveTo>
                    <a:pt x="780664" y="425356"/>
                  </a:moveTo>
                  <a:lnTo>
                    <a:pt x="776103" y="420794"/>
                  </a:lnTo>
                  <a:lnTo>
                    <a:pt x="812594" y="384296"/>
                  </a:lnTo>
                  <a:lnTo>
                    <a:pt x="817156" y="388858"/>
                  </a:lnTo>
                  <a:lnTo>
                    <a:pt x="780664" y="425356"/>
                  </a:lnTo>
                  <a:close/>
                  <a:moveTo>
                    <a:pt x="787639" y="505333"/>
                  </a:moveTo>
                  <a:lnTo>
                    <a:pt x="792200" y="509894"/>
                  </a:lnTo>
                  <a:lnTo>
                    <a:pt x="755709" y="546392"/>
                  </a:lnTo>
                  <a:lnTo>
                    <a:pt x="751147" y="541831"/>
                  </a:lnTo>
                  <a:lnTo>
                    <a:pt x="787639" y="505333"/>
                  </a:lnTo>
                  <a:close/>
                  <a:moveTo>
                    <a:pt x="732624" y="377322"/>
                  </a:moveTo>
                  <a:lnTo>
                    <a:pt x="728062" y="372761"/>
                  </a:lnTo>
                  <a:lnTo>
                    <a:pt x="764560" y="336263"/>
                  </a:lnTo>
                  <a:lnTo>
                    <a:pt x="769122" y="340824"/>
                  </a:lnTo>
                  <a:lnTo>
                    <a:pt x="732624" y="377322"/>
                  </a:lnTo>
                  <a:close/>
                  <a:moveTo>
                    <a:pt x="739605" y="457292"/>
                  </a:moveTo>
                  <a:lnTo>
                    <a:pt x="744166" y="461854"/>
                  </a:lnTo>
                  <a:lnTo>
                    <a:pt x="707675" y="498352"/>
                  </a:lnTo>
                  <a:lnTo>
                    <a:pt x="703113" y="493790"/>
                  </a:lnTo>
                  <a:lnTo>
                    <a:pt x="739605" y="457292"/>
                  </a:lnTo>
                  <a:close/>
                  <a:moveTo>
                    <a:pt x="684584" y="329282"/>
                  </a:moveTo>
                  <a:lnTo>
                    <a:pt x="680022" y="324720"/>
                  </a:lnTo>
                  <a:lnTo>
                    <a:pt x="716514" y="288222"/>
                  </a:lnTo>
                  <a:lnTo>
                    <a:pt x="721075" y="292784"/>
                  </a:lnTo>
                  <a:lnTo>
                    <a:pt x="684584" y="329282"/>
                  </a:lnTo>
                  <a:close/>
                  <a:moveTo>
                    <a:pt x="691558" y="409252"/>
                  </a:moveTo>
                  <a:lnTo>
                    <a:pt x="696119" y="413814"/>
                  </a:lnTo>
                  <a:lnTo>
                    <a:pt x="659628" y="450311"/>
                  </a:lnTo>
                  <a:lnTo>
                    <a:pt x="655066" y="445750"/>
                  </a:lnTo>
                  <a:lnTo>
                    <a:pt x="691558" y="409252"/>
                  </a:lnTo>
                  <a:close/>
                  <a:moveTo>
                    <a:pt x="636550" y="281241"/>
                  </a:moveTo>
                  <a:lnTo>
                    <a:pt x="631988" y="276680"/>
                  </a:lnTo>
                  <a:lnTo>
                    <a:pt x="668480" y="240182"/>
                  </a:lnTo>
                  <a:lnTo>
                    <a:pt x="673041" y="244743"/>
                  </a:lnTo>
                  <a:lnTo>
                    <a:pt x="636550" y="281241"/>
                  </a:lnTo>
                  <a:close/>
                  <a:moveTo>
                    <a:pt x="643524" y="361218"/>
                  </a:moveTo>
                  <a:lnTo>
                    <a:pt x="648086" y="365780"/>
                  </a:lnTo>
                  <a:lnTo>
                    <a:pt x="611594" y="402278"/>
                  </a:lnTo>
                  <a:lnTo>
                    <a:pt x="607033" y="397716"/>
                  </a:lnTo>
                  <a:lnTo>
                    <a:pt x="643524" y="361218"/>
                  </a:lnTo>
                  <a:close/>
                  <a:moveTo>
                    <a:pt x="588516" y="233208"/>
                  </a:moveTo>
                  <a:lnTo>
                    <a:pt x="583955" y="228646"/>
                  </a:lnTo>
                  <a:lnTo>
                    <a:pt x="620446" y="192148"/>
                  </a:lnTo>
                  <a:lnTo>
                    <a:pt x="625007" y="196710"/>
                  </a:lnTo>
                  <a:lnTo>
                    <a:pt x="588516" y="233208"/>
                  </a:lnTo>
                  <a:close/>
                  <a:moveTo>
                    <a:pt x="595490" y="313178"/>
                  </a:moveTo>
                  <a:lnTo>
                    <a:pt x="600052" y="317739"/>
                  </a:lnTo>
                  <a:lnTo>
                    <a:pt x="563560" y="354237"/>
                  </a:lnTo>
                  <a:lnTo>
                    <a:pt x="558999" y="349676"/>
                  </a:lnTo>
                  <a:lnTo>
                    <a:pt x="595490" y="313178"/>
                  </a:lnTo>
                  <a:close/>
                  <a:moveTo>
                    <a:pt x="570535" y="434214"/>
                  </a:moveTo>
                  <a:lnTo>
                    <a:pt x="575096" y="438776"/>
                  </a:lnTo>
                  <a:lnTo>
                    <a:pt x="538598" y="475274"/>
                  </a:lnTo>
                  <a:lnTo>
                    <a:pt x="534037" y="470712"/>
                  </a:lnTo>
                  <a:lnTo>
                    <a:pt x="570535" y="434214"/>
                  </a:lnTo>
                  <a:close/>
                  <a:moveTo>
                    <a:pt x="515520" y="306204"/>
                  </a:moveTo>
                  <a:lnTo>
                    <a:pt x="510959" y="301642"/>
                  </a:lnTo>
                  <a:lnTo>
                    <a:pt x="547450" y="265144"/>
                  </a:lnTo>
                  <a:lnTo>
                    <a:pt x="552012" y="269706"/>
                  </a:lnTo>
                  <a:lnTo>
                    <a:pt x="515520" y="306204"/>
                  </a:lnTo>
                  <a:close/>
                  <a:moveTo>
                    <a:pt x="522494" y="386174"/>
                  </a:moveTo>
                  <a:lnTo>
                    <a:pt x="527056" y="390735"/>
                  </a:lnTo>
                  <a:lnTo>
                    <a:pt x="490558" y="427233"/>
                  </a:lnTo>
                  <a:lnTo>
                    <a:pt x="485997" y="422672"/>
                  </a:lnTo>
                  <a:lnTo>
                    <a:pt x="522494" y="386174"/>
                  </a:lnTo>
                  <a:close/>
                  <a:moveTo>
                    <a:pt x="467486" y="258163"/>
                  </a:moveTo>
                  <a:lnTo>
                    <a:pt x="462925" y="253602"/>
                  </a:lnTo>
                  <a:lnTo>
                    <a:pt x="499416" y="217104"/>
                  </a:lnTo>
                  <a:lnTo>
                    <a:pt x="503978" y="221665"/>
                  </a:lnTo>
                  <a:lnTo>
                    <a:pt x="467486" y="258163"/>
                  </a:lnTo>
                  <a:close/>
                  <a:moveTo>
                    <a:pt x="474461" y="338134"/>
                  </a:moveTo>
                  <a:lnTo>
                    <a:pt x="479022" y="342695"/>
                  </a:lnTo>
                  <a:lnTo>
                    <a:pt x="442524" y="379193"/>
                  </a:lnTo>
                  <a:lnTo>
                    <a:pt x="437963" y="374632"/>
                  </a:lnTo>
                  <a:lnTo>
                    <a:pt x="474461" y="338134"/>
                  </a:lnTo>
                  <a:close/>
                  <a:moveTo>
                    <a:pt x="419446" y="210129"/>
                  </a:moveTo>
                  <a:lnTo>
                    <a:pt x="414884" y="205568"/>
                  </a:lnTo>
                  <a:lnTo>
                    <a:pt x="451376" y="169070"/>
                  </a:lnTo>
                  <a:lnTo>
                    <a:pt x="455937" y="173631"/>
                  </a:lnTo>
                  <a:lnTo>
                    <a:pt x="419446" y="210129"/>
                  </a:lnTo>
                  <a:close/>
                  <a:moveTo>
                    <a:pt x="426427" y="290100"/>
                  </a:moveTo>
                  <a:lnTo>
                    <a:pt x="430988" y="294661"/>
                  </a:lnTo>
                  <a:lnTo>
                    <a:pt x="394490" y="331159"/>
                  </a:lnTo>
                  <a:lnTo>
                    <a:pt x="389929" y="326598"/>
                  </a:lnTo>
                  <a:lnTo>
                    <a:pt x="426427" y="290100"/>
                  </a:lnTo>
                  <a:close/>
                  <a:moveTo>
                    <a:pt x="401465" y="411130"/>
                  </a:moveTo>
                  <a:lnTo>
                    <a:pt x="406026" y="415691"/>
                  </a:lnTo>
                  <a:lnTo>
                    <a:pt x="369528" y="452189"/>
                  </a:lnTo>
                  <a:lnTo>
                    <a:pt x="364967" y="447628"/>
                  </a:lnTo>
                  <a:lnTo>
                    <a:pt x="401465" y="411130"/>
                  </a:lnTo>
                  <a:close/>
                  <a:moveTo>
                    <a:pt x="346450" y="283125"/>
                  </a:moveTo>
                  <a:lnTo>
                    <a:pt x="341888" y="278564"/>
                  </a:lnTo>
                  <a:lnTo>
                    <a:pt x="378380" y="242066"/>
                  </a:lnTo>
                  <a:lnTo>
                    <a:pt x="382941" y="246627"/>
                  </a:lnTo>
                  <a:lnTo>
                    <a:pt x="346450" y="283125"/>
                  </a:lnTo>
                  <a:close/>
                  <a:moveTo>
                    <a:pt x="353431" y="363096"/>
                  </a:moveTo>
                  <a:lnTo>
                    <a:pt x="357992" y="367657"/>
                  </a:lnTo>
                  <a:lnTo>
                    <a:pt x="321494" y="404155"/>
                  </a:lnTo>
                  <a:lnTo>
                    <a:pt x="316933" y="399594"/>
                  </a:lnTo>
                  <a:lnTo>
                    <a:pt x="353431" y="363096"/>
                  </a:lnTo>
                  <a:close/>
                  <a:moveTo>
                    <a:pt x="328475" y="484125"/>
                  </a:moveTo>
                  <a:lnTo>
                    <a:pt x="333037" y="488687"/>
                  </a:lnTo>
                  <a:lnTo>
                    <a:pt x="296539" y="525185"/>
                  </a:lnTo>
                  <a:lnTo>
                    <a:pt x="291977" y="520623"/>
                  </a:lnTo>
                  <a:lnTo>
                    <a:pt x="328475" y="484125"/>
                  </a:lnTo>
                  <a:close/>
                  <a:moveTo>
                    <a:pt x="273454" y="356115"/>
                  </a:moveTo>
                  <a:lnTo>
                    <a:pt x="268893" y="351553"/>
                  </a:lnTo>
                  <a:lnTo>
                    <a:pt x="305391" y="315055"/>
                  </a:lnTo>
                  <a:lnTo>
                    <a:pt x="309952" y="319617"/>
                  </a:lnTo>
                  <a:lnTo>
                    <a:pt x="273454" y="356115"/>
                  </a:lnTo>
                  <a:close/>
                  <a:moveTo>
                    <a:pt x="280441" y="436085"/>
                  </a:moveTo>
                  <a:lnTo>
                    <a:pt x="285003" y="440647"/>
                  </a:lnTo>
                  <a:lnTo>
                    <a:pt x="248505" y="477145"/>
                  </a:lnTo>
                  <a:lnTo>
                    <a:pt x="243943" y="472583"/>
                  </a:lnTo>
                  <a:lnTo>
                    <a:pt x="280441" y="436085"/>
                  </a:lnTo>
                  <a:close/>
                  <a:moveTo>
                    <a:pt x="225414" y="308081"/>
                  </a:moveTo>
                  <a:lnTo>
                    <a:pt x="220852" y="303520"/>
                  </a:lnTo>
                  <a:lnTo>
                    <a:pt x="257350" y="267022"/>
                  </a:lnTo>
                  <a:lnTo>
                    <a:pt x="261912" y="271583"/>
                  </a:lnTo>
                  <a:lnTo>
                    <a:pt x="225414" y="308081"/>
                  </a:lnTo>
                  <a:close/>
                  <a:moveTo>
                    <a:pt x="232395" y="388051"/>
                  </a:moveTo>
                  <a:lnTo>
                    <a:pt x="236956" y="392613"/>
                  </a:lnTo>
                  <a:lnTo>
                    <a:pt x="200458" y="429111"/>
                  </a:lnTo>
                  <a:lnTo>
                    <a:pt x="195897" y="424549"/>
                  </a:lnTo>
                  <a:lnTo>
                    <a:pt x="232395" y="388051"/>
                  </a:lnTo>
                  <a:close/>
                  <a:moveTo>
                    <a:pt x="207439" y="509081"/>
                  </a:moveTo>
                  <a:lnTo>
                    <a:pt x="212000" y="513643"/>
                  </a:lnTo>
                  <a:lnTo>
                    <a:pt x="175509" y="550141"/>
                  </a:lnTo>
                  <a:lnTo>
                    <a:pt x="170947" y="545579"/>
                  </a:lnTo>
                  <a:lnTo>
                    <a:pt x="207439" y="509081"/>
                  </a:lnTo>
                  <a:close/>
                  <a:moveTo>
                    <a:pt x="187045" y="634672"/>
                  </a:moveTo>
                  <a:lnTo>
                    <a:pt x="150547" y="671170"/>
                  </a:lnTo>
                  <a:lnTo>
                    <a:pt x="145985" y="666609"/>
                  </a:lnTo>
                  <a:lnTo>
                    <a:pt x="182483" y="630111"/>
                  </a:lnTo>
                  <a:lnTo>
                    <a:pt x="187045" y="634672"/>
                  </a:lnTo>
                  <a:close/>
                  <a:moveTo>
                    <a:pt x="152424" y="381070"/>
                  </a:moveTo>
                  <a:lnTo>
                    <a:pt x="147863" y="376509"/>
                  </a:lnTo>
                  <a:lnTo>
                    <a:pt x="184354" y="340011"/>
                  </a:lnTo>
                  <a:lnTo>
                    <a:pt x="188916" y="344573"/>
                  </a:lnTo>
                  <a:lnTo>
                    <a:pt x="152424" y="381070"/>
                  </a:lnTo>
                  <a:close/>
                  <a:moveTo>
                    <a:pt x="159399" y="461047"/>
                  </a:moveTo>
                  <a:lnTo>
                    <a:pt x="163960" y="465609"/>
                  </a:lnTo>
                  <a:lnTo>
                    <a:pt x="127469" y="502107"/>
                  </a:lnTo>
                  <a:lnTo>
                    <a:pt x="122907" y="497545"/>
                  </a:lnTo>
                  <a:lnTo>
                    <a:pt x="159399" y="461047"/>
                  </a:lnTo>
                  <a:close/>
                  <a:moveTo>
                    <a:pt x="134450" y="582077"/>
                  </a:moveTo>
                  <a:lnTo>
                    <a:pt x="139011" y="586638"/>
                  </a:lnTo>
                  <a:lnTo>
                    <a:pt x="102513" y="623136"/>
                  </a:lnTo>
                  <a:lnTo>
                    <a:pt x="97952" y="618575"/>
                  </a:lnTo>
                  <a:lnTo>
                    <a:pt x="134450" y="582077"/>
                  </a:lnTo>
                  <a:close/>
                  <a:moveTo>
                    <a:pt x="132572" y="872177"/>
                  </a:moveTo>
                  <a:lnTo>
                    <a:pt x="137133" y="876738"/>
                  </a:lnTo>
                  <a:lnTo>
                    <a:pt x="100636" y="913236"/>
                  </a:lnTo>
                  <a:lnTo>
                    <a:pt x="96074" y="908675"/>
                  </a:lnTo>
                  <a:lnTo>
                    <a:pt x="132572" y="872177"/>
                  </a:lnTo>
                  <a:close/>
                  <a:moveTo>
                    <a:pt x="125591" y="792200"/>
                  </a:moveTo>
                  <a:lnTo>
                    <a:pt x="121030" y="787639"/>
                  </a:lnTo>
                  <a:lnTo>
                    <a:pt x="157528" y="751141"/>
                  </a:lnTo>
                  <a:lnTo>
                    <a:pt x="162089" y="755702"/>
                  </a:lnTo>
                  <a:lnTo>
                    <a:pt x="125591" y="792200"/>
                  </a:lnTo>
                  <a:close/>
                  <a:moveTo>
                    <a:pt x="180606" y="920211"/>
                  </a:moveTo>
                  <a:lnTo>
                    <a:pt x="185167" y="924772"/>
                  </a:lnTo>
                  <a:lnTo>
                    <a:pt x="148669" y="961270"/>
                  </a:lnTo>
                  <a:lnTo>
                    <a:pt x="144108" y="956709"/>
                  </a:lnTo>
                  <a:lnTo>
                    <a:pt x="180606" y="920211"/>
                  </a:lnTo>
                  <a:close/>
                  <a:moveTo>
                    <a:pt x="173625" y="840240"/>
                  </a:moveTo>
                  <a:lnTo>
                    <a:pt x="169064" y="835679"/>
                  </a:lnTo>
                  <a:lnTo>
                    <a:pt x="205562" y="799181"/>
                  </a:lnTo>
                  <a:lnTo>
                    <a:pt x="210123" y="803742"/>
                  </a:lnTo>
                  <a:lnTo>
                    <a:pt x="173625" y="840240"/>
                  </a:lnTo>
                  <a:close/>
                  <a:moveTo>
                    <a:pt x="228646" y="968251"/>
                  </a:moveTo>
                  <a:lnTo>
                    <a:pt x="233208" y="972812"/>
                  </a:lnTo>
                  <a:lnTo>
                    <a:pt x="196710" y="1009310"/>
                  </a:lnTo>
                  <a:lnTo>
                    <a:pt x="192148" y="1004749"/>
                  </a:lnTo>
                  <a:lnTo>
                    <a:pt x="228646" y="968251"/>
                  </a:lnTo>
                  <a:close/>
                  <a:moveTo>
                    <a:pt x="221659" y="888281"/>
                  </a:moveTo>
                  <a:lnTo>
                    <a:pt x="217097" y="883719"/>
                  </a:lnTo>
                  <a:lnTo>
                    <a:pt x="253595" y="847221"/>
                  </a:lnTo>
                  <a:lnTo>
                    <a:pt x="258157" y="851783"/>
                  </a:lnTo>
                  <a:lnTo>
                    <a:pt x="221659" y="888281"/>
                  </a:lnTo>
                  <a:close/>
                  <a:moveTo>
                    <a:pt x="276686" y="1016285"/>
                  </a:moveTo>
                  <a:lnTo>
                    <a:pt x="281248" y="1020846"/>
                  </a:lnTo>
                  <a:lnTo>
                    <a:pt x="244750" y="1057344"/>
                  </a:lnTo>
                  <a:lnTo>
                    <a:pt x="240188" y="1052783"/>
                  </a:lnTo>
                  <a:lnTo>
                    <a:pt x="276686" y="1016285"/>
                  </a:lnTo>
                  <a:close/>
                  <a:moveTo>
                    <a:pt x="269706" y="936314"/>
                  </a:moveTo>
                  <a:lnTo>
                    <a:pt x="265144" y="931753"/>
                  </a:lnTo>
                  <a:lnTo>
                    <a:pt x="301642" y="895255"/>
                  </a:lnTo>
                  <a:lnTo>
                    <a:pt x="306204" y="899816"/>
                  </a:lnTo>
                  <a:lnTo>
                    <a:pt x="269706" y="936314"/>
                  </a:lnTo>
                  <a:close/>
                  <a:moveTo>
                    <a:pt x="324720" y="1064325"/>
                  </a:moveTo>
                  <a:lnTo>
                    <a:pt x="329282" y="1068887"/>
                  </a:lnTo>
                  <a:lnTo>
                    <a:pt x="292784" y="1105384"/>
                  </a:lnTo>
                  <a:lnTo>
                    <a:pt x="288222" y="1100823"/>
                  </a:lnTo>
                  <a:lnTo>
                    <a:pt x="324720" y="1064325"/>
                  </a:lnTo>
                  <a:close/>
                  <a:moveTo>
                    <a:pt x="317739" y="984355"/>
                  </a:moveTo>
                  <a:lnTo>
                    <a:pt x="313178" y="979793"/>
                  </a:lnTo>
                  <a:lnTo>
                    <a:pt x="349676" y="943295"/>
                  </a:lnTo>
                  <a:lnTo>
                    <a:pt x="354237" y="947857"/>
                  </a:lnTo>
                  <a:lnTo>
                    <a:pt x="317739" y="984355"/>
                  </a:lnTo>
                  <a:close/>
                  <a:moveTo>
                    <a:pt x="372754" y="1112359"/>
                  </a:moveTo>
                  <a:lnTo>
                    <a:pt x="377316" y="1116920"/>
                  </a:lnTo>
                  <a:lnTo>
                    <a:pt x="340817" y="1153418"/>
                  </a:lnTo>
                  <a:lnTo>
                    <a:pt x="336256" y="1148857"/>
                  </a:lnTo>
                  <a:lnTo>
                    <a:pt x="372754" y="1112359"/>
                  </a:lnTo>
                  <a:close/>
                  <a:moveTo>
                    <a:pt x="365773" y="1032388"/>
                  </a:moveTo>
                  <a:lnTo>
                    <a:pt x="361212" y="1027827"/>
                  </a:lnTo>
                  <a:lnTo>
                    <a:pt x="397710" y="991329"/>
                  </a:lnTo>
                  <a:lnTo>
                    <a:pt x="402271" y="995891"/>
                  </a:lnTo>
                  <a:lnTo>
                    <a:pt x="365773" y="1032388"/>
                  </a:lnTo>
                  <a:close/>
                  <a:moveTo>
                    <a:pt x="420794" y="1160399"/>
                  </a:moveTo>
                  <a:lnTo>
                    <a:pt x="425356" y="1164961"/>
                  </a:lnTo>
                  <a:lnTo>
                    <a:pt x="388858" y="1201458"/>
                  </a:lnTo>
                  <a:lnTo>
                    <a:pt x="384296" y="1196897"/>
                  </a:lnTo>
                  <a:lnTo>
                    <a:pt x="420794" y="1160399"/>
                  </a:lnTo>
                  <a:close/>
                  <a:moveTo>
                    <a:pt x="413807" y="1080429"/>
                  </a:moveTo>
                  <a:lnTo>
                    <a:pt x="409246" y="1075867"/>
                  </a:lnTo>
                  <a:lnTo>
                    <a:pt x="445743" y="1039369"/>
                  </a:lnTo>
                  <a:lnTo>
                    <a:pt x="450305" y="1043931"/>
                  </a:lnTo>
                  <a:lnTo>
                    <a:pt x="413807" y="1080429"/>
                  </a:lnTo>
                  <a:close/>
                  <a:moveTo>
                    <a:pt x="438769" y="959393"/>
                  </a:moveTo>
                  <a:lnTo>
                    <a:pt x="434208" y="954831"/>
                  </a:lnTo>
                  <a:lnTo>
                    <a:pt x="470706" y="918333"/>
                  </a:lnTo>
                  <a:lnTo>
                    <a:pt x="475267" y="922895"/>
                  </a:lnTo>
                  <a:lnTo>
                    <a:pt x="438769" y="959393"/>
                  </a:lnTo>
                  <a:close/>
                  <a:moveTo>
                    <a:pt x="493790" y="1087403"/>
                  </a:moveTo>
                  <a:lnTo>
                    <a:pt x="498352" y="1091965"/>
                  </a:lnTo>
                  <a:lnTo>
                    <a:pt x="461854" y="1128463"/>
                  </a:lnTo>
                  <a:lnTo>
                    <a:pt x="457292" y="1123901"/>
                  </a:lnTo>
                  <a:lnTo>
                    <a:pt x="493790" y="1087403"/>
                  </a:lnTo>
                  <a:close/>
                  <a:moveTo>
                    <a:pt x="486803" y="1007433"/>
                  </a:moveTo>
                  <a:lnTo>
                    <a:pt x="482242" y="1002871"/>
                  </a:lnTo>
                  <a:lnTo>
                    <a:pt x="518739" y="966373"/>
                  </a:lnTo>
                  <a:lnTo>
                    <a:pt x="523301" y="970935"/>
                  </a:lnTo>
                  <a:lnTo>
                    <a:pt x="486803" y="1007433"/>
                  </a:lnTo>
                  <a:close/>
                  <a:moveTo>
                    <a:pt x="541824" y="1135443"/>
                  </a:moveTo>
                  <a:lnTo>
                    <a:pt x="546386" y="1140005"/>
                  </a:lnTo>
                  <a:lnTo>
                    <a:pt x="509888" y="1176503"/>
                  </a:lnTo>
                  <a:lnTo>
                    <a:pt x="505326" y="1171941"/>
                  </a:lnTo>
                  <a:lnTo>
                    <a:pt x="541824" y="1135443"/>
                  </a:lnTo>
                  <a:close/>
                  <a:moveTo>
                    <a:pt x="534843" y="1055467"/>
                  </a:moveTo>
                  <a:lnTo>
                    <a:pt x="530282" y="1050905"/>
                  </a:lnTo>
                  <a:lnTo>
                    <a:pt x="566780" y="1014407"/>
                  </a:lnTo>
                  <a:lnTo>
                    <a:pt x="571341" y="1018969"/>
                  </a:lnTo>
                  <a:lnTo>
                    <a:pt x="534843" y="1055467"/>
                  </a:lnTo>
                  <a:close/>
                  <a:moveTo>
                    <a:pt x="559799" y="934437"/>
                  </a:moveTo>
                  <a:lnTo>
                    <a:pt x="555237" y="929876"/>
                  </a:lnTo>
                  <a:lnTo>
                    <a:pt x="591729" y="893377"/>
                  </a:lnTo>
                  <a:lnTo>
                    <a:pt x="596290" y="897939"/>
                  </a:lnTo>
                  <a:lnTo>
                    <a:pt x="559799" y="934437"/>
                  </a:lnTo>
                  <a:close/>
                  <a:moveTo>
                    <a:pt x="614820" y="1062448"/>
                  </a:moveTo>
                  <a:lnTo>
                    <a:pt x="619381" y="1067009"/>
                  </a:lnTo>
                  <a:lnTo>
                    <a:pt x="582884" y="1103507"/>
                  </a:lnTo>
                  <a:lnTo>
                    <a:pt x="578322" y="1098946"/>
                  </a:lnTo>
                  <a:lnTo>
                    <a:pt x="614820" y="1062448"/>
                  </a:lnTo>
                  <a:close/>
                  <a:moveTo>
                    <a:pt x="607846" y="982477"/>
                  </a:moveTo>
                  <a:lnTo>
                    <a:pt x="603284" y="977916"/>
                  </a:lnTo>
                  <a:lnTo>
                    <a:pt x="639776" y="941418"/>
                  </a:lnTo>
                  <a:lnTo>
                    <a:pt x="644337" y="945979"/>
                  </a:lnTo>
                  <a:lnTo>
                    <a:pt x="607846" y="982477"/>
                  </a:lnTo>
                  <a:close/>
                  <a:moveTo>
                    <a:pt x="662854" y="1110481"/>
                  </a:moveTo>
                  <a:lnTo>
                    <a:pt x="667415" y="1115043"/>
                  </a:lnTo>
                  <a:lnTo>
                    <a:pt x="630917" y="1151541"/>
                  </a:lnTo>
                  <a:lnTo>
                    <a:pt x="626356" y="1146979"/>
                  </a:lnTo>
                  <a:lnTo>
                    <a:pt x="662854" y="1110481"/>
                  </a:lnTo>
                  <a:close/>
                  <a:moveTo>
                    <a:pt x="655879" y="1030511"/>
                  </a:moveTo>
                  <a:lnTo>
                    <a:pt x="651318" y="1025950"/>
                  </a:lnTo>
                  <a:lnTo>
                    <a:pt x="687810" y="989452"/>
                  </a:lnTo>
                  <a:lnTo>
                    <a:pt x="692371" y="994013"/>
                  </a:lnTo>
                  <a:lnTo>
                    <a:pt x="655879" y="1030511"/>
                  </a:lnTo>
                  <a:close/>
                  <a:moveTo>
                    <a:pt x="680835" y="909481"/>
                  </a:moveTo>
                  <a:lnTo>
                    <a:pt x="676274" y="904920"/>
                  </a:lnTo>
                  <a:lnTo>
                    <a:pt x="712772" y="868422"/>
                  </a:lnTo>
                  <a:lnTo>
                    <a:pt x="717333" y="872983"/>
                  </a:lnTo>
                  <a:lnTo>
                    <a:pt x="680835" y="909481"/>
                  </a:lnTo>
                  <a:close/>
                  <a:moveTo>
                    <a:pt x="735850" y="1037485"/>
                  </a:moveTo>
                  <a:lnTo>
                    <a:pt x="740411" y="1042047"/>
                  </a:lnTo>
                  <a:lnTo>
                    <a:pt x="703920" y="1078545"/>
                  </a:lnTo>
                  <a:lnTo>
                    <a:pt x="699358" y="1073983"/>
                  </a:lnTo>
                  <a:lnTo>
                    <a:pt x="735850" y="1037485"/>
                  </a:lnTo>
                  <a:close/>
                  <a:moveTo>
                    <a:pt x="728869" y="957515"/>
                  </a:moveTo>
                  <a:lnTo>
                    <a:pt x="724307" y="952954"/>
                  </a:lnTo>
                  <a:lnTo>
                    <a:pt x="760805" y="916456"/>
                  </a:lnTo>
                  <a:lnTo>
                    <a:pt x="765367" y="921017"/>
                  </a:lnTo>
                  <a:lnTo>
                    <a:pt x="728869" y="957515"/>
                  </a:lnTo>
                  <a:close/>
                  <a:moveTo>
                    <a:pt x="783884" y="1085526"/>
                  </a:moveTo>
                  <a:lnTo>
                    <a:pt x="788445" y="1090087"/>
                  </a:lnTo>
                  <a:lnTo>
                    <a:pt x="751954" y="1126585"/>
                  </a:lnTo>
                  <a:lnTo>
                    <a:pt x="747392" y="1122024"/>
                  </a:lnTo>
                  <a:lnTo>
                    <a:pt x="783884" y="1085526"/>
                  </a:lnTo>
                  <a:close/>
                  <a:moveTo>
                    <a:pt x="776909" y="1005555"/>
                  </a:moveTo>
                  <a:lnTo>
                    <a:pt x="772348" y="1000994"/>
                  </a:lnTo>
                  <a:lnTo>
                    <a:pt x="808846" y="964496"/>
                  </a:lnTo>
                  <a:lnTo>
                    <a:pt x="813407" y="969057"/>
                  </a:lnTo>
                  <a:lnTo>
                    <a:pt x="776909" y="1005555"/>
                  </a:lnTo>
                  <a:close/>
                  <a:moveTo>
                    <a:pt x="801865" y="884526"/>
                  </a:moveTo>
                  <a:lnTo>
                    <a:pt x="797303" y="879964"/>
                  </a:lnTo>
                  <a:lnTo>
                    <a:pt x="833801" y="843466"/>
                  </a:lnTo>
                  <a:lnTo>
                    <a:pt x="838363" y="848028"/>
                  </a:lnTo>
                  <a:lnTo>
                    <a:pt x="801865" y="884526"/>
                  </a:lnTo>
                  <a:close/>
                  <a:moveTo>
                    <a:pt x="856873" y="1012536"/>
                  </a:moveTo>
                  <a:lnTo>
                    <a:pt x="861435" y="1017098"/>
                  </a:lnTo>
                  <a:lnTo>
                    <a:pt x="824943" y="1053596"/>
                  </a:lnTo>
                  <a:lnTo>
                    <a:pt x="820382" y="1049034"/>
                  </a:lnTo>
                  <a:lnTo>
                    <a:pt x="856873" y="1012536"/>
                  </a:lnTo>
                  <a:close/>
                  <a:moveTo>
                    <a:pt x="849899" y="932559"/>
                  </a:moveTo>
                  <a:lnTo>
                    <a:pt x="845337" y="927998"/>
                  </a:lnTo>
                  <a:lnTo>
                    <a:pt x="881835" y="891500"/>
                  </a:lnTo>
                  <a:lnTo>
                    <a:pt x="886397" y="896061"/>
                  </a:lnTo>
                  <a:lnTo>
                    <a:pt x="849899" y="932559"/>
                  </a:lnTo>
                  <a:close/>
                  <a:moveTo>
                    <a:pt x="874854" y="811530"/>
                  </a:moveTo>
                  <a:lnTo>
                    <a:pt x="870293" y="806968"/>
                  </a:lnTo>
                  <a:lnTo>
                    <a:pt x="906791" y="770470"/>
                  </a:lnTo>
                  <a:lnTo>
                    <a:pt x="911352" y="775032"/>
                  </a:lnTo>
                  <a:lnTo>
                    <a:pt x="874854" y="811530"/>
                  </a:lnTo>
                  <a:close/>
                  <a:moveTo>
                    <a:pt x="899823" y="690500"/>
                  </a:moveTo>
                  <a:lnTo>
                    <a:pt x="895261" y="685938"/>
                  </a:lnTo>
                  <a:lnTo>
                    <a:pt x="931753" y="649441"/>
                  </a:lnTo>
                  <a:lnTo>
                    <a:pt x="936314" y="654002"/>
                  </a:lnTo>
                  <a:lnTo>
                    <a:pt x="899823" y="690500"/>
                  </a:lnTo>
                  <a:close/>
                  <a:moveTo>
                    <a:pt x="924772" y="569464"/>
                  </a:moveTo>
                  <a:lnTo>
                    <a:pt x="920211" y="564902"/>
                  </a:lnTo>
                  <a:lnTo>
                    <a:pt x="956702" y="528404"/>
                  </a:lnTo>
                  <a:lnTo>
                    <a:pt x="961264" y="532966"/>
                  </a:lnTo>
                  <a:lnTo>
                    <a:pt x="924772" y="569464"/>
                  </a:lnTo>
                  <a:close/>
                  <a:moveTo>
                    <a:pt x="979787" y="697481"/>
                  </a:moveTo>
                  <a:lnTo>
                    <a:pt x="984348" y="702042"/>
                  </a:lnTo>
                  <a:lnTo>
                    <a:pt x="947857" y="738540"/>
                  </a:lnTo>
                  <a:lnTo>
                    <a:pt x="943295" y="733979"/>
                  </a:lnTo>
                  <a:lnTo>
                    <a:pt x="979787" y="697481"/>
                  </a:lnTo>
                  <a:close/>
                  <a:moveTo>
                    <a:pt x="972812" y="617504"/>
                  </a:moveTo>
                  <a:lnTo>
                    <a:pt x="968251" y="612943"/>
                  </a:lnTo>
                  <a:lnTo>
                    <a:pt x="1004742" y="576445"/>
                  </a:lnTo>
                  <a:lnTo>
                    <a:pt x="1009304" y="581006"/>
                  </a:lnTo>
                  <a:lnTo>
                    <a:pt x="972812" y="617504"/>
                  </a:lnTo>
                  <a:close/>
                  <a:moveTo>
                    <a:pt x="1027821" y="745515"/>
                  </a:moveTo>
                  <a:lnTo>
                    <a:pt x="1032382" y="750076"/>
                  </a:lnTo>
                  <a:lnTo>
                    <a:pt x="995890" y="786574"/>
                  </a:lnTo>
                  <a:lnTo>
                    <a:pt x="991329" y="782013"/>
                  </a:lnTo>
                  <a:lnTo>
                    <a:pt x="1027821" y="745515"/>
                  </a:lnTo>
                  <a:close/>
                  <a:moveTo>
                    <a:pt x="1020846" y="665544"/>
                  </a:moveTo>
                  <a:lnTo>
                    <a:pt x="1016285" y="660983"/>
                  </a:lnTo>
                  <a:lnTo>
                    <a:pt x="1052776" y="624485"/>
                  </a:lnTo>
                  <a:lnTo>
                    <a:pt x="1057338" y="629046"/>
                  </a:lnTo>
                  <a:lnTo>
                    <a:pt x="1020846" y="665544"/>
                  </a:lnTo>
                  <a:close/>
                  <a:moveTo>
                    <a:pt x="1029698" y="455415"/>
                  </a:moveTo>
                  <a:lnTo>
                    <a:pt x="1034260" y="459976"/>
                  </a:lnTo>
                  <a:lnTo>
                    <a:pt x="997762" y="496474"/>
                  </a:lnTo>
                  <a:lnTo>
                    <a:pt x="993200" y="491913"/>
                  </a:lnTo>
                  <a:lnTo>
                    <a:pt x="1029698" y="455415"/>
                  </a:lnTo>
                  <a:close/>
                  <a:moveTo>
                    <a:pt x="981664" y="407375"/>
                  </a:moveTo>
                  <a:lnTo>
                    <a:pt x="986226" y="411936"/>
                  </a:lnTo>
                  <a:lnTo>
                    <a:pt x="949728" y="448434"/>
                  </a:lnTo>
                  <a:lnTo>
                    <a:pt x="945166" y="443873"/>
                  </a:lnTo>
                  <a:lnTo>
                    <a:pt x="981664" y="407375"/>
                  </a:lnTo>
                  <a:close/>
                  <a:moveTo>
                    <a:pt x="933630" y="359341"/>
                  </a:moveTo>
                  <a:lnTo>
                    <a:pt x="938192" y="363902"/>
                  </a:lnTo>
                  <a:lnTo>
                    <a:pt x="901694" y="400400"/>
                  </a:lnTo>
                  <a:lnTo>
                    <a:pt x="897132" y="395839"/>
                  </a:lnTo>
                  <a:lnTo>
                    <a:pt x="933630" y="359341"/>
                  </a:lnTo>
                  <a:close/>
                  <a:moveTo>
                    <a:pt x="885597" y="311300"/>
                  </a:moveTo>
                  <a:lnTo>
                    <a:pt x="890158" y="315862"/>
                  </a:lnTo>
                  <a:lnTo>
                    <a:pt x="853660" y="352360"/>
                  </a:lnTo>
                  <a:lnTo>
                    <a:pt x="849099" y="347798"/>
                  </a:lnTo>
                  <a:lnTo>
                    <a:pt x="885597" y="311300"/>
                  </a:lnTo>
                  <a:close/>
                  <a:moveTo>
                    <a:pt x="837550" y="263267"/>
                  </a:moveTo>
                  <a:lnTo>
                    <a:pt x="842111" y="267828"/>
                  </a:lnTo>
                  <a:lnTo>
                    <a:pt x="805613" y="304326"/>
                  </a:lnTo>
                  <a:lnTo>
                    <a:pt x="801052" y="299765"/>
                  </a:lnTo>
                  <a:lnTo>
                    <a:pt x="837550" y="263267"/>
                  </a:lnTo>
                  <a:close/>
                  <a:moveTo>
                    <a:pt x="789516" y="215226"/>
                  </a:moveTo>
                  <a:lnTo>
                    <a:pt x="794077" y="219788"/>
                  </a:lnTo>
                  <a:lnTo>
                    <a:pt x="757580" y="256286"/>
                  </a:lnTo>
                  <a:lnTo>
                    <a:pt x="753018" y="251724"/>
                  </a:lnTo>
                  <a:lnTo>
                    <a:pt x="789516" y="215226"/>
                  </a:lnTo>
                  <a:close/>
                  <a:moveTo>
                    <a:pt x="741482" y="167193"/>
                  </a:moveTo>
                  <a:lnTo>
                    <a:pt x="746044" y="171754"/>
                  </a:lnTo>
                  <a:lnTo>
                    <a:pt x="709546" y="208252"/>
                  </a:lnTo>
                  <a:lnTo>
                    <a:pt x="704984" y="203691"/>
                  </a:lnTo>
                  <a:lnTo>
                    <a:pt x="741482" y="167193"/>
                  </a:lnTo>
                  <a:close/>
                  <a:moveTo>
                    <a:pt x="693442" y="119159"/>
                  </a:moveTo>
                  <a:lnTo>
                    <a:pt x="698003" y="123720"/>
                  </a:lnTo>
                  <a:lnTo>
                    <a:pt x="661505" y="160218"/>
                  </a:lnTo>
                  <a:lnTo>
                    <a:pt x="656944" y="155657"/>
                  </a:lnTo>
                  <a:lnTo>
                    <a:pt x="693442" y="119159"/>
                  </a:lnTo>
                  <a:close/>
                  <a:moveTo>
                    <a:pt x="645408" y="71118"/>
                  </a:moveTo>
                  <a:lnTo>
                    <a:pt x="649970" y="75680"/>
                  </a:lnTo>
                  <a:lnTo>
                    <a:pt x="613472" y="112178"/>
                  </a:lnTo>
                  <a:lnTo>
                    <a:pt x="608910" y="107616"/>
                  </a:lnTo>
                  <a:lnTo>
                    <a:pt x="645408" y="71118"/>
                  </a:lnTo>
                  <a:close/>
                  <a:moveTo>
                    <a:pt x="597368" y="23078"/>
                  </a:moveTo>
                  <a:lnTo>
                    <a:pt x="601929" y="27640"/>
                  </a:lnTo>
                  <a:lnTo>
                    <a:pt x="565431" y="64138"/>
                  </a:lnTo>
                  <a:lnTo>
                    <a:pt x="560870" y="59576"/>
                  </a:lnTo>
                  <a:lnTo>
                    <a:pt x="597368" y="23078"/>
                  </a:lnTo>
                  <a:close/>
                  <a:moveTo>
                    <a:pt x="572412" y="144108"/>
                  </a:moveTo>
                  <a:lnTo>
                    <a:pt x="576974" y="148669"/>
                  </a:lnTo>
                  <a:lnTo>
                    <a:pt x="540482" y="185167"/>
                  </a:lnTo>
                  <a:lnTo>
                    <a:pt x="535921" y="180606"/>
                  </a:lnTo>
                  <a:lnTo>
                    <a:pt x="572412" y="144108"/>
                  </a:lnTo>
                  <a:close/>
                  <a:moveTo>
                    <a:pt x="524372" y="96074"/>
                  </a:moveTo>
                  <a:lnTo>
                    <a:pt x="528933" y="100636"/>
                  </a:lnTo>
                  <a:lnTo>
                    <a:pt x="492435" y="137133"/>
                  </a:lnTo>
                  <a:lnTo>
                    <a:pt x="487874" y="132572"/>
                  </a:lnTo>
                  <a:lnTo>
                    <a:pt x="524372" y="96074"/>
                  </a:lnTo>
                  <a:close/>
                  <a:moveTo>
                    <a:pt x="476332" y="48040"/>
                  </a:moveTo>
                  <a:lnTo>
                    <a:pt x="480893" y="52602"/>
                  </a:lnTo>
                  <a:lnTo>
                    <a:pt x="444402" y="89100"/>
                  </a:lnTo>
                  <a:lnTo>
                    <a:pt x="439840" y="84538"/>
                  </a:lnTo>
                  <a:lnTo>
                    <a:pt x="476332" y="48040"/>
                  </a:lnTo>
                  <a:close/>
                  <a:moveTo>
                    <a:pt x="428298" y="0"/>
                  </a:moveTo>
                  <a:lnTo>
                    <a:pt x="432859" y="4561"/>
                  </a:lnTo>
                  <a:lnTo>
                    <a:pt x="396368" y="41059"/>
                  </a:lnTo>
                  <a:lnTo>
                    <a:pt x="391806" y="36498"/>
                  </a:lnTo>
                  <a:lnTo>
                    <a:pt x="428298" y="0"/>
                  </a:lnTo>
                  <a:close/>
                  <a:moveTo>
                    <a:pt x="403336" y="121030"/>
                  </a:moveTo>
                  <a:lnTo>
                    <a:pt x="407897" y="125591"/>
                  </a:lnTo>
                  <a:lnTo>
                    <a:pt x="371406" y="162089"/>
                  </a:lnTo>
                  <a:lnTo>
                    <a:pt x="366844" y="157528"/>
                  </a:lnTo>
                  <a:lnTo>
                    <a:pt x="403336" y="121030"/>
                  </a:lnTo>
                  <a:close/>
                  <a:moveTo>
                    <a:pt x="355302" y="72996"/>
                  </a:moveTo>
                  <a:lnTo>
                    <a:pt x="359863" y="77557"/>
                  </a:lnTo>
                  <a:lnTo>
                    <a:pt x="323372" y="114055"/>
                  </a:lnTo>
                  <a:lnTo>
                    <a:pt x="318810" y="109494"/>
                  </a:lnTo>
                  <a:lnTo>
                    <a:pt x="355302" y="72996"/>
                  </a:lnTo>
                  <a:close/>
                  <a:moveTo>
                    <a:pt x="330346" y="194026"/>
                  </a:moveTo>
                  <a:lnTo>
                    <a:pt x="334908" y="198587"/>
                  </a:lnTo>
                  <a:lnTo>
                    <a:pt x="298410" y="235085"/>
                  </a:lnTo>
                  <a:lnTo>
                    <a:pt x="293848" y="230524"/>
                  </a:lnTo>
                  <a:lnTo>
                    <a:pt x="330346" y="194026"/>
                  </a:lnTo>
                  <a:close/>
                  <a:moveTo>
                    <a:pt x="282312" y="145985"/>
                  </a:moveTo>
                  <a:lnTo>
                    <a:pt x="286874" y="150547"/>
                  </a:lnTo>
                  <a:lnTo>
                    <a:pt x="250376" y="187045"/>
                  </a:lnTo>
                  <a:lnTo>
                    <a:pt x="245814" y="182483"/>
                  </a:lnTo>
                  <a:lnTo>
                    <a:pt x="282312" y="145985"/>
                  </a:lnTo>
                  <a:close/>
                  <a:moveTo>
                    <a:pt x="234272" y="97952"/>
                  </a:moveTo>
                  <a:lnTo>
                    <a:pt x="238834" y="102513"/>
                  </a:lnTo>
                  <a:lnTo>
                    <a:pt x="202336" y="139011"/>
                  </a:lnTo>
                  <a:lnTo>
                    <a:pt x="197774" y="134450"/>
                  </a:lnTo>
                  <a:lnTo>
                    <a:pt x="234272" y="97952"/>
                  </a:lnTo>
                  <a:close/>
                  <a:moveTo>
                    <a:pt x="209316" y="218981"/>
                  </a:moveTo>
                  <a:lnTo>
                    <a:pt x="213878" y="223543"/>
                  </a:lnTo>
                  <a:lnTo>
                    <a:pt x="177380" y="260041"/>
                  </a:lnTo>
                  <a:lnTo>
                    <a:pt x="172819" y="255479"/>
                  </a:lnTo>
                  <a:lnTo>
                    <a:pt x="209316" y="218981"/>
                  </a:lnTo>
                  <a:close/>
                  <a:moveTo>
                    <a:pt x="161283" y="170941"/>
                  </a:moveTo>
                  <a:lnTo>
                    <a:pt x="165844" y="175503"/>
                  </a:lnTo>
                  <a:lnTo>
                    <a:pt x="129346" y="212000"/>
                  </a:lnTo>
                  <a:lnTo>
                    <a:pt x="124785" y="207439"/>
                  </a:lnTo>
                  <a:lnTo>
                    <a:pt x="161283" y="170941"/>
                  </a:lnTo>
                  <a:close/>
                  <a:moveTo>
                    <a:pt x="136327" y="291977"/>
                  </a:moveTo>
                  <a:lnTo>
                    <a:pt x="140888" y="296539"/>
                  </a:lnTo>
                  <a:lnTo>
                    <a:pt x="104391" y="333037"/>
                  </a:lnTo>
                  <a:lnTo>
                    <a:pt x="99829" y="328475"/>
                  </a:lnTo>
                  <a:lnTo>
                    <a:pt x="136327" y="291977"/>
                  </a:lnTo>
                  <a:close/>
                  <a:moveTo>
                    <a:pt x="111365" y="413007"/>
                  </a:moveTo>
                  <a:lnTo>
                    <a:pt x="115926" y="417569"/>
                  </a:lnTo>
                  <a:lnTo>
                    <a:pt x="79435" y="454066"/>
                  </a:lnTo>
                  <a:lnTo>
                    <a:pt x="74873" y="449505"/>
                  </a:lnTo>
                  <a:lnTo>
                    <a:pt x="111365" y="413007"/>
                  </a:lnTo>
                  <a:close/>
                  <a:moveTo>
                    <a:pt x="63325" y="364967"/>
                  </a:moveTo>
                  <a:lnTo>
                    <a:pt x="67886" y="369528"/>
                  </a:lnTo>
                  <a:lnTo>
                    <a:pt x="31395" y="406026"/>
                  </a:lnTo>
                  <a:lnTo>
                    <a:pt x="26833" y="401465"/>
                  </a:lnTo>
                  <a:lnTo>
                    <a:pt x="63325" y="364967"/>
                  </a:lnTo>
                  <a:close/>
                  <a:moveTo>
                    <a:pt x="6432" y="527062"/>
                  </a:moveTo>
                  <a:lnTo>
                    <a:pt x="1871" y="522501"/>
                  </a:lnTo>
                  <a:lnTo>
                    <a:pt x="38369" y="486003"/>
                  </a:lnTo>
                  <a:lnTo>
                    <a:pt x="42930" y="490564"/>
                  </a:lnTo>
                  <a:lnTo>
                    <a:pt x="6432" y="527062"/>
                  </a:lnTo>
                  <a:close/>
                  <a:moveTo>
                    <a:pt x="4561" y="817162"/>
                  </a:moveTo>
                  <a:lnTo>
                    <a:pt x="0" y="812601"/>
                  </a:lnTo>
                  <a:lnTo>
                    <a:pt x="36498" y="776103"/>
                  </a:lnTo>
                  <a:lnTo>
                    <a:pt x="41059" y="780664"/>
                  </a:lnTo>
                  <a:lnTo>
                    <a:pt x="4561" y="817162"/>
                  </a:lnTo>
                  <a:close/>
                  <a:moveTo>
                    <a:pt x="52595" y="865196"/>
                  </a:moveTo>
                  <a:lnTo>
                    <a:pt x="48034" y="860634"/>
                  </a:lnTo>
                  <a:lnTo>
                    <a:pt x="84532" y="824137"/>
                  </a:lnTo>
                  <a:lnTo>
                    <a:pt x="89093" y="828698"/>
                  </a:lnTo>
                  <a:lnTo>
                    <a:pt x="52595" y="865196"/>
                  </a:lnTo>
                  <a:close/>
                  <a:moveTo>
                    <a:pt x="75673" y="1034266"/>
                  </a:moveTo>
                  <a:lnTo>
                    <a:pt x="71112" y="1029705"/>
                  </a:lnTo>
                  <a:lnTo>
                    <a:pt x="107603" y="993207"/>
                  </a:lnTo>
                  <a:lnTo>
                    <a:pt x="112165" y="997768"/>
                  </a:lnTo>
                  <a:lnTo>
                    <a:pt x="75673" y="1034266"/>
                  </a:lnTo>
                  <a:close/>
                  <a:moveTo>
                    <a:pt x="123720" y="1082306"/>
                  </a:moveTo>
                  <a:lnTo>
                    <a:pt x="119159" y="1077745"/>
                  </a:lnTo>
                  <a:lnTo>
                    <a:pt x="155650" y="1041247"/>
                  </a:lnTo>
                  <a:lnTo>
                    <a:pt x="160212" y="1045808"/>
                  </a:lnTo>
                  <a:lnTo>
                    <a:pt x="123720" y="1082306"/>
                  </a:lnTo>
                  <a:close/>
                  <a:moveTo>
                    <a:pt x="171754" y="1130340"/>
                  </a:moveTo>
                  <a:lnTo>
                    <a:pt x="167193" y="1125779"/>
                  </a:lnTo>
                  <a:lnTo>
                    <a:pt x="203684" y="1089281"/>
                  </a:lnTo>
                  <a:lnTo>
                    <a:pt x="208245" y="1093842"/>
                  </a:lnTo>
                  <a:lnTo>
                    <a:pt x="171754" y="1130340"/>
                  </a:lnTo>
                  <a:close/>
                  <a:moveTo>
                    <a:pt x="219788" y="1178380"/>
                  </a:moveTo>
                  <a:lnTo>
                    <a:pt x="215226" y="1173819"/>
                  </a:lnTo>
                  <a:lnTo>
                    <a:pt x="251718" y="1137321"/>
                  </a:lnTo>
                  <a:lnTo>
                    <a:pt x="256279" y="1141882"/>
                  </a:lnTo>
                  <a:lnTo>
                    <a:pt x="219788" y="1178380"/>
                  </a:lnTo>
                  <a:close/>
                  <a:moveTo>
                    <a:pt x="267828" y="1226414"/>
                  </a:moveTo>
                  <a:lnTo>
                    <a:pt x="263267" y="1221853"/>
                  </a:lnTo>
                  <a:lnTo>
                    <a:pt x="299758" y="1185355"/>
                  </a:lnTo>
                  <a:lnTo>
                    <a:pt x="304320" y="1189916"/>
                  </a:lnTo>
                  <a:lnTo>
                    <a:pt x="267828" y="1226414"/>
                  </a:lnTo>
                  <a:close/>
                  <a:moveTo>
                    <a:pt x="315868" y="1274448"/>
                  </a:moveTo>
                  <a:lnTo>
                    <a:pt x="311307" y="1269887"/>
                  </a:lnTo>
                  <a:lnTo>
                    <a:pt x="347798" y="1233389"/>
                  </a:lnTo>
                  <a:lnTo>
                    <a:pt x="352360" y="1237950"/>
                  </a:lnTo>
                  <a:lnTo>
                    <a:pt x="315868" y="1274448"/>
                  </a:lnTo>
                  <a:close/>
                  <a:moveTo>
                    <a:pt x="363902" y="1322488"/>
                  </a:moveTo>
                  <a:lnTo>
                    <a:pt x="359341" y="1317927"/>
                  </a:lnTo>
                  <a:lnTo>
                    <a:pt x="395832" y="1281429"/>
                  </a:lnTo>
                  <a:lnTo>
                    <a:pt x="400394" y="1285990"/>
                  </a:lnTo>
                  <a:lnTo>
                    <a:pt x="363902" y="1322488"/>
                  </a:lnTo>
                  <a:close/>
                  <a:moveTo>
                    <a:pt x="411936" y="1370529"/>
                  </a:moveTo>
                  <a:lnTo>
                    <a:pt x="407375" y="1365967"/>
                  </a:lnTo>
                  <a:lnTo>
                    <a:pt x="443866" y="1329469"/>
                  </a:lnTo>
                  <a:lnTo>
                    <a:pt x="448427" y="1334031"/>
                  </a:lnTo>
                  <a:lnTo>
                    <a:pt x="411936" y="1370529"/>
                  </a:lnTo>
                  <a:close/>
                  <a:moveTo>
                    <a:pt x="436898" y="1249492"/>
                  </a:moveTo>
                  <a:lnTo>
                    <a:pt x="432337" y="1244931"/>
                  </a:lnTo>
                  <a:lnTo>
                    <a:pt x="468835" y="1208433"/>
                  </a:lnTo>
                  <a:lnTo>
                    <a:pt x="473396" y="1212994"/>
                  </a:lnTo>
                  <a:lnTo>
                    <a:pt x="436898" y="1249492"/>
                  </a:lnTo>
                  <a:close/>
                  <a:moveTo>
                    <a:pt x="484932" y="1297533"/>
                  </a:moveTo>
                  <a:lnTo>
                    <a:pt x="480370" y="1292971"/>
                  </a:lnTo>
                  <a:lnTo>
                    <a:pt x="516868" y="1256473"/>
                  </a:lnTo>
                  <a:lnTo>
                    <a:pt x="521430" y="1261035"/>
                  </a:lnTo>
                  <a:lnTo>
                    <a:pt x="484932" y="1297533"/>
                  </a:lnTo>
                  <a:close/>
                  <a:moveTo>
                    <a:pt x="532966" y="1345567"/>
                  </a:moveTo>
                  <a:lnTo>
                    <a:pt x="528404" y="1341005"/>
                  </a:lnTo>
                  <a:lnTo>
                    <a:pt x="564902" y="1304507"/>
                  </a:lnTo>
                  <a:lnTo>
                    <a:pt x="569464" y="1309068"/>
                  </a:lnTo>
                  <a:lnTo>
                    <a:pt x="532966" y="1345567"/>
                  </a:lnTo>
                  <a:close/>
                  <a:moveTo>
                    <a:pt x="557921" y="1224537"/>
                  </a:moveTo>
                  <a:lnTo>
                    <a:pt x="553360" y="1219975"/>
                  </a:lnTo>
                  <a:lnTo>
                    <a:pt x="589858" y="1183477"/>
                  </a:lnTo>
                  <a:lnTo>
                    <a:pt x="594419" y="1188039"/>
                  </a:lnTo>
                  <a:lnTo>
                    <a:pt x="557921" y="1224537"/>
                  </a:lnTo>
                  <a:close/>
                  <a:moveTo>
                    <a:pt x="605962" y="1272577"/>
                  </a:moveTo>
                  <a:lnTo>
                    <a:pt x="601400" y="1268016"/>
                  </a:lnTo>
                  <a:lnTo>
                    <a:pt x="637898" y="1231518"/>
                  </a:lnTo>
                  <a:lnTo>
                    <a:pt x="642460" y="1236079"/>
                  </a:lnTo>
                  <a:lnTo>
                    <a:pt x="605962" y="1272577"/>
                  </a:lnTo>
                  <a:close/>
                  <a:moveTo>
                    <a:pt x="653995" y="1320611"/>
                  </a:moveTo>
                  <a:lnTo>
                    <a:pt x="649434" y="1316049"/>
                  </a:lnTo>
                  <a:lnTo>
                    <a:pt x="685932" y="1279551"/>
                  </a:lnTo>
                  <a:lnTo>
                    <a:pt x="690493" y="1284113"/>
                  </a:lnTo>
                  <a:lnTo>
                    <a:pt x="653995" y="1320611"/>
                  </a:lnTo>
                  <a:close/>
                  <a:moveTo>
                    <a:pt x="678951" y="1199581"/>
                  </a:moveTo>
                  <a:lnTo>
                    <a:pt x="674390" y="1195020"/>
                  </a:lnTo>
                  <a:lnTo>
                    <a:pt x="710888" y="1158522"/>
                  </a:lnTo>
                  <a:lnTo>
                    <a:pt x="715449" y="1163083"/>
                  </a:lnTo>
                  <a:lnTo>
                    <a:pt x="678951" y="1199581"/>
                  </a:lnTo>
                  <a:close/>
                  <a:moveTo>
                    <a:pt x="726991" y="1247615"/>
                  </a:moveTo>
                  <a:lnTo>
                    <a:pt x="722430" y="1243053"/>
                  </a:lnTo>
                  <a:lnTo>
                    <a:pt x="758921" y="1206555"/>
                  </a:lnTo>
                  <a:lnTo>
                    <a:pt x="763483" y="1211117"/>
                  </a:lnTo>
                  <a:lnTo>
                    <a:pt x="726991" y="1247615"/>
                  </a:lnTo>
                  <a:close/>
                  <a:moveTo>
                    <a:pt x="775032" y="1295655"/>
                  </a:moveTo>
                  <a:lnTo>
                    <a:pt x="770470" y="1291094"/>
                  </a:lnTo>
                  <a:lnTo>
                    <a:pt x="806968" y="1254596"/>
                  </a:lnTo>
                  <a:lnTo>
                    <a:pt x="811530" y="1259157"/>
                  </a:lnTo>
                  <a:lnTo>
                    <a:pt x="775032" y="1295655"/>
                  </a:lnTo>
                  <a:close/>
                  <a:moveTo>
                    <a:pt x="799987" y="1174625"/>
                  </a:moveTo>
                  <a:lnTo>
                    <a:pt x="795426" y="1170064"/>
                  </a:lnTo>
                  <a:lnTo>
                    <a:pt x="831917" y="1133566"/>
                  </a:lnTo>
                  <a:lnTo>
                    <a:pt x="836479" y="1138127"/>
                  </a:lnTo>
                  <a:lnTo>
                    <a:pt x="799987" y="1174625"/>
                  </a:lnTo>
                  <a:close/>
                  <a:moveTo>
                    <a:pt x="848028" y="1222666"/>
                  </a:moveTo>
                  <a:lnTo>
                    <a:pt x="843466" y="1218104"/>
                  </a:lnTo>
                  <a:lnTo>
                    <a:pt x="879958" y="1181606"/>
                  </a:lnTo>
                  <a:lnTo>
                    <a:pt x="884519" y="1186168"/>
                  </a:lnTo>
                  <a:lnTo>
                    <a:pt x="848028" y="1222666"/>
                  </a:lnTo>
                  <a:close/>
                  <a:moveTo>
                    <a:pt x="872977" y="1101629"/>
                  </a:moveTo>
                  <a:lnTo>
                    <a:pt x="868415" y="1097068"/>
                  </a:lnTo>
                  <a:lnTo>
                    <a:pt x="904913" y="1060570"/>
                  </a:lnTo>
                  <a:lnTo>
                    <a:pt x="909475" y="1065132"/>
                  </a:lnTo>
                  <a:lnTo>
                    <a:pt x="872977" y="1101629"/>
                  </a:lnTo>
                  <a:close/>
                  <a:moveTo>
                    <a:pt x="897939" y="980600"/>
                  </a:moveTo>
                  <a:lnTo>
                    <a:pt x="893378" y="976038"/>
                  </a:lnTo>
                  <a:lnTo>
                    <a:pt x="929875" y="939540"/>
                  </a:lnTo>
                  <a:lnTo>
                    <a:pt x="934437" y="944102"/>
                  </a:lnTo>
                  <a:lnTo>
                    <a:pt x="897939" y="980600"/>
                  </a:lnTo>
                  <a:close/>
                  <a:moveTo>
                    <a:pt x="922895" y="859563"/>
                  </a:moveTo>
                  <a:lnTo>
                    <a:pt x="918333" y="855002"/>
                  </a:lnTo>
                  <a:lnTo>
                    <a:pt x="954831" y="818504"/>
                  </a:lnTo>
                  <a:lnTo>
                    <a:pt x="959393" y="823066"/>
                  </a:lnTo>
                  <a:lnTo>
                    <a:pt x="922895" y="859563"/>
                  </a:lnTo>
                  <a:close/>
                  <a:moveTo>
                    <a:pt x="945973" y="1028634"/>
                  </a:moveTo>
                  <a:lnTo>
                    <a:pt x="941411" y="1024072"/>
                  </a:lnTo>
                  <a:lnTo>
                    <a:pt x="977909" y="987574"/>
                  </a:lnTo>
                  <a:lnTo>
                    <a:pt x="982471" y="992136"/>
                  </a:lnTo>
                  <a:lnTo>
                    <a:pt x="945973" y="1028634"/>
                  </a:lnTo>
                  <a:close/>
                  <a:moveTo>
                    <a:pt x="970928" y="907604"/>
                  </a:moveTo>
                  <a:lnTo>
                    <a:pt x="966367" y="903042"/>
                  </a:lnTo>
                  <a:lnTo>
                    <a:pt x="1002865" y="866544"/>
                  </a:lnTo>
                  <a:lnTo>
                    <a:pt x="1007426" y="871106"/>
                  </a:lnTo>
                  <a:lnTo>
                    <a:pt x="970928" y="907604"/>
                  </a:lnTo>
                  <a:close/>
                  <a:moveTo>
                    <a:pt x="1018969" y="955644"/>
                  </a:moveTo>
                  <a:lnTo>
                    <a:pt x="1014407" y="951083"/>
                  </a:lnTo>
                  <a:lnTo>
                    <a:pt x="1050899" y="914585"/>
                  </a:lnTo>
                  <a:lnTo>
                    <a:pt x="1055460" y="919146"/>
                  </a:lnTo>
                  <a:lnTo>
                    <a:pt x="1018969" y="955644"/>
                  </a:lnTo>
                  <a:close/>
                  <a:moveTo>
                    <a:pt x="1043931" y="834614"/>
                  </a:moveTo>
                  <a:lnTo>
                    <a:pt x="1039369" y="830053"/>
                  </a:lnTo>
                  <a:lnTo>
                    <a:pt x="1075861" y="793555"/>
                  </a:lnTo>
                  <a:lnTo>
                    <a:pt x="1080422" y="798116"/>
                  </a:lnTo>
                  <a:lnTo>
                    <a:pt x="1043931" y="834614"/>
                  </a:lnTo>
                  <a:close/>
                  <a:moveTo>
                    <a:pt x="1091965" y="882648"/>
                  </a:moveTo>
                  <a:lnTo>
                    <a:pt x="1087403" y="878087"/>
                  </a:lnTo>
                  <a:lnTo>
                    <a:pt x="1123895" y="841589"/>
                  </a:lnTo>
                  <a:lnTo>
                    <a:pt x="1128456" y="846150"/>
                  </a:lnTo>
                  <a:lnTo>
                    <a:pt x="1091965" y="882648"/>
                  </a:lnTo>
                  <a:close/>
                  <a:moveTo>
                    <a:pt x="1140005" y="930688"/>
                  </a:moveTo>
                  <a:lnTo>
                    <a:pt x="1135443" y="926127"/>
                  </a:lnTo>
                  <a:lnTo>
                    <a:pt x="1171935" y="889629"/>
                  </a:lnTo>
                  <a:lnTo>
                    <a:pt x="1176496" y="894190"/>
                  </a:lnTo>
                  <a:lnTo>
                    <a:pt x="1140005" y="930688"/>
                  </a:lnTo>
                  <a:close/>
                  <a:moveTo>
                    <a:pt x="1164954" y="809652"/>
                  </a:moveTo>
                  <a:lnTo>
                    <a:pt x="1160393" y="805091"/>
                  </a:lnTo>
                  <a:lnTo>
                    <a:pt x="1196891" y="768593"/>
                  </a:lnTo>
                  <a:lnTo>
                    <a:pt x="1201452" y="773154"/>
                  </a:lnTo>
                  <a:lnTo>
                    <a:pt x="1164954" y="809652"/>
                  </a:lnTo>
                  <a:close/>
                  <a:moveTo>
                    <a:pt x="1189910" y="688622"/>
                  </a:moveTo>
                  <a:lnTo>
                    <a:pt x="1185348" y="684061"/>
                  </a:lnTo>
                  <a:lnTo>
                    <a:pt x="1221846" y="647563"/>
                  </a:lnTo>
                  <a:lnTo>
                    <a:pt x="1226408" y="652125"/>
                  </a:lnTo>
                  <a:lnTo>
                    <a:pt x="1189910" y="688622"/>
                  </a:lnTo>
                  <a:close/>
                  <a:moveTo>
                    <a:pt x="1213001" y="857692"/>
                  </a:moveTo>
                  <a:lnTo>
                    <a:pt x="1208439" y="853131"/>
                  </a:lnTo>
                  <a:lnTo>
                    <a:pt x="1244931" y="816633"/>
                  </a:lnTo>
                  <a:lnTo>
                    <a:pt x="1249492" y="821195"/>
                  </a:lnTo>
                  <a:lnTo>
                    <a:pt x="1213001" y="857692"/>
                  </a:lnTo>
                  <a:close/>
                  <a:moveTo>
                    <a:pt x="1261035" y="905726"/>
                  </a:moveTo>
                  <a:lnTo>
                    <a:pt x="1256473" y="901165"/>
                  </a:lnTo>
                  <a:lnTo>
                    <a:pt x="1292965" y="864667"/>
                  </a:lnTo>
                  <a:lnTo>
                    <a:pt x="1297526" y="869228"/>
                  </a:lnTo>
                  <a:lnTo>
                    <a:pt x="1261035" y="905726"/>
                  </a:lnTo>
                  <a:close/>
                  <a:moveTo>
                    <a:pt x="1285990" y="784697"/>
                  </a:moveTo>
                  <a:lnTo>
                    <a:pt x="1281429" y="780135"/>
                  </a:lnTo>
                  <a:lnTo>
                    <a:pt x="1317927" y="743637"/>
                  </a:lnTo>
                  <a:lnTo>
                    <a:pt x="1322488" y="748199"/>
                  </a:lnTo>
                  <a:lnTo>
                    <a:pt x="1285990" y="784697"/>
                  </a:lnTo>
                  <a:close/>
                  <a:moveTo>
                    <a:pt x="1334024" y="832737"/>
                  </a:moveTo>
                  <a:lnTo>
                    <a:pt x="1329463" y="828175"/>
                  </a:lnTo>
                  <a:lnTo>
                    <a:pt x="1365961" y="791677"/>
                  </a:lnTo>
                  <a:lnTo>
                    <a:pt x="1370522" y="796239"/>
                  </a:lnTo>
                  <a:lnTo>
                    <a:pt x="1334024" y="832737"/>
                  </a:lnTo>
                  <a:close/>
                  <a:moveTo>
                    <a:pt x="1382064" y="880771"/>
                  </a:moveTo>
                  <a:lnTo>
                    <a:pt x="1377503" y="876209"/>
                  </a:lnTo>
                  <a:lnTo>
                    <a:pt x="1414001" y="839711"/>
                  </a:lnTo>
                  <a:lnTo>
                    <a:pt x="1418562" y="844273"/>
                  </a:lnTo>
                  <a:lnTo>
                    <a:pt x="1382064" y="880771"/>
                  </a:lnTo>
                  <a:close/>
                  <a:moveTo>
                    <a:pt x="1430098" y="928811"/>
                  </a:moveTo>
                  <a:lnTo>
                    <a:pt x="1425537" y="924249"/>
                  </a:lnTo>
                  <a:lnTo>
                    <a:pt x="1462035" y="887752"/>
                  </a:lnTo>
                  <a:lnTo>
                    <a:pt x="1466596" y="892313"/>
                  </a:lnTo>
                  <a:lnTo>
                    <a:pt x="1430098" y="928811"/>
                  </a:lnTo>
                  <a:close/>
                  <a:moveTo>
                    <a:pt x="1478138" y="976845"/>
                  </a:moveTo>
                  <a:lnTo>
                    <a:pt x="1473577" y="972283"/>
                  </a:lnTo>
                  <a:lnTo>
                    <a:pt x="1510075" y="935785"/>
                  </a:lnTo>
                  <a:lnTo>
                    <a:pt x="1514637" y="940347"/>
                  </a:lnTo>
                  <a:lnTo>
                    <a:pt x="1478138" y="976845"/>
                  </a:lnTo>
                  <a:close/>
                  <a:moveTo>
                    <a:pt x="1526179" y="1024885"/>
                  </a:moveTo>
                  <a:lnTo>
                    <a:pt x="1521617" y="1020324"/>
                  </a:lnTo>
                  <a:lnTo>
                    <a:pt x="1558115" y="983826"/>
                  </a:lnTo>
                  <a:lnTo>
                    <a:pt x="1562677" y="988387"/>
                  </a:lnTo>
                  <a:lnTo>
                    <a:pt x="1526179" y="1024885"/>
                  </a:lnTo>
                  <a:close/>
                  <a:moveTo>
                    <a:pt x="1574213" y="1072919"/>
                  </a:moveTo>
                  <a:lnTo>
                    <a:pt x="1569651" y="1068357"/>
                  </a:lnTo>
                  <a:lnTo>
                    <a:pt x="1606149" y="1031859"/>
                  </a:lnTo>
                  <a:lnTo>
                    <a:pt x="1610711" y="1036421"/>
                  </a:lnTo>
                  <a:lnTo>
                    <a:pt x="1574213" y="1072919"/>
                  </a:lnTo>
                  <a:close/>
                  <a:moveTo>
                    <a:pt x="1622246" y="1120959"/>
                  </a:moveTo>
                  <a:lnTo>
                    <a:pt x="1617685" y="1116398"/>
                  </a:lnTo>
                  <a:lnTo>
                    <a:pt x="1654183" y="1079900"/>
                  </a:lnTo>
                  <a:lnTo>
                    <a:pt x="1658744" y="1084461"/>
                  </a:lnTo>
                  <a:lnTo>
                    <a:pt x="1622246" y="1120959"/>
                  </a:lnTo>
                  <a:close/>
                  <a:moveTo>
                    <a:pt x="1670287" y="1168993"/>
                  </a:moveTo>
                  <a:lnTo>
                    <a:pt x="1665725" y="1164432"/>
                  </a:lnTo>
                  <a:lnTo>
                    <a:pt x="1702223" y="1127933"/>
                  </a:lnTo>
                  <a:lnTo>
                    <a:pt x="1706785" y="1132495"/>
                  </a:lnTo>
                  <a:lnTo>
                    <a:pt x="1670287" y="1168993"/>
                  </a:lnTo>
                  <a:close/>
                  <a:moveTo>
                    <a:pt x="1695242" y="1047963"/>
                  </a:moveTo>
                  <a:lnTo>
                    <a:pt x="1690681" y="1043402"/>
                  </a:lnTo>
                  <a:lnTo>
                    <a:pt x="1727179" y="1006904"/>
                  </a:lnTo>
                  <a:lnTo>
                    <a:pt x="1731740" y="1011465"/>
                  </a:lnTo>
                  <a:lnTo>
                    <a:pt x="1695242" y="1047963"/>
                  </a:lnTo>
                  <a:close/>
                  <a:moveTo>
                    <a:pt x="1743283" y="1096004"/>
                  </a:moveTo>
                  <a:lnTo>
                    <a:pt x="1738721" y="1091442"/>
                  </a:lnTo>
                  <a:lnTo>
                    <a:pt x="1775213" y="1054944"/>
                  </a:lnTo>
                  <a:lnTo>
                    <a:pt x="1779774" y="1059506"/>
                  </a:lnTo>
                  <a:lnTo>
                    <a:pt x="1743283" y="1096004"/>
                  </a:lnTo>
                  <a:close/>
                  <a:moveTo>
                    <a:pt x="1791317" y="1144037"/>
                  </a:moveTo>
                  <a:lnTo>
                    <a:pt x="1786755" y="1139476"/>
                  </a:lnTo>
                  <a:lnTo>
                    <a:pt x="1823253" y="1102978"/>
                  </a:lnTo>
                  <a:lnTo>
                    <a:pt x="1827814" y="1107539"/>
                  </a:lnTo>
                  <a:lnTo>
                    <a:pt x="1791317" y="1144037"/>
                  </a:lnTo>
                  <a:close/>
                  <a:moveTo>
                    <a:pt x="1816272" y="1023007"/>
                  </a:moveTo>
                  <a:lnTo>
                    <a:pt x="1811711" y="1018446"/>
                  </a:lnTo>
                  <a:lnTo>
                    <a:pt x="1848209" y="981948"/>
                  </a:lnTo>
                  <a:lnTo>
                    <a:pt x="1852770" y="986510"/>
                  </a:lnTo>
                  <a:lnTo>
                    <a:pt x="1816272" y="1023007"/>
                  </a:lnTo>
                  <a:close/>
                  <a:moveTo>
                    <a:pt x="1864312" y="1071048"/>
                  </a:moveTo>
                  <a:lnTo>
                    <a:pt x="1859751" y="1066486"/>
                  </a:lnTo>
                  <a:lnTo>
                    <a:pt x="1896249" y="1029988"/>
                  </a:lnTo>
                  <a:lnTo>
                    <a:pt x="1900810" y="1034550"/>
                  </a:lnTo>
                  <a:lnTo>
                    <a:pt x="1864312" y="1071048"/>
                  </a:lnTo>
                  <a:close/>
                  <a:moveTo>
                    <a:pt x="1912346" y="1119082"/>
                  </a:moveTo>
                  <a:lnTo>
                    <a:pt x="1907785" y="1114520"/>
                  </a:lnTo>
                  <a:lnTo>
                    <a:pt x="1944283" y="1078022"/>
                  </a:lnTo>
                  <a:lnTo>
                    <a:pt x="1948844" y="1082584"/>
                  </a:lnTo>
                  <a:lnTo>
                    <a:pt x="1912346" y="1119082"/>
                  </a:lnTo>
                  <a:close/>
                  <a:moveTo>
                    <a:pt x="1937308" y="998052"/>
                  </a:moveTo>
                  <a:lnTo>
                    <a:pt x="1932747" y="993490"/>
                  </a:lnTo>
                  <a:lnTo>
                    <a:pt x="1969238" y="956992"/>
                  </a:lnTo>
                  <a:lnTo>
                    <a:pt x="1973800" y="961554"/>
                  </a:lnTo>
                  <a:lnTo>
                    <a:pt x="1937308" y="998052"/>
                  </a:lnTo>
                  <a:close/>
                  <a:moveTo>
                    <a:pt x="1985348" y="1046086"/>
                  </a:moveTo>
                  <a:lnTo>
                    <a:pt x="1980787" y="1041524"/>
                  </a:lnTo>
                  <a:lnTo>
                    <a:pt x="2017279" y="1005026"/>
                  </a:lnTo>
                  <a:lnTo>
                    <a:pt x="2021840" y="1009588"/>
                  </a:lnTo>
                  <a:lnTo>
                    <a:pt x="1985348" y="1046086"/>
                  </a:lnTo>
                  <a:close/>
                  <a:moveTo>
                    <a:pt x="2010304" y="925056"/>
                  </a:moveTo>
                  <a:lnTo>
                    <a:pt x="2005743" y="920494"/>
                  </a:lnTo>
                  <a:lnTo>
                    <a:pt x="2042241" y="883997"/>
                  </a:lnTo>
                  <a:lnTo>
                    <a:pt x="2046802" y="888558"/>
                  </a:lnTo>
                  <a:lnTo>
                    <a:pt x="2010304" y="925056"/>
                  </a:lnTo>
                  <a:close/>
                  <a:moveTo>
                    <a:pt x="2035260" y="804026"/>
                  </a:moveTo>
                  <a:lnTo>
                    <a:pt x="2030698" y="799465"/>
                  </a:lnTo>
                  <a:lnTo>
                    <a:pt x="2067190" y="762967"/>
                  </a:lnTo>
                  <a:lnTo>
                    <a:pt x="2071751" y="767528"/>
                  </a:lnTo>
                  <a:lnTo>
                    <a:pt x="2035260" y="804026"/>
                  </a:lnTo>
                  <a:close/>
                </a:path>
              </a:pathLst>
            </a:custGeom>
            <a:no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EA91F47-78A5-3DA3-D71C-7C4160701476}"/>
                </a:ext>
              </a:extLst>
            </p:cNvPr>
            <p:cNvSpPr/>
            <p:nvPr/>
          </p:nvSpPr>
          <p:spPr>
            <a:xfrm rot="-2700000">
              <a:off x="4890020" y="196362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8F78FAA-92F2-3BA9-119D-B142D7B02629}"/>
                </a:ext>
              </a:extLst>
            </p:cNvPr>
            <p:cNvSpPr/>
            <p:nvPr/>
          </p:nvSpPr>
          <p:spPr>
            <a:xfrm rot="-2700000">
              <a:off x="4963015" y="189063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5B57B9E-B65B-4872-D088-A2C1D83DB579}"/>
                </a:ext>
              </a:extLst>
            </p:cNvPr>
            <p:cNvSpPr/>
            <p:nvPr/>
          </p:nvSpPr>
          <p:spPr>
            <a:xfrm rot="-2700000">
              <a:off x="4792070" y="215764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99FB7A4-576C-9E44-D7A9-42712642E434}"/>
                </a:ext>
              </a:extLst>
            </p:cNvPr>
            <p:cNvSpPr/>
            <p:nvPr/>
          </p:nvSpPr>
          <p:spPr>
            <a:xfrm rot="-2700000">
              <a:off x="4865069" y="20846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E0D47CA-26E1-D421-3762-F675DFD6FA9B}"/>
                </a:ext>
              </a:extLst>
            </p:cNvPr>
            <p:cNvSpPr/>
            <p:nvPr/>
          </p:nvSpPr>
          <p:spPr>
            <a:xfrm rot="-2700000">
              <a:off x="5157041" y="179268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0E6364E-327D-6D8F-BEE9-089F65D8AD60}"/>
                </a:ext>
              </a:extLst>
            </p:cNvPr>
            <p:cNvSpPr/>
            <p:nvPr/>
          </p:nvSpPr>
          <p:spPr>
            <a:xfrm rot="-2700000">
              <a:off x="5084051" y="186567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B29606B-BA28-9BD5-3CC3-6933D208AB1F}"/>
                </a:ext>
              </a:extLst>
            </p:cNvPr>
            <p:cNvSpPr/>
            <p:nvPr/>
          </p:nvSpPr>
          <p:spPr>
            <a:xfrm rot="-2700000">
              <a:off x="5011047" y="193866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06F5431-4CCD-1722-552C-25A3F5699423}"/>
                </a:ext>
              </a:extLst>
            </p:cNvPr>
            <p:cNvSpPr/>
            <p:nvPr/>
          </p:nvSpPr>
          <p:spPr>
            <a:xfrm rot="-2700000">
              <a:off x="4938057" y="201165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F68DB33-1EB1-4985-D590-D8E9F9B8703F}"/>
                </a:ext>
              </a:extLst>
            </p:cNvPr>
            <p:cNvSpPr/>
            <p:nvPr/>
          </p:nvSpPr>
          <p:spPr>
            <a:xfrm rot="-2700000">
              <a:off x="4767127" y="227862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C8E3566C-2A9E-41E4-BF81-79EE0D82DEDA}"/>
                </a:ext>
              </a:extLst>
            </p:cNvPr>
            <p:cNvSpPr/>
            <p:nvPr/>
          </p:nvSpPr>
          <p:spPr>
            <a:xfrm rot="-2700000">
              <a:off x="4840104" y="22056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2DFF01DA-D979-E4C9-B9CF-291CF395CB7D}"/>
                </a:ext>
              </a:extLst>
            </p:cNvPr>
            <p:cNvSpPr/>
            <p:nvPr/>
          </p:nvSpPr>
          <p:spPr>
            <a:xfrm rot="-2700000">
              <a:off x="5132081" y="191370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563156F-C657-9DFE-5365-8D6A1D37A471}"/>
                </a:ext>
              </a:extLst>
            </p:cNvPr>
            <p:cNvSpPr/>
            <p:nvPr/>
          </p:nvSpPr>
          <p:spPr>
            <a:xfrm rot="-2700000">
              <a:off x="5059086" y="198670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944F13B-9407-839E-3484-49E716A40EC6}"/>
                </a:ext>
              </a:extLst>
            </p:cNvPr>
            <p:cNvSpPr/>
            <p:nvPr/>
          </p:nvSpPr>
          <p:spPr>
            <a:xfrm rot="-2700000">
              <a:off x="4986092" y="205969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70240F6-BC77-7E72-8F1D-C8DB38B4254F}"/>
                </a:ext>
              </a:extLst>
            </p:cNvPr>
            <p:cNvSpPr/>
            <p:nvPr/>
          </p:nvSpPr>
          <p:spPr>
            <a:xfrm>
              <a:off x="5283356" y="1755973"/>
              <a:ext cx="39285" cy="35504"/>
            </a:xfrm>
            <a:custGeom>
              <a:avLst/>
              <a:gdLst>
                <a:gd name="connsiteX0" fmla="*/ 4561 w 39285"/>
                <a:gd name="connsiteY0" fmla="*/ 35504 h 35504"/>
                <a:gd name="connsiteX1" fmla="*/ 39285 w 39285"/>
                <a:gd name="connsiteY1" fmla="*/ 781 h 35504"/>
                <a:gd name="connsiteX2" fmla="*/ 30943 w 39285"/>
                <a:gd name="connsiteY2" fmla="*/ 0 h 35504"/>
                <a:gd name="connsiteX3" fmla="*/ 0 w 39285"/>
                <a:gd name="connsiteY3" fmla="*/ 30943 h 35504"/>
                <a:gd name="connsiteX4" fmla="*/ 4561 w 39285"/>
                <a:gd name="connsiteY4" fmla="*/ 35504 h 3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85" h="35504">
                  <a:moveTo>
                    <a:pt x="4561" y="35504"/>
                  </a:moveTo>
                  <a:lnTo>
                    <a:pt x="39285" y="781"/>
                  </a:lnTo>
                  <a:cubicBezTo>
                    <a:pt x="36504" y="510"/>
                    <a:pt x="33737" y="213"/>
                    <a:pt x="30943" y="0"/>
                  </a:cubicBezTo>
                  <a:lnTo>
                    <a:pt x="0" y="30943"/>
                  </a:lnTo>
                  <a:lnTo>
                    <a:pt x="4561" y="35504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BA3B6BF-D034-8F3E-2C3C-9A3EFE9DE49E}"/>
                </a:ext>
              </a:extLst>
            </p:cNvPr>
            <p:cNvSpPr/>
            <p:nvPr/>
          </p:nvSpPr>
          <p:spPr>
            <a:xfrm rot="-2700000">
              <a:off x="5205080" y="184071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E44F349-54FE-B620-EE8E-8F53C696A790}"/>
                </a:ext>
              </a:extLst>
            </p:cNvPr>
            <p:cNvSpPr/>
            <p:nvPr/>
          </p:nvSpPr>
          <p:spPr>
            <a:xfrm rot="-2700000">
              <a:off x="4913099" y="213268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8165DD7-C76A-8436-0F1F-F105116B9EA7}"/>
                </a:ext>
              </a:extLst>
            </p:cNvPr>
            <p:cNvSpPr/>
            <p:nvPr/>
          </p:nvSpPr>
          <p:spPr>
            <a:xfrm rot="-2700000">
              <a:off x="4961134" y="218072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93CD56D-42CC-7473-B15F-2374ECF76287}"/>
                </a:ext>
              </a:extLst>
            </p:cNvPr>
            <p:cNvSpPr/>
            <p:nvPr/>
          </p:nvSpPr>
          <p:spPr>
            <a:xfrm rot="-2700000">
              <a:off x="5180118" y="196174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EE6000E-9C90-31A0-9E00-CCCC9AE16C36}"/>
                </a:ext>
              </a:extLst>
            </p:cNvPr>
            <p:cNvSpPr/>
            <p:nvPr/>
          </p:nvSpPr>
          <p:spPr>
            <a:xfrm rot="-2700000">
              <a:off x="5107127" y="203473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4F626C5-811A-FDA8-4A16-887F40DCBF83}"/>
                </a:ext>
              </a:extLst>
            </p:cNvPr>
            <p:cNvSpPr/>
            <p:nvPr/>
          </p:nvSpPr>
          <p:spPr>
            <a:xfrm rot="-2700000">
              <a:off x="5034129" y="210773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4C2B3B6-7A65-81C5-E289-7BA9D21D7882}"/>
                </a:ext>
              </a:extLst>
            </p:cNvPr>
            <p:cNvSpPr/>
            <p:nvPr/>
          </p:nvSpPr>
          <p:spPr>
            <a:xfrm rot="-2700000">
              <a:off x="5326100" y="18157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9B7A802-BD11-D72E-9DAD-AC6E9DE09E69}"/>
                </a:ext>
              </a:extLst>
            </p:cNvPr>
            <p:cNvSpPr/>
            <p:nvPr/>
          </p:nvSpPr>
          <p:spPr>
            <a:xfrm rot="-2700000">
              <a:off x="4815132" y="232676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E4E42D3-BA72-548A-EC40-DF964D9EAC38}"/>
                </a:ext>
              </a:extLst>
            </p:cNvPr>
            <p:cNvSpPr/>
            <p:nvPr/>
          </p:nvSpPr>
          <p:spPr>
            <a:xfrm>
              <a:off x="4748539" y="2382406"/>
              <a:ext cx="39962" cy="41052"/>
            </a:xfrm>
            <a:custGeom>
              <a:avLst/>
              <a:gdLst>
                <a:gd name="connsiteX0" fmla="*/ 39963 w 39962"/>
                <a:gd name="connsiteY0" fmla="*/ 4561 h 41052"/>
                <a:gd name="connsiteX1" fmla="*/ 35401 w 39962"/>
                <a:gd name="connsiteY1" fmla="*/ 0 h 41052"/>
                <a:gd name="connsiteX2" fmla="*/ 110 w 39962"/>
                <a:gd name="connsiteY2" fmla="*/ 35285 h 41052"/>
                <a:gd name="connsiteX3" fmla="*/ 0 w 39962"/>
                <a:gd name="connsiteY3" fmla="*/ 37588 h 41052"/>
                <a:gd name="connsiteX4" fmla="*/ 3465 w 39962"/>
                <a:gd name="connsiteY4" fmla="*/ 41053 h 41052"/>
                <a:gd name="connsiteX5" fmla="*/ 39963 w 39962"/>
                <a:gd name="connsiteY5" fmla="*/ 4561 h 4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962" h="41052">
                  <a:moveTo>
                    <a:pt x="39963" y="4561"/>
                  </a:moveTo>
                  <a:lnTo>
                    <a:pt x="35401" y="0"/>
                  </a:lnTo>
                  <a:lnTo>
                    <a:pt x="110" y="35285"/>
                  </a:lnTo>
                  <a:cubicBezTo>
                    <a:pt x="71" y="36053"/>
                    <a:pt x="39" y="36821"/>
                    <a:pt x="0" y="37588"/>
                  </a:cubicBezTo>
                  <a:lnTo>
                    <a:pt x="3465" y="41053"/>
                  </a:lnTo>
                  <a:lnTo>
                    <a:pt x="39963" y="4561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D2562E0-276B-CDFF-1CD0-051DC45E48C2}"/>
                </a:ext>
              </a:extLst>
            </p:cNvPr>
            <p:cNvSpPr/>
            <p:nvPr/>
          </p:nvSpPr>
          <p:spPr>
            <a:xfrm rot="-2700000">
              <a:off x="5253110" y="188875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FB095AD-7527-EEFB-FC82-F6297F815EF0}"/>
                </a:ext>
              </a:extLst>
            </p:cNvPr>
            <p:cNvSpPr/>
            <p:nvPr/>
          </p:nvSpPr>
          <p:spPr>
            <a:xfrm rot="-2700000">
              <a:off x="4888132" y="225377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F14FA44-F8EB-BA4F-2F20-F1FD57800345}"/>
                </a:ext>
              </a:extLst>
            </p:cNvPr>
            <p:cNvSpPr/>
            <p:nvPr/>
          </p:nvSpPr>
          <p:spPr>
            <a:xfrm rot="-2700000">
              <a:off x="5009185" y="22287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60055172-135C-3A2C-B467-A92E0E5ADBAC}"/>
                </a:ext>
              </a:extLst>
            </p:cNvPr>
            <p:cNvSpPr/>
            <p:nvPr/>
          </p:nvSpPr>
          <p:spPr>
            <a:xfrm rot="-2700486">
              <a:off x="4936203" y="23016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C3B6DE3-161F-45A9-A889-FAAFBEF6F0F7}"/>
                </a:ext>
              </a:extLst>
            </p:cNvPr>
            <p:cNvSpPr/>
            <p:nvPr/>
          </p:nvSpPr>
          <p:spPr>
            <a:xfrm rot="-2700000">
              <a:off x="4863202" y="237469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13F5024-11E4-3CD5-3F7F-B3824350175F}"/>
                </a:ext>
              </a:extLst>
            </p:cNvPr>
            <p:cNvSpPr/>
            <p:nvPr/>
          </p:nvSpPr>
          <p:spPr>
            <a:xfrm rot="-2700000">
              <a:off x="5374149" y="18637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C17B134-FC12-B54B-E6D0-FC4C7B4B8EAC}"/>
                </a:ext>
              </a:extLst>
            </p:cNvPr>
            <p:cNvSpPr/>
            <p:nvPr/>
          </p:nvSpPr>
          <p:spPr>
            <a:xfrm rot="-2700000">
              <a:off x="4790191" y="244773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0E60EA9D-658A-F680-D342-A22BA406A3D8}"/>
                </a:ext>
              </a:extLst>
            </p:cNvPr>
            <p:cNvSpPr/>
            <p:nvPr/>
          </p:nvSpPr>
          <p:spPr>
            <a:xfrm rot="-2700000">
              <a:off x="5301152" y="193679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306B336-855A-5751-F49C-2974EA8F9C89}"/>
                </a:ext>
              </a:extLst>
            </p:cNvPr>
            <p:cNvSpPr/>
            <p:nvPr/>
          </p:nvSpPr>
          <p:spPr>
            <a:xfrm rot="-2700000">
              <a:off x="5082178" y="21557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522C947-D2A9-A370-4B85-21696F87D032}"/>
                </a:ext>
              </a:extLst>
            </p:cNvPr>
            <p:cNvSpPr/>
            <p:nvPr/>
          </p:nvSpPr>
          <p:spPr>
            <a:xfrm rot="-2700000">
              <a:off x="5155163" y="208272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7C8C9FF-94DF-F25B-7350-D0C1ADB948E6}"/>
                </a:ext>
              </a:extLst>
            </p:cNvPr>
            <p:cNvSpPr/>
            <p:nvPr/>
          </p:nvSpPr>
          <p:spPr>
            <a:xfrm rot="-2700000">
              <a:off x="5228161" y="200978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A754C901-CC87-D655-DDCF-66AC2E9825D5}"/>
                </a:ext>
              </a:extLst>
            </p:cNvPr>
            <p:cNvSpPr/>
            <p:nvPr/>
          </p:nvSpPr>
          <p:spPr>
            <a:xfrm rot="-2700000">
              <a:off x="5422179" y="19118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F8823C65-0DA1-6D3F-4B2D-611D83E2600F}"/>
                </a:ext>
              </a:extLst>
            </p:cNvPr>
            <p:cNvSpPr/>
            <p:nvPr/>
          </p:nvSpPr>
          <p:spPr>
            <a:xfrm rot="-2700000">
              <a:off x="5130208" y="220374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0" name="Freeform: Shape 1919">
              <a:extLst>
                <a:ext uri="{FF2B5EF4-FFF2-40B4-BE49-F238E27FC236}">
                  <a16:creationId xmlns:a16="http://schemas.microsoft.com/office/drawing/2014/main" id="{359C6B81-9525-2F83-A0A2-3ABC9CC58501}"/>
                </a:ext>
              </a:extLst>
            </p:cNvPr>
            <p:cNvSpPr/>
            <p:nvPr/>
          </p:nvSpPr>
          <p:spPr>
            <a:xfrm rot="-2700486">
              <a:off x="4984238" y="234971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1" name="Freeform: Shape 1920">
              <a:extLst>
                <a:ext uri="{FF2B5EF4-FFF2-40B4-BE49-F238E27FC236}">
                  <a16:creationId xmlns:a16="http://schemas.microsoft.com/office/drawing/2014/main" id="{C6C7B22A-2445-657E-EA10-0EC37DCB69EF}"/>
                </a:ext>
              </a:extLst>
            </p:cNvPr>
            <p:cNvSpPr/>
            <p:nvPr/>
          </p:nvSpPr>
          <p:spPr>
            <a:xfrm rot="-2700000">
              <a:off x="4911237" y="24227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2" name="Freeform: Shape 1921">
              <a:extLst>
                <a:ext uri="{FF2B5EF4-FFF2-40B4-BE49-F238E27FC236}">
                  <a16:creationId xmlns:a16="http://schemas.microsoft.com/office/drawing/2014/main" id="{B82DD715-F8A1-8536-746A-4A9B97ED885C}"/>
                </a:ext>
              </a:extLst>
            </p:cNvPr>
            <p:cNvSpPr/>
            <p:nvPr/>
          </p:nvSpPr>
          <p:spPr>
            <a:xfrm rot="-2700000">
              <a:off x="4838227" y="249577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3" name="Freeform: Shape 1922">
              <a:extLst>
                <a:ext uri="{FF2B5EF4-FFF2-40B4-BE49-F238E27FC236}">
                  <a16:creationId xmlns:a16="http://schemas.microsoft.com/office/drawing/2014/main" id="{2BB012BE-A815-2703-68EE-A7790CD8B963}"/>
                </a:ext>
              </a:extLst>
            </p:cNvPr>
            <p:cNvSpPr/>
            <p:nvPr/>
          </p:nvSpPr>
          <p:spPr>
            <a:xfrm>
              <a:off x="5500473" y="1832175"/>
              <a:ext cx="31226" cy="30413"/>
            </a:xfrm>
            <a:custGeom>
              <a:avLst/>
              <a:gdLst>
                <a:gd name="connsiteX0" fmla="*/ 4555 w 31226"/>
                <a:gd name="connsiteY0" fmla="*/ 30414 h 30413"/>
                <a:gd name="connsiteX1" fmla="*/ 31227 w 31226"/>
                <a:gd name="connsiteY1" fmla="*/ 3749 h 30413"/>
                <a:gd name="connsiteX2" fmla="*/ 25852 w 31226"/>
                <a:gd name="connsiteY2" fmla="*/ 0 h 30413"/>
                <a:gd name="connsiteX3" fmla="*/ 0 w 31226"/>
                <a:gd name="connsiteY3" fmla="*/ 25852 h 30413"/>
                <a:gd name="connsiteX4" fmla="*/ 4555 w 31226"/>
                <a:gd name="connsiteY4" fmla="*/ 30414 h 30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6" h="30413">
                  <a:moveTo>
                    <a:pt x="4555" y="30414"/>
                  </a:moveTo>
                  <a:lnTo>
                    <a:pt x="31227" y="3749"/>
                  </a:lnTo>
                  <a:cubicBezTo>
                    <a:pt x="29433" y="2497"/>
                    <a:pt x="27653" y="1226"/>
                    <a:pt x="25852" y="0"/>
                  </a:cubicBezTo>
                  <a:lnTo>
                    <a:pt x="0" y="25852"/>
                  </a:lnTo>
                  <a:lnTo>
                    <a:pt x="4555" y="30414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4" name="Freeform: Shape 1923">
              <a:extLst>
                <a:ext uri="{FF2B5EF4-FFF2-40B4-BE49-F238E27FC236}">
                  <a16:creationId xmlns:a16="http://schemas.microsoft.com/office/drawing/2014/main" id="{1DD72810-CF4D-C4CC-D7A6-F27685151B5F}"/>
                </a:ext>
              </a:extLst>
            </p:cNvPr>
            <p:cNvSpPr/>
            <p:nvPr/>
          </p:nvSpPr>
          <p:spPr>
            <a:xfrm rot="-2700000">
              <a:off x="5349186" y="198483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5" name="Freeform: Shape 1924">
              <a:extLst>
                <a:ext uri="{FF2B5EF4-FFF2-40B4-BE49-F238E27FC236}">
                  <a16:creationId xmlns:a16="http://schemas.microsoft.com/office/drawing/2014/main" id="{21CD3BE2-BD13-3CE0-AD8E-D2136B666AFB}"/>
                </a:ext>
              </a:extLst>
            </p:cNvPr>
            <p:cNvSpPr/>
            <p:nvPr/>
          </p:nvSpPr>
          <p:spPr>
            <a:xfrm rot="-2700000">
              <a:off x="5276196" y="205782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6" name="Freeform: Shape 1925">
              <a:extLst>
                <a:ext uri="{FF2B5EF4-FFF2-40B4-BE49-F238E27FC236}">
                  <a16:creationId xmlns:a16="http://schemas.microsoft.com/office/drawing/2014/main" id="{013F632E-D8A0-9542-A796-EA747C969ABB}"/>
                </a:ext>
              </a:extLst>
            </p:cNvPr>
            <p:cNvSpPr/>
            <p:nvPr/>
          </p:nvSpPr>
          <p:spPr>
            <a:xfrm rot="-2700000">
              <a:off x="5203198" y="21307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7" name="Freeform: Shape 1926">
              <a:extLst>
                <a:ext uri="{FF2B5EF4-FFF2-40B4-BE49-F238E27FC236}">
                  <a16:creationId xmlns:a16="http://schemas.microsoft.com/office/drawing/2014/main" id="{6AFE0515-1DE1-B979-19EB-3E575580CE4C}"/>
                </a:ext>
              </a:extLst>
            </p:cNvPr>
            <p:cNvSpPr/>
            <p:nvPr/>
          </p:nvSpPr>
          <p:spPr>
            <a:xfrm rot="-2700000">
              <a:off x="5057224" y="227674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8" name="Freeform: Shape 1927">
              <a:extLst>
                <a:ext uri="{FF2B5EF4-FFF2-40B4-BE49-F238E27FC236}">
                  <a16:creationId xmlns:a16="http://schemas.microsoft.com/office/drawing/2014/main" id="{968009BB-283B-07D8-2397-6B274B09F760}"/>
                </a:ext>
              </a:extLst>
            </p:cNvPr>
            <p:cNvSpPr/>
            <p:nvPr/>
          </p:nvSpPr>
          <p:spPr>
            <a:xfrm rot="-2700000">
              <a:off x="4765237" y="256877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9" name="Freeform: Shape 1928">
              <a:extLst>
                <a:ext uri="{FF2B5EF4-FFF2-40B4-BE49-F238E27FC236}">
                  <a16:creationId xmlns:a16="http://schemas.microsoft.com/office/drawing/2014/main" id="{69084CD3-3071-9F1F-8D52-A8D8FA6ECF17}"/>
                </a:ext>
              </a:extLst>
            </p:cNvPr>
            <p:cNvSpPr/>
            <p:nvPr/>
          </p:nvSpPr>
          <p:spPr>
            <a:xfrm rot="-2700486">
              <a:off x="5032272" y="23977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0" name="Freeform: Shape 1929">
              <a:extLst>
                <a:ext uri="{FF2B5EF4-FFF2-40B4-BE49-F238E27FC236}">
                  <a16:creationId xmlns:a16="http://schemas.microsoft.com/office/drawing/2014/main" id="{0E7F8EAD-8ABC-2E65-2D35-3ED00D501620}"/>
                </a:ext>
              </a:extLst>
            </p:cNvPr>
            <p:cNvSpPr/>
            <p:nvPr/>
          </p:nvSpPr>
          <p:spPr>
            <a:xfrm rot="-2700000">
              <a:off x="4959273" y="247076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1" name="Freeform: Shape 1930">
              <a:extLst>
                <a:ext uri="{FF2B5EF4-FFF2-40B4-BE49-F238E27FC236}">
                  <a16:creationId xmlns:a16="http://schemas.microsoft.com/office/drawing/2014/main" id="{31E272B8-1879-4CB2-ECBD-B6BC8126CCA0}"/>
                </a:ext>
              </a:extLst>
            </p:cNvPr>
            <p:cNvSpPr/>
            <p:nvPr/>
          </p:nvSpPr>
          <p:spPr>
            <a:xfrm>
              <a:off x="5548501" y="1874261"/>
              <a:ext cx="36601" cy="36368"/>
            </a:xfrm>
            <a:custGeom>
              <a:avLst/>
              <a:gdLst>
                <a:gd name="connsiteX0" fmla="*/ 4561 w 36601"/>
                <a:gd name="connsiteY0" fmla="*/ 36369 h 36368"/>
                <a:gd name="connsiteX1" fmla="*/ 36601 w 36601"/>
                <a:gd name="connsiteY1" fmla="*/ 4329 h 36368"/>
                <a:gd name="connsiteX2" fmla="*/ 31808 w 36601"/>
                <a:gd name="connsiteY2" fmla="*/ 0 h 36368"/>
                <a:gd name="connsiteX3" fmla="*/ 0 w 36601"/>
                <a:gd name="connsiteY3" fmla="*/ 31807 h 36368"/>
                <a:gd name="connsiteX4" fmla="*/ 4561 w 36601"/>
                <a:gd name="connsiteY4" fmla="*/ 36369 h 3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01" h="36368">
                  <a:moveTo>
                    <a:pt x="4561" y="36369"/>
                  </a:moveTo>
                  <a:lnTo>
                    <a:pt x="36601" y="4329"/>
                  </a:lnTo>
                  <a:cubicBezTo>
                    <a:pt x="35008" y="2878"/>
                    <a:pt x="33414" y="1426"/>
                    <a:pt x="31808" y="0"/>
                  </a:cubicBezTo>
                  <a:lnTo>
                    <a:pt x="0" y="31807"/>
                  </a:lnTo>
                  <a:lnTo>
                    <a:pt x="4561" y="36369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2" name="Freeform: Shape 1931">
              <a:extLst>
                <a:ext uri="{FF2B5EF4-FFF2-40B4-BE49-F238E27FC236}">
                  <a16:creationId xmlns:a16="http://schemas.microsoft.com/office/drawing/2014/main" id="{930C54F3-E6A6-B18F-80D7-C3ABB80086F8}"/>
                </a:ext>
              </a:extLst>
            </p:cNvPr>
            <p:cNvSpPr/>
            <p:nvPr/>
          </p:nvSpPr>
          <p:spPr>
            <a:xfrm rot="-2700000">
              <a:off x="5105256" y="232477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3" name="Freeform: Shape 1932">
              <a:extLst>
                <a:ext uri="{FF2B5EF4-FFF2-40B4-BE49-F238E27FC236}">
                  <a16:creationId xmlns:a16="http://schemas.microsoft.com/office/drawing/2014/main" id="{EAED3D99-3A82-695F-396E-4EEE026D6144}"/>
                </a:ext>
              </a:extLst>
            </p:cNvPr>
            <p:cNvSpPr/>
            <p:nvPr/>
          </p:nvSpPr>
          <p:spPr>
            <a:xfrm rot="-2700000">
              <a:off x="5251235" y="217878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4" name="Freeform: Shape 1933">
              <a:extLst>
                <a:ext uri="{FF2B5EF4-FFF2-40B4-BE49-F238E27FC236}">
                  <a16:creationId xmlns:a16="http://schemas.microsoft.com/office/drawing/2014/main" id="{3EB5091A-BD80-0989-AEB7-2E140879AA33}"/>
                </a:ext>
              </a:extLst>
            </p:cNvPr>
            <p:cNvSpPr/>
            <p:nvPr/>
          </p:nvSpPr>
          <p:spPr>
            <a:xfrm rot="-2700000">
              <a:off x="5397223" y="203285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5" name="Freeform: Shape 1934">
              <a:extLst>
                <a:ext uri="{FF2B5EF4-FFF2-40B4-BE49-F238E27FC236}">
                  <a16:creationId xmlns:a16="http://schemas.microsoft.com/office/drawing/2014/main" id="{523F8422-02E6-D30E-0876-1145E38A0886}"/>
                </a:ext>
              </a:extLst>
            </p:cNvPr>
            <p:cNvSpPr/>
            <p:nvPr/>
          </p:nvSpPr>
          <p:spPr>
            <a:xfrm rot="-2700000">
              <a:off x="4886259" y="2543811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6" name="Freeform: Shape 1935">
              <a:extLst>
                <a:ext uri="{FF2B5EF4-FFF2-40B4-BE49-F238E27FC236}">
                  <a16:creationId xmlns:a16="http://schemas.microsoft.com/office/drawing/2014/main" id="{C3218886-A7F3-3113-448F-F21412CC9402}"/>
                </a:ext>
              </a:extLst>
            </p:cNvPr>
            <p:cNvSpPr/>
            <p:nvPr/>
          </p:nvSpPr>
          <p:spPr>
            <a:xfrm rot="-2700000">
              <a:off x="5470215" y="195987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7" name="Freeform: Shape 1936">
              <a:extLst>
                <a:ext uri="{FF2B5EF4-FFF2-40B4-BE49-F238E27FC236}">
                  <a16:creationId xmlns:a16="http://schemas.microsoft.com/office/drawing/2014/main" id="{051023D8-AD06-765B-79CF-4E2286E32F14}"/>
                </a:ext>
              </a:extLst>
            </p:cNvPr>
            <p:cNvSpPr/>
            <p:nvPr/>
          </p:nvSpPr>
          <p:spPr>
            <a:xfrm rot="-2700000">
              <a:off x="5324231" y="210592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8" name="Freeform: Shape 1937">
              <a:extLst>
                <a:ext uri="{FF2B5EF4-FFF2-40B4-BE49-F238E27FC236}">
                  <a16:creationId xmlns:a16="http://schemas.microsoft.com/office/drawing/2014/main" id="{AD20F127-A24B-FB1F-633F-EAA163AEF642}"/>
                </a:ext>
              </a:extLst>
            </p:cNvPr>
            <p:cNvSpPr/>
            <p:nvPr/>
          </p:nvSpPr>
          <p:spPr>
            <a:xfrm rot="-2700000">
              <a:off x="5178249" y="22517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9" name="Freeform: Shape 1938">
              <a:extLst>
                <a:ext uri="{FF2B5EF4-FFF2-40B4-BE49-F238E27FC236}">
                  <a16:creationId xmlns:a16="http://schemas.microsoft.com/office/drawing/2014/main" id="{8EE583D2-3706-21BB-C790-B5D776D74C0D}"/>
                </a:ext>
              </a:extLst>
            </p:cNvPr>
            <p:cNvSpPr/>
            <p:nvPr/>
          </p:nvSpPr>
          <p:spPr>
            <a:xfrm rot="-2700000">
              <a:off x="4813301" y="26167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0" name="Freeform: Shape 1939">
              <a:extLst>
                <a:ext uri="{FF2B5EF4-FFF2-40B4-BE49-F238E27FC236}">
                  <a16:creationId xmlns:a16="http://schemas.microsoft.com/office/drawing/2014/main" id="{789A6BB0-395C-DE6C-E58C-D58AF08764CF}"/>
                </a:ext>
              </a:extLst>
            </p:cNvPr>
            <p:cNvSpPr/>
            <p:nvPr/>
          </p:nvSpPr>
          <p:spPr>
            <a:xfrm rot="-2700000">
              <a:off x="5518250" y="200790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1" name="Freeform: Shape 1940">
              <a:extLst>
                <a:ext uri="{FF2B5EF4-FFF2-40B4-BE49-F238E27FC236}">
                  <a16:creationId xmlns:a16="http://schemas.microsoft.com/office/drawing/2014/main" id="{FA7D6CD3-C7CE-594A-8979-CA1CE8C769BC}"/>
                </a:ext>
              </a:extLst>
            </p:cNvPr>
            <p:cNvSpPr/>
            <p:nvPr/>
          </p:nvSpPr>
          <p:spPr>
            <a:xfrm rot="-2700000">
              <a:off x="5226274" y="229987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2" name="Freeform: Shape 1941">
              <a:extLst>
                <a:ext uri="{FF2B5EF4-FFF2-40B4-BE49-F238E27FC236}">
                  <a16:creationId xmlns:a16="http://schemas.microsoft.com/office/drawing/2014/main" id="{F0DE1DA3-D1B5-B07D-178B-13F08033382D}"/>
                </a:ext>
              </a:extLst>
            </p:cNvPr>
            <p:cNvSpPr/>
            <p:nvPr/>
          </p:nvSpPr>
          <p:spPr>
            <a:xfrm rot="-2700000">
              <a:off x="5153271" y="237294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3" name="Freeform: Shape 1942">
              <a:extLst>
                <a:ext uri="{FF2B5EF4-FFF2-40B4-BE49-F238E27FC236}">
                  <a16:creationId xmlns:a16="http://schemas.microsoft.com/office/drawing/2014/main" id="{8EB035D2-098D-9060-3236-E60177D87F8D}"/>
                </a:ext>
              </a:extLst>
            </p:cNvPr>
            <p:cNvSpPr/>
            <p:nvPr/>
          </p:nvSpPr>
          <p:spPr>
            <a:xfrm rot="-2700486">
              <a:off x="5080313" y="244578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4" name="Freeform: Shape 1943">
              <a:extLst>
                <a:ext uri="{FF2B5EF4-FFF2-40B4-BE49-F238E27FC236}">
                  <a16:creationId xmlns:a16="http://schemas.microsoft.com/office/drawing/2014/main" id="{E7050DB2-7F75-CEE4-AD30-DC516A118476}"/>
                </a:ext>
              </a:extLst>
            </p:cNvPr>
            <p:cNvSpPr/>
            <p:nvPr/>
          </p:nvSpPr>
          <p:spPr>
            <a:xfrm rot="-2700000">
              <a:off x="4934294" y="259185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5" name="Freeform: Shape 1944">
              <a:extLst>
                <a:ext uri="{FF2B5EF4-FFF2-40B4-BE49-F238E27FC236}">
                  <a16:creationId xmlns:a16="http://schemas.microsoft.com/office/drawing/2014/main" id="{8DD89D5F-3BE7-BB44-8C38-5F2624D829FA}"/>
                </a:ext>
              </a:extLst>
            </p:cNvPr>
            <p:cNvSpPr/>
            <p:nvPr/>
          </p:nvSpPr>
          <p:spPr>
            <a:xfrm rot="-2700486">
              <a:off x="5372259" y="21538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6" name="Freeform: Shape 1945">
              <a:extLst>
                <a:ext uri="{FF2B5EF4-FFF2-40B4-BE49-F238E27FC236}">
                  <a16:creationId xmlns:a16="http://schemas.microsoft.com/office/drawing/2014/main" id="{D1F9658E-30ED-2EC2-5617-56A73D324ED8}"/>
                </a:ext>
              </a:extLst>
            </p:cNvPr>
            <p:cNvSpPr/>
            <p:nvPr/>
          </p:nvSpPr>
          <p:spPr>
            <a:xfrm rot="-2700000">
              <a:off x="5299269" y="222682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7" name="Freeform: Shape 1946">
              <a:extLst>
                <a:ext uri="{FF2B5EF4-FFF2-40B4-BE49-F238E27FC236}">
                  <a16:creationId xmlns:a16="http://schemas.microsoft.com/office/drawing/2014/main" id="{8A66AC93-2663-F210-0C25-B48171B8F16C}"/>
                </a:ext>
              </a:extLst>
            </p:cNvPr>
            <p:cNvSpPr/>
            <p:nvPr/>
          </p:nvSpPr>
          <p:spPr>
            <a:xfrm rot="-2700000">
              <a:off x="4861305" y="266485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9" name="Freeform: Shape 1948">
              <a:extLst>
                <a:ext uri="{FF2B5EF4-FFF2-40B4-BE49-F238E27FC236}">
                  <a16:creationId xmlns:a16="http://schemas.microsoft.com/office/drawing/2014/main" id="{F32FD534-C1EA-88DF-3065-25B7FBC853DB}"/>
                </a:ext>
              </a:extLst>
            </p:cNvPr>
            <p:cNvSpPr/>
            <p:nvPr/>
          </p:nvSpPr>
          <p:spPr>
            <a:xfrm>
              <a:off x="5596534" y="1922269"/>
              <a:ext cx="36091" cy="36394"/>
            </a:xfrm>
            <a:custGeom>
              <a:avLst/>
              <a:gdLst>
                <a:gd name="connsiteX0" fmla="*/ 4561 w 36091"/>
                <a:gd name="connsiteY0" fmla="*/ 36395 h 36394"/>
                <a:gd name="connsiteX1" fmla="*/ 36091 w 36091"/>
                <a:gd name="connsiteY1" fmla="*/ 4865 h 36394"/>
                <a:gd name="connsiteX2" fmla="*/ 31833 w 36091"/>
                <a:gd name="connsiteY2" fmla="*/ 0 h 36394"/>
                <a:gd name="connsiteX3" fmla="*/ 0 w 36091"/>
                <a:gd name="connsiteY3" fmla="*/ 31833 h 36394"/>
                <a:gd name="connsiteX4" fmla="*/ 4561 w 36091"/>
                <a:gd name="connsiteY4" fmla="*/ 36395 h 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1" h="36394">
                  <a:moveTo>
                    <a:pt x="4561" y="36395"/>
                  </a:moveTo>
                  <a:lnTo>
                    <a:pt x="36091" y="4865"/>
                  </a:lnTo>
                  <a:cubicBezTo>
                    <a:pt x="34672" y="3239"/>
                    <a:pt x="33259" y="1607"/>
                    <a:pt x="31833" y="0"/>
                  </a:cubicBezTo>
                  <a:lnTo>
                    <a:pt x="0" y="31833"/>
                  </a:lnTo>
                  <a:lnTo>
                    <a:pt x="4561" y="36395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0" name="Freeform: Shape 1949">
              <a:extLst>
                <a:ext uri="{FF2B5EF4-FFF2-40B4-BE49-F238E27FC236}">
                  <a16:creationId xmlns:a16="http://schemas.microsoft.com/office/drawing/2014/main" id="{36747546-4AE3-2EC6-C3D6-E4889F2A68C7}"/>
                </a:ext>
              </a:extLst>
            </p:cNvPr>
            <p:cNvSpPr/>
            <p:nvPr/>
          </p:nvSpPr>
          <p:spPr>
            <a:xfrm rot="-2700000">
              <a:off x="5445257" y="208090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4" name="Freeform: Shape 1963">
              <a:extLst>
                <a:ext uri="{FF2B5EF4-FFF2-40B4-BE49-F238E27FC236}">
                  <a16:creationId xmlns:a16="http://schemas.microsoft.com/office/drawing/2014/main" id="{7ADA9334-4E9D-BDFB-9176-199FE7BA2772}"/>
                </a:ext>
              </a:extLst>
            </p:cNvPr>
            <p:cNvSpPr/>
            <p:nvPr/>
          </p:nvSpPr>
          <p:spPr>
            <a:xfrm rot="-2700000">
              <a:off x="5007286" y="25188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5" name="Freeform: Shape 1964">
              <a:extLst>
                <a:ext uri="{FF2B5EF4-FFF2-40B4-BE49-F238E27FC236}">
                  <a16:creationId xmlns:a16="http://schemas.microsoft.com/office/drawing/2014/main" id="{B027ADCA-24BA-3512-93E6-E16B934E6136}"/>
                </a:ext>
              </a:extLst>
            </p:cNvPr>
            <p:cNvSpPr/>
            <p:nvPr/>
          </p:nvSpPr>
          <p:spPr>
            <a:xfrm>
              <a:off x="4794605" y="2720540"/>
              <a:ext cx="40052" cy="41059"/>
            </a:xfrm>
            <a:custGeom>
              <a:avLst/>
              <a:gdLst>
                <a:gd name="connsiteX0" fmla="*/ 40053 w 40052"/>
                <a:gd name="connsiteY0" fmla="*/ 4561 h 41059"/>
                <a:gd name="connsiteX1" fmla="*/ 35491 w 40052"/>
                <a:gd name="connsiteY1" fmla="*/ 0 h 41059"/>
                <a:gd name="connsiteX2" fmla="*/ 0 w 40052"/>
                <a:gd name="connsiteY2" fmla="*/ 35498 h 41059"/>
                <a:gd name="connsiteX3" fmla="*/ 1077 w 40052"/>
                <a:gd name="connsiteY3" fmla="*/ 38575 h 41059"/>
                <a:gd name="connsiteX4" fmla="*/ 3561 w 40052"/>
                <a:gd name="connsiteY4" fmla="*/ 41059 h 41059"/>
                <a:gd name="connsiteX5" fmla="*/ 40053 w 40052"/>
                <a:gd name="connsiteY5" fmla="*/ 4561 h 4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52" h="41059">
                  <a:moveTo>
                    <a:pt x="40053" y="4561"/>
                  </a:moveTo>
                  <a:lnTo>
                    <a:pt x="35491" y="0"/>
                  </a:lnTo>
                  <a:lnTo>
                    <a:pt x="0" y="35498"/>
                  </a:lnTo>
                  <a:cubicBezTo>
                    <a:pt x="348" y="36530"/>
                    <a:pt x="723" y="37550"/>
                    <a:pt x="1077" y="38575"/>
                  </a:cubicBezTo>
                  <a:lnTo>
                    <a:pt x="3561" y="41059"/>
                  </a:lnTo>
                  <a:lnTo>
                    <a:pt x="40053" y="4561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6" name="Freeform: Shape 1965">
              <a:extLst>
                <a:ext uri="{FF2B5EF4-FFF2-40B4-BE49-F238E27FC236}">
                  <a16:creationId xmlns:a16="http://schemas.microsoft.com/office/drawing/2014/main" id="{BAD21141-3720-85C6-7DC0-5415CA387877}"/>
                </a:ext>
              </a:extLst>
            </p:cNvPr>
            <p:cNvSpPr/>
            <p:nvPr/>
          </p:nvSpPr>
          <p:spPr>
            <a:xfrm rot="-2700000">
              <a:off x="4982357" y="263982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7" name="Freeform: Shape 1966">
              <a:extLst>
                <a:ext uri="{FF2B5EF4-FFF2-40B4-BE49-F238E27FC236}">
                  <a16:creationId xmlns:a16="http://schemas.microsoft.com/office/drawing/2014/main" id="{FE0084C9-5459-48FC-F5D6-5810E5EF3C39}"/>
                </a:ext>
              </a:extLst>
            </p:cNvPr>
            <p:cNvSpPr/>
            <p:nvPr/>
          </p:nvSpPr>
          <p:spPr>
            <a:xfrm rot="-2700000">
              <a:off x="5274316" y="23478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8" name="Freeform: Shape 1967">
              <a:extLst>
                <a:ext uri="{FF2B5EF4-FFF2-40B4-BE49-F238E27FC236}">
                  <a16:creationId xmlns:a16="http://schemas.microsoft.com/office/drawing/2014/main" id="{D72D9FFB-2B17-D75F-5814-12730549AE07}"/>
                </a:ext>
              </a:extLst>
            </p:cNvPr>
            <p:cNvSpPr/>
            <p:nvPr/>
          </p:nvSpPr>
          <p:spPr>
            <a:xfrm rot="-2700486">
              <a:off x="5347306" y="22748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9" name="Freeform: Shape 1968">
              <a:extLst>
                <a:ext uri="{FF2B5EF4-FFF2-40B4-BE49-F238E27FC236}">
                  <a16:creationId xmlns:a16="http://schemas.microsoft.com/office/drawing/2014/main" id="{C9BC7E77-1544-D57E-13C1-7B5673AD5FE8}"/>
                </a:ext>
              </a:extLst>
            </p:cNvPr>
            <p:cNvSpPr/>
            <p:nvPr/>
          </p:nvSpPr>
          <p:spPr>
            <a:xfrm rot="-2700000">
              <a:off x="5420303" y="220200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0" name="Freeform: Shape 1969">
              <a:extLst>
                <a:ext uri="{FF2B5EF4-FFF2-40B4-BE49-F238E27FC236}">
                  <a16:creationId xmlns:a16="http://schemas.microsoft.com/office/drawing/2014/main" id="{625090D9-C310-CAD3-8CA0-4AF244CFEB9E}"/>
                </a:ext>
              </a:extLst>
            </p:cNvPr>
            <p:cNvSpPr/>
            <p:nvPr/>
          </p:nvSpPr>
          <p:spPr>
            <a:xfrm rot="-2700000">
              <a:off x="5493297" y="212894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1" name="Freeform: Shape 1970">
              <a:extLst>
                <a:ext uri="{FF2B5EF4-FFF2-40B4-BE49-F238E27FC236}">
                  <a16:creationId xmlns:a16="http://schemas.microsoft.com/office/drawing/2014/main" id="{C2BD06A1-3A2E-809A-6966-8DEAF65C8FFF}"/>
                </a:ext>
              </a:extLst>
            </p:cNvPr>
            <p:cNvSpPr/>
            <p:nvPr/>
          </p:nvSpPr>
          <p:spPr>
            <a:xfrm rot="-2700000">
              <a:off x="4836346" y="27858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2" name="Freeform: Shape 1971">
              <a:extLst>
                <a:ext uri="{FF2B5EF4-FFF2-40B4-BE49-F238E27FC236}">
                  <a16:creationId xmlns:a16="http://schemas.microsoft.com/office/drawing/2014/main" id="{1461C649-8E2D-8894-2DA2-1A876F24A1D6}"/>
                </a:ext>
              </a:extLst>
            </p:cNvPr>
            <p:cNvSpPr/>
            <p:nvPr/>
          </p:nvSpPr>
          <p:spPr>
            <a:xfrm rot="-2700000">
              <a:off x="5566287" y="20559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3" name="Freeform: Shape 1972">
              <a:extLst>
                <a:ext uri="{FF2B5EF4-FFF2-40B4-BE49-F238E27FC236}">
                  <a16:creationId xmlns:a16="http://schemas.microsoft.com/office/drawing/2014/main" id="{AB5EE996-AAA1-5CA5-4094-3A77A525B32E}"/>
                </a:ext>
              </a:extLst>
            </p:cNvPr>
            <p:cNvSpPr/>
            <p:nvPr/>
          </p:nvSpPr>
          <p:spPr>
            <a:xfrm rot="-2700000">
              <a:off x="5128311" y="249397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4" name="Freeform: Shape 1973">
              <a:extLst>
                <a:ext uri="{FF2B5EF4-FFF2-40B4-BE49-F238E27FC236}">
                  <a16:creationId xmlns:a16="http://schemas.microsoft.com/office/drawing/2014/main" id="{F820260C-B857-BDD2-B062-8E4A0B8B4AB8}"/>
                </a:ext>
              </a:extLst>
            </p:cNvPr>
            <p:cNvSpPr/>
            <p:nvPr/>
          </p:nvSpPr>
          <p:spPr>
            <a:xfrm rot="-2700000">
              <a:off x="5201320" y="242090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5" name="Freeform: Shape 1974">
              <a:extLst>
                <a:ext uri="{FF2B5EF4-FFF2-40B4-BE49-F238E27FC236}">
                  <a16:creationId xmlns:a16="http://schemas.microsoft.com/office/drawing/2014/main" id="{5657DDC0-8676-E27F-5989-4C13B3889100}"/>
                </a:ext>
              </a:extLst>
            </p:cNvPr>
            <p:cNvSpPr/>
            <p:nvPr/>
          </p:nvSpPr>
          <p:spPr>
            <a:xfrm rot="-2700000">
              <a:off x="5055333" y="256689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6" name="Freeform: Shape 1975">
              <a:extLst>
                <a:ext uri="{FF2B5EF4-FFF2-40B4-BE49-F238E27FC236}">
                  <a16:creationId xmlns:a16="http://schemas.microsoft.com/office/drawing/2014/main" id="{EFDEFF91-5752-387C-C866-7B6336864756}"/>
                </a:ext>
              </a:extLst>
            </p:cNvPr>
            <p:cNvSpPr/>
            <p:nvPr/>
          </p:nvSpPr>
          <p:spPr>
            <a:xfrm>
              <a:off x="5644575" y="1975651"/>
              <a:ext cx="30246" cy="31052"/>
            </a:xfrm>
            <a:custGeom>
              <a:avLst/>
              <a:gdLst>
                <a:gd name="connsiteX0" fmla="*/ 4561 w 30246"/>
                <a:gd name="connsiteY0" fmla="*/ 31053 h 31052"/>
                <a:gd name="connsiteX1" fmla="*/ 30246 w 30246"/>
                <a:gd name="connsiteY1" fmla="*/ 5368 h 31052"/>
                <a:gd name="connsiteX2" fmla="*/ 26491 w 30246"/>
                <a:gd name="connsiteY2" fmla="*/ 0 h 31052"/>
                <a:gd name="connsiteX3" fmla="*/ 0 w 30246"/>
                <a:gd name="connsiteY3" fmla="*/ 26491 h 31052"/>
                <a:gd name="connsiteX4" fmla="*/ 4561 w 30246"/>
                <a:gd name="connsiteY4" fmla="*/ 31053 h 3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46" h="31052">
                  <a:moveTo>
                    <a:pt x="4561" y="31053"/>
                  </a:moveTo>
                  <a:lnTo>
                    <a:pt x="30246" y="5368"/>
                  </a:lnTo>
                  <a:cubicBezTo>
                    <a:pt x="28995" y="3581"/>
                    <a:pt x="27762" y="1768"/>
                    <a:pt x="26491" y="0"/>
                  </a:cubicBezTo>
                  <a:lnTo>
                    <a:pt x="0" y="26491"/>
                  </a:lnTo>
                  <a:lnTo>
                    <a:pt x="4561" y="31053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7" name="Freeform: Shape 1976">
              <a:extLst>
                <a:ext uri="{FF2B5EF4-FFF2-40B4-BE49-F238E27FC236}">
                  <a16:creationId xmlns:a16="http://schemas.microsoft.com/office/drawing/2014/main" id="{73DCAA93-2C36-136B-A45F-C9FD0A92EC4E}"/>
                </a:ext>
              </a:extLst>
            </p:cNvPr>
            <p:cNvSpPr/>
            <p:nvPr/>
          </p:nvSpPr>
          <p:spPr>
            <a:xfrm rot="-2700000">
              <a:off x="4909342" y="27128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8" name="Freeform: Shape 1977">
              <a:extLst>
                <a:ext uri="{FF2B5EF4-FFF2-40B4-BE49-F238E27FC236}">
                  <a16:creationId xmlns:a16="http://schemas.microsoft.com/office/drawing/2014/main" id="{F4E30E73-2FE5-BCBF-55B9-BB55FD76F825}"/>
                </a:ext>
              </a:extLst>
            </p:cNvPr>
            <p:cNvSpPr/>
            <p:nvPr/>
          </p:nvSpPr>
          <p:spPr>
            <a:xfrm rot="-2700000">
              <a:off x="4957383" y="276092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9" name="Freeform: Shape 1978">
              <a:extLst>
                <a:ext uri="{FF2B5EF4-FFF2-40B4-BE49-F238E27FC236}">
                  <a16:creationId xmlns:a16="http://schemas.microsoft.com/office/drawing/2014/main" id="{BAD1FFC0-C72B-1616-F32D-B94DA9668120}"/>
                </a:ext>
              </a:extLst>
            </p:cNvPr>
            <p:cNvSpPr/>
            <p:nvPr/>
          </p:nvSpPr>
          <p:spPr>
            <a:xfrm rot="-2700000">
              <a:off x="5030373" y="268792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0" name="Freeform: Shape 1979">
              <a:extLst>
                <a:ext uri="{FF2B5EF4-FFF2-40B4-BE49-F238E27FC236}">
                  <a16:creationId xmlns:a16="http://schemas.microsoft.com/office/drawing/2014/main" id="{6C59F38F-AA2E-3BBE-D1F9-E819DE8515B4}"/>
                </a:ext>
              </a:extLst>
            </p:cNvPr>
            <p:cNvSpPr/>
            <p:nvPr/>
          </p:nvSpPr>
          <p:spPr>
            <a:xfrm rot="-2700486">
              <a:off x="5176380" y="254185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1" name="Freeform: Shape 1980">
              <a:extLst>
                <a:ext uri="{FF2B5EF4-FFF2-40B4-BE49-F238E27FC236}">
                  <a16:creationId xmlns:a16="http://schemas.microsoft.com/office/drawing/2014/main" id="{67DB638A-87CA-D0D6-4226-50710CD20C76}"/>
                </a:ext>
              </a:extLst>
            </p:cNvPr>
            <p:cNvSpPr/>
            <p:nvPr/>
          </p:nvSpPr>
          <p:spPr>
            <a:xfrm rot="-2700000">
              <a:off x="5103368" y="26149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2" name="Freeform: Shape 1981">
              <a:extLst>
                <a:ext uri="{FF2B5EF4-FFF2-40B4-BE49-F238E27FC236}">
                  <a16:creationId xmlns:a16="http://schemas.microsoft.com/office/drawing/2014/main" id="{0D86AF07-3687-57E9-6EA9-A65825E0996A}"/>
                </a:ext>
              </a:extLst>
            </p:cNvPr>
            <p:cNvSpPr/>
            <p:nvPr/>
          </p:nvSpPr>
          <p:spPr>
            <a:xfrm rot="-2700486">
              <a:off x="5468337" y="224987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3" name="Freeform: Shape 1982">
              <a:extLst>
                <a:ext uri="{FF2B5EF4-FFF2-40B4-BE49-F238E27FC236}">
                  <a16:creationId xmlns:a16="http://schemas.microsoft.com/office/drawing/2014/main" id="{3469160E-D652-3403-1E2B-9B911F866F03}"/>
                </a:ext>
              </a:extLst>
            </p:cNvPr>
            <p:cNvSpPr/>
            <p:nvPr/>
          </p:nvSpPr>
          <p:spPr>
            <a:xfrm rot="-2700000">
              <a:off x="5249348" y="246902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DF55ED3B-7EC1-70DB-6EFB-FDD5D40F240E}"/>
                </a:ext>
              </a:extLst>
            </p:cNvPr>
            <p:cNvSpPr/>
            <p:nvPr/>
          </p:nvSpPr>
          <p:spPr>
            <a:xfrm rot="-2700000">
              <a:off x="5541336" y="217697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C717F2A8-FC7B-132C-B5C3-24E0DAD60065}"/>
                </a:ext>
              </a:extLst>
            </p:cNvPr>
            <p:cNvSpPr/>
            <p:nvPr/>
          </p:nvSpPr>
          <p:spPr>
            <a:xfrm rot="-2700000">
              <a:off x="5322347" y="239595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2C435D01-519E-D7E6-5B4A-75090A1E2BD7}"/>
                </a:ext>
              </a:extLst>
            </p:cNvPr>
            <p:cNvSpPr/>
            <p:nvPr/>
          </p:nvSpPr>
          <p:spPr>
            <a:xfrm rot="-2700000">
              <a:off x="5395348" y="23228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084E1804-8358-0E5C-2F04-81BC2AE67475}"/>
                </a:ext>
              </a:extLst>
            </p:cNvPr>
            <p:cNvSpPr/>
            <p:nvPr/>
          </p:nvSpPr>
          <p:spPr>
            <a:xfrm rot="-2700000">
              <a:off x="4884387" y="28339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91D19ABF-CBAC-A7A2-5280-7412F6BCD302}"/>
                </a:ext>
              </a:extLst>
            </p:cNvPr>
            <p:cNvSpPr/>
            <p:nvPr/>
          </p:nvSpPr>
          <p:spPr>
            <a:xfrm rot="-2700000">
              <a:off x="5614323" y="210398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4181F2CF-A352-4DBD-9C1F-93903E240704}"/>
                </a:ext>
              </a:extLst>
            </p:cNvPr>
            <p:cNvSpPr/>
            <p:nvPr/>
          </p:nvSpPr>
          <p:spPr>
            <a:xfrm rot="-2700000">
              <a:off x="5589372" y="222501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6A87F071-54B2-F3C4-1D9F-1B672636DC89}"/>
                </a:ext>
              </a:extLst>
            </p:cNvPr>
            <p:cNvSpPr/>
            <p:nvPr/>
          </p:nvSpPr>
          <p:spPr>
            <a:xfrm rot="-2700000">
              <a:off x="4932424" y="288194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9ADBE575-F9AC-7F3B-29C0-66D5FC8C00C5}"/>
                </a:ext>
              </a:extLst>
            </p:cNvPr>
            <p:cNvSpPr/>
            <p:nvPr/>
          </p:nvSpPr>
          <p:spPr>
            <a:xfrm rot="-2700000">
              <a:off x="5516381" y="229807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763BB696-BDA5-5391-738E-B694C8F03E37}"/>
                </a:ext>
              </a:extLst>
            </p:cNvPr>
            <p:cNvSpPr/>
            <p:nvPr/>
          </p:nvSpPr>
          <p:spPr>
            <a:xfrm rot="-2700000">
              <a:off x="5443380" y="237092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01B3812B-03C3-26DA-9A62-0D12336E7B81}"/>
                </a:ext>
              </a:extLst>
            </p:cNvPr>
            <p:cNvSpPr/>
            <p:nvPr/>
          </p:nvSpPr>
          <p:spPr>
            <a:xfrm rot="-2700000">
              <a:off x="5005415" y="28089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897888EB-9CE8-2684-3943-483621E2963E}"/>
                </a:ext>
              </a:extLst>
            </p:cNvPr>
            <p:cNvSpPr/>
            <p:nvPr/>
          </p:nvSpPr>
          <p:spPr>
            <a:xfrm rot="-2700000">
              <a:off x="5662365" y="21520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F50A3E5E-17B0-D25F-2E51-710166E1FC1C}"/>
                </a:ext>
              </a:extLst>
            </p:cNvPr>
            <p:cNvSpPr/>
            <p:nvPr/>
          </p:nvSpPr>
          <p:spPr>
            <a:xfrm rot="-2700000">
              <a:off x="5151400" y="266297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D8AB2BC9-067A-FB39-E8AB-31E943F56745}"/>
                </a:ext>
              </a:extLst>
            </p:cNvPr>
            <p:cNvSpPr/>
            <p:nvPr/>
          </p:nvSpPr>
          <p:spPr>
            <a:xfrm rot="-2700000">
              <a:off x="5224396" y="25899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D31661EA-91DF-6BD2-3E61-6D12C55ED72F}"/>
                </a:ext>
              </a:extLst>
            </p:cNvPr>
            <p:cNvSpPr/>
            <p:nvPr/>
          </p:nvSpPr>
          <p:spPr>
            <a:xfrm rot="-2700000">
              <a:off x="5297399" y="251690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AD0E0925-A292-79D3-86B7-3922373E5AEB}"/>
                </a:ext>
              </a:extLst>
            </p:cNvPr>
            <p:cNvSpPr/>
            <p:nvPr/>
          </p:nvSpPr>
          <p:spPr>
            <a:xfrm rot="-2700000">
              <a:off x="5370394" y="244391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FB3A3AA7-9798-3181-8E25-15A9FCC857EF}"/>
                </a:ext>
              </a:extLst>
            </p:cNvPr>
            <p:cNvSpPr/>
            <p:nvPr/>
          </p:nvSpPr>
          <p:spPr>
            <a:xfrm rot="-2700000">
              <a:off x="5078415" y="273596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CAD0BEEF-71ED-3078-A0AF-B433F987B4EA}"/>
                </a:ext>
              </a:extLst>
            </p:cNvPr>
            <p:cNvSpPr/>
            <p:nvPr/>
          </p:nvSpPr>
          <p:spPr>
            <a:xfrm rot="-2700000">
              <a:off x="5126440" y="2784000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951DA4AD-25D8-A164-307D-9F8C3D6A0037}"/>
                </a:ext>
              </a:extLst>
            </p:cNvPr>
            <p:cNvSpPr/>
            <p:nvPr/>
          </p:nvSpPr>
          <p:spPr>
            <a:xfrm rot="-2700486">
              <a:off x="5564408" y="234594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7F350C6D-0BC7-F4EA-F1F6-4BBD7332C328}"/>
                </a:ext>
              </a:extLst>
            </p:cNvPr>
            <p:cNvSpPr/>
            <p:nvPr/>
          </p:nvSpPr>
          <p:spPr>
            <a:xfrm rot="-2700000">
              <a:off x="5637410" y="227313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9DF36D39-CF08-8263-B8D9-B1E262976109}"/>
                </a:ext>
              </a:extLst>
            </p:cNvPr>
            <p:cNvSpPr/>
            <p:nvPr/>
          </p:nvSpPr>
          <p:spPr>
            <a:xfrm rot="-2700000">
              <a:off x="5491419" y="241895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77FD557-F4BB-10B2-4E0F-ADD5A0AB30F5}"/>
                </a:ext>
              </a:extLst>
            </p:cNvPr>
            <p:cNvSpPr/>
            <p:nvPr/>
          </p:nvSpPr>
          <p:spPr>
            <a:xfrm rot="-2700000">
              <a:off x="5272437" y="263801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DB2CC2A5-3CC5-39C1-EFEA-66EA3E854303}"/>
                </a:ext>
              </a:extLst>
            </p:cNvPr>
            <p:cNvSpPr/>
            <p:nvPr/>
          </p:nvSpPr>
          <p:spPr>
            <a:xfrm rot="-2700000">
              <a:off x="5710400" y="220005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F57B4805-91FD-3A0A-F26C-CFC88DC8ADC9}"/>
                </a:ext>
              </a:extLst>
            </p:cNvPr>
            <p:cNvSpPr/>
            <p:nvPr/>
          </p:nvSpPr>
          <p:spPr>
            <a:xfrm rot="-2700000">
              <a:off x="5199461" y="271093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EB27E2F7-4030-0E87-357B-A7D72355B293}"/>
                </a:ext>
              </a:extLst>
            </p:cNvPr>
            <p:cNvSpPr/>
            <p:nvPr/>
          </p:nvSpPr>
          <p:spPr>
            <a:xfrm rot="-2700000">
              <a:off x="5418419" y="249202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C8BA67CA-306A-2BFF-C66D-DD53B8EAB32D}"/>
                </a:ext>
              </a:extLst>
            </p:cNvPr>
            <p:cNvSpPr/>
            <p:nvPr/>
          </p:nvSpPr>
          <p:spPr>
            <a:xfrm rot="-2700000">
              <a:off x="5345423" y="256502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3DA8836E-1B00-9175-7B29-79073FBAC6F6}"/>
                </a:ext>
              </a:extLst>
            </p:cNvPr>
            <p:cNvSpPr/>
            <p:nvPr/>
          </p:nvSpPr>
          <p:spPr>
            <a:xfrm rot="-2700000">
              <a:off x="5053456" y="285699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981A1478-C401-1F92-EC19-BA70C19001A3}"/>
                </a:ext>
              </a:extLst>
            </p:cNvPr>
            <p:cNvSpPr/>
            <p:nvPr/>
          </p:nvSpPr>
          <p:spPr>
            <a:xfrm rot="-2700000">
              <a:off x="4980460" y="292998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F4216C01-4B30-3791-ACE7-A70B57CB145E}"/>
                </a:ext>
              </a:extLst>
            </p:cNvPr>
            <p:cNvSpPr/>
            <p:nvPr/>
          </p:nvSpPr>
          <p:spPr>
            <a:xfrm rot="-2700000">
              <a:off x="5539451" y="246699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C5DFABB2-B243-BF11-306E-3EDA3C81D710}"/>
                </a:ext>
              </a:extLst>
            </p:cNvPr>
            <p:cNvSpPr/>
            <p:nvPr/>
          </p:nvSpPr>
          <p:spPr>
            <a:xfrm rot="-2700000">
              <a:off x="5101488" y="290502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C8BED27B-1F08-7CA8-8AC9-5AB90C2177CF}"/>
                </a:ext>
              </a:extLst>
            </p:cNvPr>
            <p:cNvSpPr/>
            <p:nvPr/>
          </p:nvSpPr>
          <p:spPr>
            <a:xfrm rot="-2700000">
              <a:off x="5685452" y="232117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9C70B707-9EE2-2B45-4AD1-102C854CA5D9}"/>
                </a:ext>
              </a:extLst>
            </p:cNvPr>
            <p:cNvSpPr/>
            <p:nvPr/>
          </p:nvSpPr>
          <p:spPr>
            <a:xfrm rot="-2700000">
              <a:off x="5028492" y="297802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E6475C3C-7929-5959-2AF6-8526E68E55A3}"/>
                </a:ext>
              </a:extLst>
            </p:cNvPr>
            <p:cNvSpPr/>
            <p:nvPr/>
          </p:nvSpPr>
          <p:spPr>
            <a:xfrm rot="-2700000">
              <a:off x="5174477" y="283203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:a16="http://schemas.microsoft.com/office/drawing/2014/main" id="{0896DF2D-C89D-00C6-1E97-F753091BD89C}"/>
                </a:ext>
              </a:extLst>
            </p:cNvPr>
            <p:cNvSpPr/>
            <p:nvPr/>
          </p:nvSpPr>
          <p:spPr>
            <a:xfrm rot="-2700000">
              <a:off x="5612452" y="239416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E2A20767-3630-4F37-4C5E-7F413DBF9960}"/>
                </a:ext>
              </a:extLst>
            </p:cNvPr>
            <p:cNvSpPr/>
            <p:nvPr/>
          </p:nvSpPr>
          <p:spPr>
            <a:xfrm rot="-2700000">
              <a:off x="5466455" y="254007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7A3CB7E1-66D3-A0CD-4B9E-0DB6FA160CB4}"/>
                </a:ext>
              </a:extLst>
            </p:cNvPr>
            <p:cNvSpPr/>
            <p:nvPr/>
          </p:nvSpPr>
          <p:spPr>
            <a:xfrm rot="-2700000">
              <a:off x="5758432" y="224809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:a16="http://schemas.microsoft.com/office/drawing/2014/main" id="{286F064B-93BE-972E-77BB-6016A57F5AC4}"/>
                </a:ext>
              </a:extLst>
            </p:cNvPr>
            <p:cNvSpPr/>
            <p:nvPr/>
          </p:nvSpPr>
          <p:spPr>
            <a:xfrm rot="-2700000">
              <a:off x="5393470" y="261306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:a16="http://schemas.microsoft.com/office/drawing/2014/main" id="{2927D972-1244-9903-5FB5-EC6D9AB981AA}"/>
                </a:ext>
              </a:extLst>
            </p:cNvPr>
            <p:cNvSpPr/>
            <p:nvPr/>
          </p:nvSpPr>
          <p:spPr>
            <a:xfrm rot="-2700486">
              <a:off x="5320485" y="26859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070F541C-C7A1-085E-A632-73BAF6E8550C}"/>
                </a:ext>
              </a:extLst>
            </p:cNvPr>
            <p:cNvSpPr/>
            <p:nvPr/>
          </p:nvSpPr>
          <p:spPr>
            <a:xfrm rot="-2700000">
              <a:off x="5247493" y="27589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419807A2-6E35-420A-AAD0-DB470FF8C0D5}"/>
                </a:ext>
              </a:extLst>
            </p:cNvPr>
            <p:cNvSpPr/>
            <p:nvPr/>
          </p:nvSpPr>
          <p:spPr>
            <a:xfrm rot="-2700000">
              <a:off x="5514496" y="258810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EC6761D3-D806-BE1A-54AF-3828E1640423}"/>
                </a:ext>
              </a:extLst>
            </p:cNvPr>
            <p:cNvSpPr/>
            <p:nvPr/>
          </p:nvSpPr>
          <p:spPr>
            <a:xfrm rot="-2700000">
              <a:off x="5660491" y="244220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94DD3007-471E-03F1-175A-60443CA21827}"/>
                </a:ext>
              </a:extLst>
            </p:cNvPr>
            <p:cNvSpPr/>
            <p:nvPr/>
          </p:nvSpPr>
          <p:spPr>
            <a:xfrm rot="-2700000">
              <a:off x="5441513" y="266101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31CE1F59-B199-1D31-7AAD-602162E3D984}"/>
                </a:ext>
              </a:extLst>
            </p:cNvPr>
            <p:cNvSpPr/>
            <p:nvPr/>
          </p:nvSpPr>
          <p:spPr>
            <a:xfrm>
              <a:off x="5884770" y="2218117"/>
              <a:ext cx="31213" cy="28768"/>
            </a:xfrm>
            <a:custGeom>
              <a:avLst/>
              <a:gdLst>
                <a:gd name="connsiteX0" fmla="*/ 4555 w 31213"/>
                <a:gd name="connsiteY0" fmla="*/ 28769 h 28768"/>
                <a:gd name="connsiteX1" fmla="*/ 31214 w 31213"/>
                <a:gd name="connsiteY1" fmla="*/ 2110 h 28768"/>
                <a:gd name="connsiteX2" fmla="*/ 24207 w 31213"/>
                <a:gd name="connsiteY2" fmla="*/ 0 h 28768"/>
                <a:gd name="connsiteX3" fmla="*/ 0 w 31213"/>
                <a:gd name="connsiteY3" fmla="*/ 24207 h 28768"/>
                <a:gd name="connsiteX4" fmla="*/ 4555 w 31213"/>
                <a:gd name="connsiteY4" fmla="*/ 28769 h 2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13" h="28768">
                  <a:moveTo>
                    <a:pt x="4555" y="28769"/>
                  </a:moveTo>
                  <a:lnTo>
                    <a:pt x="31214" y="2110"/>
                  </a:lnTo>
                  <a:cubicBezTo>
                    <a:pt x="28872" y="1445"/>
                    <a:pt x="26536" y="742"/>
                    <a:pt x="24207" y="0"/>
                  </a:cubicBezTo>
                  <a:lnTo>
                    <a:pt x="0" y="24207"/>
                  </a:lnTo>
                  <a:lnTo>
                    <a:pt x="4555" y="28769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1D845683-57FB-C807-AB33-2F8F4D17EC54}"/>
                </a:ext>
              </a:extLst>
            </p:cNvPr>
            <p:cNvSpPr/>
            <p:nvPr/>
          </p:nvSpPr>
          <p:spPr>
            <a:xfrm rot="-2700000">
              <a:off x="5806475" y="229612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58A2CE51-2C7F-A862-08FF-B383C98FA5CD}"/>
                </a:ext>
              </a:extLst>
            </p:cNvPr>
            <p:cNvSpPr/>
            <p:nvPr/>
          </p:nvSpPr>
          <p:spPr>
            <a:xfrm rot="-2700000">
              <a:off x="5733491" y="236920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866DFB9A-83C9-DABC-4836-BC07E146E000}"/>
                </a:ext>
              </a:extLst>
            </p:cNvPr>
            <p:cNvSpPr/>
            <p:nvPr/>
          </p:nvSpPr>
          <p:spPr>
            <a:xfrm rot="-2700486">
              <a:off x="5368532" y="273398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:a16="http://schemas.microsoft.com/office/drawing/2014/main" id="{D18DFDD9-EA32-A41E-4503-C434061CC408}"/>
                </a:ext>
              </a:extLst>
            </p:cNvPr>
            <p:cNvSpPr/>
            <p:nvPr/>
          </p:nvSpPr>
          <p:spPr>
            <a:xfrm rot="-2700000">
              <a:off x="5222524" y="288006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06462AFA-EB7F-504A-6272-96096A6D008E}"/>
                </a:ext>
              </a:extLst>
            </p:cNvPr>
            <p:cNvSpPr/>
            <p:nvPr/>
          </p:nvSpPr>
          <p:spPr>
            <a:xfrm rot="-2700000">
              <a:off x="5295529" y="280700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5568D52C-899D-9DB7-8C59-E993A4E8720D}"/>
                </a:ext>
              </a:extLst>
            </p:cNvPr>
            <p:cNvSpPr/>
            <p:nvPr/>
          </p:nvSpPr>
          <p:spPr>
            <a:xfrm rot="-2700000">
              <a:off x="5076533" y="30260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4305E4E5-C440-054C-DB2C-0AA3A5186FDE}"/>
                </a:ext>
              </a:extLst>
            </p:cNvPr>
            <p:cNvSpPr/>
            <p:nvPr/>
          </p:nvSpPr>
          <p:spPr>
            <a:xfrm rot="-2700000">
              <a:off x="5149529" y="295306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36E41AAE-F940-DC3C-24DE-1B0B3B3417A5}"/>
                </a:ext>
              </a:extLst>
            </p:cNvPr>
            <p:cNvSpPr/>
            <p:nvPr/>
          </p:nvSpPr>
          <p:spPr>
            <a:xfrm rot="-2700000">
              <a:off x="5587490" y="251502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72620F0F-4B21-7456-2494-C9CED3865CAC}"/>
                </a:ext>
              </a:extLst>
            </p:cNvPr>
            <p:cNvSpPr/>
            <p:nvPr/>
          </p:nvSpPr>
          <p:spPr>
            <a:xfrm rot="-2700000">
              <a:off x="5270554" y="292811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FFC1D56B-65E9-BD3D-5872-E76A33B6CBA2}"/>
                </a:ext>
              </a:extLst>
            </p:cNvPr>
            <p:cNvSpPr/>
            <p:nvPr/>
          </p:nvSpPr>
          <p:spPr>
            <a:xfrm rot="-2700000">
              <a:off x="5781525" y="241725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A3CEE936-10FE-1AFE-1961-9E923E43F42E}"/>
                </a:ext>
              </a:extLst>
            </p:cNvPr>
            <p:cNvSpPr/>
            <p:nvPr/>
          </p:nvSpPr>
          <p:spPr>
            <a:xfrm rot="-2700000">
              <a:off x="5708527" y="249016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6D9663C1-5D40-71A7-6A41-D2B00548DD2D}"/>
                </a:ext>
              </a:extLst>
            </p:cNvPr>
            <p:cNvSpPr/>
            <p:nvPr/>
          </p:nvSpPr>
          <p:spPr>
            <a:xfrm rot="-2700486">
              <a:off x="5416562" y="27820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8083A065-EDC1-BEBF-9DA9-B6A76D3B0FF8}"/>
                </a:ext>
              </a:extLst>
            </p:cNvPr>
            <p:cNvSpPr/>
            <p:nvPr/>
          </p:nvSpPr>
          <p:spPr>
            <a:xfrm rot="-2700000">
              <a:off x="5197570" y="300111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D001E7CC-AD6C-933D-A129-35D7577BC2B7}"/>
                </a:ext>
              </a:extLst>
            </p:cNvPr>
            <p:cNvSpPr/>
            <p:nvPr/>
          </p:nvSpPr>
          <p:spPr>
            <a:xfrm rot="-2700000">
              <a:off x="5124570" y="30740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6E1C2164-DC23-5452-0C76-E1C48A1DDDCF}"/>
                </a:ext>
              </a:extLst>
            </p:cNvPr>
            <p:cNvSpPr/>
            <p:nvPr/>
          </p:nvSpPr>
          <p:spPr>
            <a:xfrm rot="-2700000">
              <a:off x="5343551" y="28551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:a16="http://schemas.microsoft.com/office/drawing/2014/main" id="{4E84580B-249E-1D77-2B69-02460A918DA9}"/>
                </a:ext>
              </a:extLst>
            </p:cNvPr>
            <p:cNvSpPr/>
            <p:nvPr/>
          </p:nvSpPr>
          <p:spPr>
            <a:xfrm rot="-2700000">
              <a:off x="5854510" y="23441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34F09CC7-3105-95BC-9606-8FB9BE6AE340}"/>
                </a:ext>
              </a:extLst>
            </p:cNvPr>
            <p:cNvSpPr/>
            <p:nvPr/>
          </p:nvSpPr>
          <p:spPr>
            <a:xfrm rot="-2700000">
              <a:off x="5927500" y="227117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C32C2DCB-15DD-4D54-DC5F-518EF316A1BC}"/>
                </a:ext>
              </a:extLst>
            </p:cNvPr>
            <p:cNvSpPr/>
            <p:nvPr/>
          </p:nvSpPr>
          <p:spPr>
            <a:xfrm rot="-2700000">
              <a:off x="5562539" y="26360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:a16="http://schemas.microsoft.com/office/drawing/2014/main" id="{EF721328-2D76-075C-3FD3-3E680B2ABA63}"/>
                </a:ext>
              </a:extLst>
            </p:cNvPr>
            <p:cNvSpPr/>
            <p:nvPr/>
          </p:nvSpPr>
          <p:spPr>
            <a:xfrm rot="-2700000">
              <a:off x="5489550" y="270905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:a16="http://schemas.microsoft.com/office/drawing/2014/main" id="{6B2BC4FA-9F74-CF97-3CBF-CFB9DE0E33E9}"/>
                </a:ext>
              </a:extLst>
            </p:cNvPr>
            <p:cNvSpPr/>
            <p:nvPr/>
          </p:nvSpPr>
          <p:spPr>
            <a:xfrm rot="-2700000">
              <a:off x="5635525" y="256306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:a16="http://schemas.microsoft.com/office/drawing/2014/main" id="{D450D00B-9207-140C-ACA5-FFC5C4E6079E}"/>
                </a:ext>
              </a:extLst>
            </p:cNvPr>
            <p:cNvSpPr/>
            <p:nvPr/>
          </p:nvSpPr>
          <p:spPr>
            <a:xfrm rot="-2700000">
              <a:off x="5245602" y="304914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:a16="http://schemas.microsoft.com/office/drawing/2014/main" id="{37A9CD2B-F8C9-B041-2D80-2EC5A21A9B97}"/>
                </a:ext>
              </a:extLst>
            </p:cNvPr>
            <p:cNvSpPr/>
            <p:nvPr/>
          </p:nvSpPr>
          <p:spPr>
            <a:xfrm rot="-2700000">
              <a:off x="6121524" y="21732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:a16="http://schemas.microsoft.com/office/drawing/2014/main" id="{A6271DEF-55A0-B68D-BAE0-82D8EF14198C}"/>
                </a:ext>
              </a:extLst>
            </p:cNvPr>
            <p:cNvSpPr/>
            <p:nvPr/>
          </p:nvSpPr>
          <p:spPr>
            <a:xfrm rot="-2700000">
              <a:off x="6194524" y="21002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5" name="Freeform: Shape 514">
              <a:extLst>
                <a:ext uri="{FF2B5EF4-FFF2-40B4-BE49-F238E27FC236}">
                  <a16:creationId xmlns:a16="http://schemas.microsoft.com/office/drawing/2014/main" id="{17A8E51C-CCAD-F7E9-4F87-2BD6C3ABD791}"/>
                </a:ext>
              </a:extLst>
            </p:cNvPr>
            <p:cNvSpPr/>
            <p:nvPr/>
          </p:nvSpPr>
          <p:spPr>
            <a:xfrm rot="-2700000">
              <a:off x="6048536" y="224621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6" name="Freeform: Shape 515">
              <a:extLst>
                <a:ext uri="{FF2B5EF4-FFF2-40B4-BE49-F238E27FC236}">
                  <a16:creationId xmlns:a16="http://schemas.microsoft.com/office/drawing/2014/main" id="{03036621-36D6-1FC1-40D0-D4F283A52CE5}"/>
                </a:ext>
              </a:extLst>
            </p:cNvPr>
            <p:cNvSpPr/>
            <p:nvPr/>
          </p:nvSpPr>
          <p:spPr>
            <a:xfrm rot="-2700000">
              <a:off x="5829562" y="246528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:a16="http://schemas.microsoft.com/office/drawing/2014/main" id="{3590D77E-C929-C0C9-6F03-D4063C815745}"/>
                </a:ext>
              </a:extLst>
            </p:cNvPr>
            <p:cNvSpPr/>
            <p:nvPr/>
          </p:nvSpPr>
          <p:spPr>
            <a:xfrm rot="-2700000">
              <a:off x="6267511" y="202724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:a16="http://schemas.microsoft.com/office/drawing/2014/main" id="{1B4E654F-C397-FF60-D881-E4F7B34588AF}"/>
                </a:ext>
              </a:extLst>
            </p:cNvPr>
            <p:cNvSpPr/>
            <p:nvPr/>
          </p:nvSpPr>
          <p:spPr>
            <a:xfrm rot="-2700000">
              <a:off x="5172606" y="31221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:a16="http://schemas.microsoft.com/office/drawing/2014/main" id="{EF86F626-471F-8A72-7F52-0071A8ACBD58}"/>
                </a:ext>
              </a:extLst>
            </p:cNvPr>
            <p:cNvSpPr/>
            <p:nvPr/>
          </p:nvSpPr>
          <p:spPr>
            <a:xfrm rot="-2700000">
              <a:off x="5902547" y="239221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:a16="http://schemas.microsoft.com/office/drawing/2014/main" id="{E5BA0B23-B07C-2BF3-97CB-CD62AECBA507}"/>
                </a:ext>
              </a:extLst>
            </p:cNvPr>
            <p:cNvSpPr/>
            <p:nvPr/>
          </p:nvSpPr>
          <p:spPr>
            <a:xfrm rot="-2700000">
              <a:off x="5975542" y="23192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1" name="Freeform: Shape 520">
              <a:extLst>
                <a:ext uri="{FF2B5EF4-FFF2-40B4-BE49-F238E27FC236}">
                  <a16:creationId xmlns:a16="http://schemas.microsoft.com/office/drawing/2014/main" id="{D9C0F593-6004-8A16-48C9-F575ABA57580}"/>
                </a:ext>
              </a:extLst>
            </p:cNvPr>
            <p:cNvSpPr/>
            <p:nvPr/>
          </p:nvSpPr>
          <p:spPr>
            <a:xfrm rot="-2700000">
              <a:off x="5683562" y="261109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:a16="http://schemas.microsoft.com/office/drawing/2014/main" id="{D107206D-9B76-9F2A-E991-0134FAFF3858}"/>
                </a:ext>
              </a:extLst>
            </p:cNvPr>
            <p:cNvSpPr/>
            <p:nvPr/>
          </p:nvSpPr>
          <p:spPr>
            <a:xfrm rot="-2700000">
              <a:off x="5318593" y="297614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:a16="http://schemas.microsoft.com/office/drawing/2014/main" id="{DB8EE379-095A-8B82-6C58-5BED8A6DEDBB}"/>
                </a:ext>
              </a:extLst>
            </p:cNvPr>
            <p:cNvSpPr/>
            <p:nvPr/>
          </p:nvSpPr>
          <p:spPr>
            <a:xfrm rot="-2700000">
              <a:off x="5610571" y="268409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:a16="http://schemas.microsoft.com/office/drawing/2014/main" id="{500F4485-456B-5828-9225-D325F7900A0A}"/>
                </a:ext>
              </a:extLst>
            </p:cNvPr>
            <p:cNvSpPr/>
            <p:nvPr/>
          </p:nvSpPr>
          <p:spPr>
            <a:xfrm rot="-2700000">
              <a:off x="5537586" y="27570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5" name="Freeform: Shape 524">
              <a:extLst>
                <a:ext uri="{FF2B5EF4-FFF2-40B4-BE49-F238E27FC236}">
                  <a16:creationId xmlns:a16="http://schemas.microsoft.com/office/drawing/2014/main" id="{D947F924-1297-20C6-0F12-B3F1ABC787CE}"/>
                </a:ext>
              </a:extLst>
            </p:cNvPr>
            <p:cNvSpPr/>
            <p:nvPr/>
          </p:nvSpPr>
          <p:spPr>
            <a:xfrm rot="-2700000">
              <a:off x="5391583" y="29031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:a16="http://schemas.microsoft.com/office/drawing/2014/main" id="{9C4A30BF-E715-1ED4-24FC-D6D3BE08F27F}"/>
                </a:ext>
              </a:extLst>
            </p:cNvPr>
            <p:cNvSpPr/>
            <p:nvPr/>
          </p:nvSpPr>
          <p:spPr>
            <a:xfrm rot="-2700000">
              <a:off x="5464584" y="28301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:a16="http://schemas.microsoft.com/office/drawing/2014/main" id="{1A503AEA-D197-9064-BD53-2AD70DD1DF16}"/>
                </a:ext>
              </a:extLst>
            </p:cNvPr>
            <p:cNvSpPr/>
            <p:nvPr/>
          </p:nvSpPr>
          <p:spPr>
            <a:xfrm rot="-2700000">
              <a:off x="5756559" y="253819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:a16="http://schemas.microsoft.com/office/drawing/2014/main" id="{1FE6CFC5-7A25-FBAE-04D6-28EFAFC8B217}"/>
                </a:ext>
              </a:extLst>
            </p:cNvPr>
            <p:cNvSpPr/>
            <p:nvPr/>
          </p:nvSpPr>
          <p:spPr>
            <a:xfrm rot="-2700000">
              <a:off x="6096564" y="229425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:a16="http://schemas.microsoft.com/office/drawing/2014/main" id="{661D62C9-4770-FA34-70A4-8B3A021DC529}"/>
                </a:ext>
              </a:extLst>
            </p:cNvPr>
            <p:cNvSpPr/>
            <p:nvPr/>
          </p:nvSpPr>
          <p:spPr>
            <a:xfrm rot="-2700000">
              <a:off x="6169565" y="222126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:a16="http://schemas.microsoft.com/office/drawing/2014/main" id="{F9011E4F-D5F3-1B3C-CD76-7EDF1C7F0B13}"/>
                </a:ext>
              </a:extLst>
            </p:cNvPr>
            <p:cNvSpPr/>
            <p:nvPr/>
          </p:nvSpPr>
          <p:spPr>
            <a:xfrm rot="-2700000">
              <a:off x="6242556" y="214827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1" name="Freeform: Shape 530">
              <a:extLst>
                <a:ext uri="{FF2B5EF4-FFF2-40B4-BE49-F238E27FC236}">
                  <a16:creationId xmlns:a16="http://schemas.microsoft.com/office/drawing/2014/main" id="{EE314662-9FBA-3A65-6DA5-4F6EB943CA14}"/>
                </a:ext>
              </a:extLst>
            </p:cNvPr>
            <p:cNvSpPr/>
            <p:nvPr/>
          </p:nvSpPr>
          <p:spPr>
            <a:xfrm rot="-2700000">
              <a:off x="6023572" y="236724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2" name="Freeform: Shape 531">
              <a:extLst>
                <a:ext uri="{FF2B5EF4-FFF2-40B4-BE49-F238E27FC236}">
                  <a16:creationId xmlns:a16="http://schemas.microsoft.com/office/drawing/2014/main" id="{4F03F80F-A9E3-3E7A-89DC-9805292FCBC9}"/>
                </a:ext>
              </a:extLst>
            </p:cNvPr>
            <p:cNvSpPr/>
            <p:nvPr/>
          </p:nvSpPr>
          <p:spPr>
            <a:xfrm rot="-2700000">
              <a:off x="5658600" y="273221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3" name="Freeform: Shape 532">
              <a:extLst>
                <a:ext uri="{FF2B5EF4-FFF2-40B4-BE49-F238E27FC236}">
                  <a16:creationId xmlns:a16="http://schemas.microsoft.com/office/drawing/2014/main" id="{1B99A79B-3224-FCE1-6ECB-8B8A76D8C171}"/>
                </a:ext>
              </a:extLst>
            </p:cNvPr>
            <p:cNvSpPr/>
            <p:nvPr/>
          </p:nvSpPr>
          <p:spPr>
            <a:xfrm rot="-2700000">
              <a:off x="5366628" y="302418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4" name="Freeform: Shape 533">
              <a:extLst>
                <a:ext uri="{FF2B5EF4-FFF2-40B4-BE49-F238E27FC236}">
                  <a16:creationId xmlns:a16="http://schemas.microsoft.com/office/drawing/2014/main" id="{37A66AF7-54F9-6425-523B-966B65FE5EAF}"/>
                </a:ext>
              </a:extLst>
            </p:cNvPr>
            <p:cNvSpPr/>
            <p:nvPr/>
          </p:nvSpPr>
          <p:spPr>
            <a:xfrm rot="-2700000">
              <a:off x="5293639" y="30971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5" name="Freeform: Shape 534">
              <a:extLst>
                <a:ext uri="{FF2B5EF4-FFF2-40B4-BE49-F238E27FC236}">
                  <a16:creationId xmlns:a16="http://schemas.microsoft.com/office/drawing/2014/main" id="{7AFFFFF8-1A15-9B7A-9794-470A49339C0A}"/>
                </a:ext>
              </a:extLst>
            </p:cNvPr>
            <p:cNvSpPr/>
            <p:nvPr/>
          </p:nvSpPr>
          <p:spPr>
            <a:xfrm rot="-2700000">
              <a:off x="5439620" y="295119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6" name="Freeform: Shape 535">
              <a:extLst>
                <a:ext uri="{FF2B5EF4-FFF2-40B4-BE49-F238E27FC236}">
                  <a16:creationId xmlns:a16="http://schemas.microsoft.com/office/drawing/2014/main" id="{B05D3F45-8705-1839-D78A-7ADFF342344A}"/>
                </a:ext>
              </a:extLst>
            </p:cNvPr>
            <p:cNvSpPr/>
            <p:nvPr/>
          </p:nvSpPr>
          <p:spPr>
            <a:xfrm rot="-2700000">
              <a:off x="6315553" y="20752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7" name="Freeform: Shape 536">
              <a:extLst>
                <a:ext uri="{FF2B5EF4-FFF2-40B4-BE49-F238E27FC236}">
                  <a16:creationId xmlns:a16="http://schemas.microsoft.com/office/drawing/2014/main" id="{7D772054-1D39-5657-22A6-0F97579D302E}"/>
                </a:ext>
              </a:extLst>
            </p:cNvPr>
            <p:cNvSpPr/>
            <p:nvPr/>
          </p:nvSpPr>
          <p:spPr>
            <a:xfrm rot="-2700000">
              <a:off x="6388541" y="200228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8" name="Freeform: Shape 537">
              <a:extLst>
                <a:ext uri="{FF2B5EF4-FFF2-40B4-BE49-F238E27FC236}">
                  <a16:creationId xmlns:a16="http://schemas.microsoft.com/office/drawing/2014/main" id="{CBB1EC2C-3CCC-8BAF-0402-D42BBF719892}"/>
                </a:ext>
              </a:extLst>
            </p:cNvPr>
            <p:cNvSpPr/>
            <p:nvPr/>
          </p:nvSpPr>
          <p:spPr>
            <a:xfrm rot="-2700000">
              <a:off x="5731595" y="265922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:a16="http://schemas.microsoft.com/office/drawing/2014/main" id="{C3E03BCA-90CB-AFB3-1A4E-D830934ED136}"/>
                </a:ext>
              </a:extLst>
            </p:cNvPr>
            <p:cNvSpPr/>
            <p:nvPr/>
          </p:nvSpPr>
          <p:spPr>
            <a:xfrm rot="-2700000">
              <a:off x="5585611" y="280520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:a16="http://schemas.microsoft.com/office/drawing/2014/main" id="{FA053B91-F5F3-A133-6AB8-5E7887DF96FD}"/>
                </a:ext>
              </a:extLst>
            </p:cNvPr>
            <p:cNvSpPr/>
            <p:nvPr/>
          </p:nvSpPr>
          <p:spPr>
            <a:xfrm rot="-2700000">
              <a:off x="5804594" y="258623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:a16="http://schemas.microsoft.com/office/drawing/2014/main" id="{69C6546E-D88C-28B8-44BB-18222F9F6600}"/>
                </a:ext>
              </a:extLst>
            </p:cNvPr>
            <p:cNvSpPr/>
            <p:nvPr/>
          </p:nvSpPr>
          <p:spPr>
            <a:xfrm rot="-2700000">
              <a:off x="5512616" y="28782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:a16="http://schemas.microsoft.com/office/drawing/2014/main" id="{9C842225-6E6D-56B2-178B-4A893ED5A8D3}"/>
                </a:ext>
              </a:extLst>
            </p:cNvPr>
            <p:cNvSpPr/>
            <p:nvPr/>
          </p:nvSpPr>
          <p:spPr>
            <a:xfrm rot="-2700000">
              <a:off x="5950577" y="244024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3" name="Freeform: Shape 542">
              <a:extLst>
                <a:ext uri="{FF2B5EF4-FFF2-40B4-BE49-F238E27FC236}">
                  <a16:creationId xmlns:a16="http://schemas.microsoft.com/office/drawing/2014/main" id="{F9E0C273-8265-D152-B7C8-E142B0ECD2D9}"/>
                </a:ext>
              </a:extLst>
            </p:cNvPr>
            <p:cNvSpPr/>
            <p:nvPr/>
          </p:nvSpPr>
          <p:spPr>
            <a:xfrm rot="-2700000">
              <a:off x="5877597" y="251333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4" name="Freeform: Shape 543">
              <a:extLst>
                <a:ext uri="{FF2B5EF4-FFF2-40B4-BE49-F238E27FC236}">
                  <a16:creationId xmlns:a16="http://schemas.microsoft.com/office/drawing/2014/main" id="{4319B0D2-83E6-49EB-D964-46F391052476}"/>
                </a:ext>
              </a:extLst>
            </p:cNvPr>
            <p:cNvSpPr/>
            <p:nvPr/>
          </p:nvSpPr>
          <p:spPr>
            <a:xfrm rot="-2700000">
              <a:off x="6509577" y="19773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5" name="Freeform: Shape 544">
              <a:extLst>
                <a:ext uri="{FF2B5EF4-FFF2-40B4-BE49-F238E27FC236}">
                  <a16:creationId xmlns:a16="http://schemas.microsoft.com/office/drawing/2014/main" id="{2BE73E05-4FC3-D6F8-18B1-597B43132441}"/>
                </a:ext>
              </a:extLst>
            </p:cNvPr>
            <p:cNvSpPr/>
            <p:nvPr/>
          </p:nvSpPr>
          <p:spPr>
            <a:xfrm rot="-2700000">
              <a:off x="6436582" y="205032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6" name="Freeform: Shape 545">
              <a:extLst>
                <a:ext uri="{FF2B5EF4-FFF2-40B4-BE49-F238E27FC236}">
                  <a16:creationId xmlns:a16="http://schemas.microsoft.com/office/drawing/2014/main" id="{6FC744C4-3E7A-D7DF-B77D-192263A890BF}"/>
                </a:ext>
              </a:extLst>
            </p:cNvPr>
            <p:cNvSpPr/>
            <p:nvPr/>
          </p:nvSpPr>
          <p:spPr>
            <a:xfrm rot="-2700000">
              <a:off x="6290588" y="219631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7" name="Freeform: Shape 546">
              <a:extLst>
                <a:ext uri="{FF2B5EF4-FFF2-40B4-BE49-F238E27FC236}">
                  <a16:creationId xmlns:a16="http://schemas.microsoft.com/office/drawing/2014/main" id="{0C129394-D71C-3448-2F12-EE10674D0C74}"/>
                </a:ext>
              </a:extLst>
            </p:cNvPr>
            <p:cNvSpPr/>
            <p:nvPr/>
          </p:nvSpPr>
          <p:spPr>
            <a:xfrm rot="-2700000">
              <a:off x="5487657" y="299922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8" name="Freeform: Shape 547">
              <a:extLst>
                <a:ext uri="{FF2B5EF4-FFF2-40B4-BE49-F238E27FC236}">
                  <a16:creationId xmlns:a16="http://schemas.microsoft.com/office/drawing/2014/main" id="{08F16220-1923-2501-853B-97CDB5BAF4B8}"/>
                </a:ext>
              </a:extLst>
            </p:cNvPr>
            <p:cNvSpPr/>
            <p:nvPr/>
          </p:nvSpPr>
          <p:spPr>
            <a:xfrm rot="-2700000">
              <a:off x="5706642" y="278025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9" name="Freeform: Shape 548">
              <a:extLst>
                <a:ext uri="{FF2B5EF4-FFF2-40B4-BE49-F238E27FC236}">
                  <a16:creationId xmlns:a16="http://schemas.microsoft.com/office/drawing/2014/main" id="{02E25A22-CF06-3852-725D-9D28536BD3B4}"/>
                </a:ext>
              </a:extLst>
            </p:cNvPr>
            <p:cNvSpPr/>
            <p:nvPr/>
          </p:nvSpPr>
          <p:spPr>
            <a:xfrm rot="-2700000">
              <a:off x="6363589" y="212331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:a16="http://schemas.microsoft.com/office/drawing/2014/main" id="{2F41E5C7-E36C-457A-ADF4-A60B826AC5DC}"/>
                </a:ext>
              </a:extLst>
            </p:cNvPr>
            <p:cNvSpPr/>
            <p:nvPr/>
          </p:nvSpPr>
          <p:spPr>
            <a:xfrm rot="-2700000">
              <a:off x="5414660" y="30722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1" name="Freeform: Shape 550">
              <a:extLst>
                <a:ext uri="{FF2B5EF4-FFF2-40B4-BE49-F238E27FC236}">
                  <a16:creationId xmlns:a16="http://schemas.microsoft.com/office/drawing/2014/main" id="{11996440-2607-81BE-88BB-9194F8D5777E}"/>
                </a:ext>
              </a:extLst>
            </p:cNvPr>
            <p:cNvSpPr/>
            <p:nvPr/>
          </p:nvSpPr>
          <p:spPr>
            <a:xfrm rot="-2700000">
              <a:off x="6217574" y="226921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2" name="Freeform: Shape 551">
              <a:extLst>
                <a:ext uri="{FF2B5EF4-FFF2-40B4-BE49-F238E27FC236}">
                  <a16:creationId xmlns:a16="http://schemas.microsoft.com/office/drawing/2014/main" id="{D851BB8A-C878-8EC7-106B-FB69C9DDA9A6}"/>
                </a:ext>
              </a:extLst>
            </p:cNvPr>
            <p:cNvSpPr/>
            <p:nvPr/>
          </p:nvSpPr>
          <p:spPr>
            <a:xfrm>
              <a:off x="5346971" y="3127921"/>
              <a:ext cx="41059" cy="40504"/>
            </a:xfrm>
            <a:custGeom>
              <a:avLst/>
              <a:gdLst>
                <a:gd name="connsiteX0" fmla="*/ 36498 w 41059"/>
                <a:gd name="connsiteY0" fmla="*/ 0 h 40504"/>
                <a:gd name="connsiteX1" fmla="*/ 0 w 41059"/>
                <a:gd name="connsiteY1" fmla="*/ 36498 h 40504"/>
                <a:gd name="connsiteX2" fmla="*/ 4007 w 41059"/>
                <a:gd name="connsiteY2" fmla="*/ 40504 h 40504"/>
                <a:gd name="connsiteX3" fmla="*/ 5355 w 41059"/>
                <a:gd name="connsiteY3" fmla="*/ 40266 h 40504"/>
                <a:gd name="connsiteX4" fmla="*/ 41059 w 41059"/>
                <a:gd name="connsiteY4" fmla="*/ 4561 h 40504"/>
                <a:gd name="connsiteX5" fmla="*/ 36498 w 41059"/>
                <a:gd name="connsiteY5" fmla="*/ 0 h 4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059" h="40504">
                  <a:moveTo>
                    <a:pt x="36498" y="0"/>
                  </a:moveTo>
                  <a:lnTo>
                    <a:pt x="0" y="36498"/>
                  </a:lnTo>
                  <a:lnTo>
                    <a:pt x="4007" y="40504"/>
                  </a:lnTo>
                  <a:cubicBezTo>
                    <a:pt x="4458" y="40427"/>
                    <a:pt x="4903" y="40343"/>
                    <a:pt x="5355" y="40266"/>
                  </a:cubicBezTo>
                  <a:lnTo>
                    <a:pt x="41059" y="4561"/>
                  </a:lnTo>
                  <a:lnTo>
                    <a:pt x="36498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3" name="Freeform: Shape 552">
              <a:extLst>
                <a:ext uri="{FF2B5EF4-FFF2-40B4-BE49-F238E27FC236}">
                  <a16:creationId xmlns:a16="http://schemas.microsoft.com/office/drawing/2014/main" id="{1F92AF2A-016D-54D4-03CA-3B34F100BFFD}"/>
                </a:ext>
              </a:extLst>
            </p:cNvPr>
            <p:cNvSpPr/>
            <p:nvPr/>
          </p:nvSpPr>
          <p:spPr>
            <a:xfrm rot="-2700000">
              <a:off x="6071629" y="241538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4" name="Freeform: Shape 553">
              <a:extLst>
                <a:ext uri="{FF2B5EF4-FFF2-40B4-BE49-F238E27FC236}">
                  <a16:creationId xmlns:a16="http://schemas.microsoft.com/office/drawing/2014/main" id="{C3B10AC0-0795-AE80-C753-21B5E34DCF77}"/>
                </a:ext>
              </a:extLst>
            </p:cNvPr>
            <p:cNvSpPr/>
            <p:nvPr/>
          </p:nvSpPr>
          <p:spPr>
            <a:xfrm rot="-2700000">
              <a:off x="5633641" y="285324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5" name="Freeform: Shape 554">
              <a:extLst>
                <a:ext uri="{FF2B5EF4-FFF2-40B4-BE49-F238E27FC236}">
                  <a16:creationId xmlns:a16="http://schemas.microsoft.com/office/drawing/2014/main" id="{8B68A620-DF06-49B5-E0C9-7FACCA869EAE}"/>
                </a:ext>
              </a:extLst>
            </p:cNvPr>
            <p:cNvSpPr/>
            <p:nvPr/>
          </p:nvSpPr>
          <p:spPr>
            <a:xfrm rot="-2700000">
              <a:off x="5852631" y="263426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6" name="Freeform: Shape 555">
              <a:extLst>
                <a:ext uri="{FF2B5EF4-FFF2-40B4-BE49-F238E27FC236}">
                  <a16:creationId xmlns:a16="http://schemas.microsoft.com/office/drawing/2014/main" id="{138CF552-05A4-B053-8296-A86D844456D8}"/>
                </a:ext>
              </a:extLst>
            </p:cNvPr>
            <p:cNvSpPr/>
            <p:nvPr/>
          </p:nvSpPr>
          <p:spPr>
            <a:xfrm rot="-2700000">
              <a:off x="6144586" y="23422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7" name="Freeform: Shape 556">
              <a:extLst>
                <a:ext uri="{FF2B5EF4-FFF2-40B4-BE49-F238E27FC236}">
                  <a16:creationId xmlns:a16="http://schemas.microsoft.com/office/drawing/2014/main" id="{8DA104F6-A597-0375-BBFE-7FA023E9D0C6}"/>
                </a:ext>
              </a:extLst>
            </p:cNvPr>
            <p:cNvSpPr/>
            <p:nvPr/>
          </p:nvSpPr>
          <p:spPr>
            <a:xfrm rot="-2700000">
              <a:off x="5560658" y="292624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8" name="Freeform: Shape 557">
              <a:extLst>
                <a:ext uri="{FF2B5EF4-FFF2-40B4-BE49-F238E27FC236}">
                  <a16:creationId xmlns:a16="http://schemas.microsoft.com/office/drawing/2014/main" id="{5718C039-0D10-FCC6-F04E-BA9104ACDE04}"/>
                </a:ext>
              </a:extLst>
            </p:cNvPr>
            <p:cNvSpPr/>
            <p:nvPr/>
          </p:nvSpPr>
          <p:spPr>
            <a:xfrm rot="-2700000">
              <a:off x="5998606" y="248818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9" name="Freeform: Shape 558">
              <a:extLst>
                <a:ext uri="{FF2B5EF4-FFF2-40B4-BE49-F238E27FC236}">
                  <a16:creationId xmlns:a16="http://schemas.microsoft.com/office/drawing/2014/main" id="{2AFE1666-7FFF-1F2C-5368-45EEAF3C959A}"/>
                </a:ext>
              </a:extLst>
            </p:cNvPr>
            <p:cNvSpPr/>
            <p:nvPr/>
          </p:nvSpPr>
          <p:spPr>
            <a:xfrm rot="-2700000">
              <a:off x="5779638" y="270726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0" name="Freeform: Shape 559">
              <a:extLst>
                <a:ext uri="{FF2B5EF4-FFF2-40B4-BE49-F238E27FC236}">
                  <a16:creationId xmlns:a16="http://schemas.microsoft.com/office/drawing/2014/main" id="{54E63145-6C52-B228-9C2E-943968C28500}"/>
                </a:ext>
              </a:extLst>
            </p:cNvPr>
            <p:cNvSpPr/>
            <p:nvPr/>
          </p:nvSpPr>
          <p:spPr>
            <a:xfrm rot="-2700000">
              <a:off x="5925624" y="256127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1" name="Freeform: Shape 560">
              <a:extLst>
                <a:ext uri="{FF2B5EF4-FFF2-40B4-BE49-F238E27FC236}">
                  <a16:creationId xmlns:a16="http://schemas.microsoft.com/office/drawing/2014/main" id="{49F8A16F-AA70-2369-2DE8-4B0B6799B1C8}"/>
                </a:ext>
              </a:extLst>
            </p:cNvPr>
            <p:cNvSpPr/>
            <p:nvPr/>
          </p:nvSpPr>
          <p:spPr>
            <a:xfrm rot="-2700000">
              <a:off x="6046655" y="253631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2" name="Freeform: Shape 561">
              <a:extLst>
                <a:ext uri="{FF2B5EF4-FFF2-40B4-BE49-F238E27FC236}">
                  <a16:creationId xmlns:a16="http://schemas.microsoft.com/office/drawing/2014/main" id="{7CC000C6-810B-0888-C7D2-3A383C52EA11}"/>
                </a:ext>
              </a:extLst>
            </p:cNvPr>
            <p:cNvSpPr/>
            <p:nvPr/>
          </p:nvSpPr>
          <p:spPr>
            <a:xfrm rot="-2700000">
              <a:off x="6192642" y="239033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3" name="Freeform: Shape 562">
              <a:extLst>
                <a:ext uri="{FF2B5EF4-FFF2-40B4-BE49-F238E27FC236}">
                  <a16:creationId xmlns:a16="http://schemas.microsoft.com/office/drawing/2014/main" id="{09B3D69E-F498-759B-2F82-2FA62F7008B1}"/>
                </a:ext>
              </a:extLst>
            </p:cNvPr>
            <p:cNvSpPr/>
            <p:nvPr/>
          </p:nvSpPr>
          <p:spPr>
            <a:xfrm rot="-2700000">
              <a:off x="6265664" y="231743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4" name="Freeform: Shape 563">
              <a:extLst>
                <a:ext uri="{FF2B5EF4-FFF2-40B4-BE49-F238E27FC236}">
                  <a16:creationId xmlns:a16="http://schemas.microsoft.com/office/drawing/2014/main" id="{AC0FCE68-97C4-BB7C-3575-12A00480D28E}"/>
                </a:ext>
              </a:extLst>
            </p:cNvPr>
            <p:cNvSpPr/>
            <p:nvPr/>
          </p:nvSpPr>
          <p:spPr>
            <a:xfrm rot="-2700000">
              <a:off x="6557616" y="202536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5" name="Freeform: Shape 564">
              <a:extLst>
                <a:ext uri="{FF2B5EF4-FFF2-40B4-BE49-F238E27FC236}">
                  <a16:creationId xmlns:a16="http://schemas.microsoft.com/office/drawing/2014/main" id="{D7AFF4F3-C493-E54B-FC8D-A841CCFB1673}"/>
                </a:ext>
              </a:extLst>
            </p:cNvPr>
            <p:cNvSpPr/>
            <p:nvPr/>
          </p:nvSpPr>
          <p:spPr>
            <a:xfrm rot="-2700000">
              <a:off x="5973662" y="260931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1" name="Freeform: Shape 730">
              <a:extLst>
                <a:ext uri="{FF2B5EF4-FFF2-40B4-BE49-F238E27FC236}">
                  <a16:creationId xmlns:a16="http://schemas.microsoft.com/office/drawing/2014/main" id="{7A0D3472-DA97-E006-5BEE-BF1E5FEC5B38}"/>
                </a:ext>
              </a:extLst>
            </p:cNvPr>
            <p:cNvSpPr/>
            <p:nvPr/>
          </p:nvSpPr>
          <p:spPr>
            <a:xfrm rot="-2700000">
              <a:off x="5608698" y="29742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2" name="Freeform: Shape 731">
              <a:extLst>
                <a:ext uri="{FF2B5EF4-FFF2-40B4-BE49-F238E27FC236}">
                  <a16:creationId xmlns:a16="http://schemas.microsoft.com/office/drawing/2014/main" id="{E6C9F0CF-D83C-419C-BDC3-CF365B907C2B}"/>
                </a:ext>
              </a:extLst>
            </p:cNvPr>
            <p:cNvSpPr/>
            <p:nvPr/>
          </p:nvSpPr>
          <p:spPr>
            <a:xfrm rot="-2700000">
              <a:off x="6338632" y="224434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3" name="Freeform: Shape 732">
              <a:extLst>
                <a:ext uri="{FF2B5EF4-FFF2-40B4-BE49-F238E27FC236}">
                  <a16:creationId xmlns:a16="http://schemas.microsoft.com/office/drawing/2014/main" id="{4A6C8B1D-C43B-EEC4-D5F6-4737FC607582}"/>
                </a:ext>
              </a:extLst>
            </p:cNvPr>
            <p:cNvSpPr/>
            <p:nvPr/>
          </p:nvSpPr>
          <p:spPr>
            <a:xfrm rot="-2700000">
              <a:off x="5900673" y="26823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4" name="Freeform: Shape 733">
              <a:extLst>
                <a:ext uri="{FF2B5EF4-FFF2-40B4-BE49-F238E27FC236}">
                  <a16:creationId xmlns:a16="http://schemas.microsoft.com/office/drawing/2014/main" id="{592AFB4B-E064-58D5-4094-30C528DF8CD9}"/>
                </a:ext>
              </a:extLst>
            </p:cNvPr>
            <p:cNvSpPr/>
            <p:nvPr/>
          </p:nvSpPr>
          <p:spPr>
            <a:xfrm rot="-2700000">
              <a:off x="6484621" y="20983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5" name="Freeform: Shape 734">
              <a:extLst>
                <a:ext uri="{FF2B5EF4-FFF2-40B4-BE49-F238E27FC236}">
                  <a16:creationId xmlns:a16="http://schemas.microsoft.com/office/drawing/2014/main" id="{BA5DF52C-201D-6925-B689-8695F133D22A}"/>
                </a:ext>
              </a:extLst>
            </p:cNvPr>
            <p:cNvSpPr/>
            <p:nvPr/>
          </p:nvSpPr>
          <p:spPr>
            <a:xfrm rot="-2700000">
              <a:off x="6411626" y="21713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6" name="Freeform: Shape 735">
              <a:extLst>
                <a:ext uri="{FF2B5EF4-FFF2-40B4-BE49-F238E27FC236}">
                  <a16:creationId xmlns:a16="http://schemas.microsoft.com/office/drawing/2014/main" id="{EE227DAE-FB7A-F206-9D91-536AD83F1B3A}"/>
                </a:ext>
              </a:extLst>
            </p:cNvPr>
            <p:cNvSpPr/>
            <p:nvPr/>
          </p:nvSpPr>
          <p:spPr>
            <a:xfrm rot="-2700000">
              <a:off x="5535698" y="30472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7" name="Freeform: Shape 736">
              <a:extLst>
                <a:ext uri="{FF2B5EF4-FFF2-40B4-BE49-F238E27FC236}">
                  <a16:creationId xmlns:a16="http://schemas.microsoft.com/office/drawing/2014/main" id="{07239424-FE5F-2C6B-DB16-BE2E017B5C1E}"/>
                </a:ext>
              </a:extLst>
            </p:cNvPr>
            <p:cNvSpPr/>
            <p:nvPr/>
          </p:nvSpPr>
          <p:spPr>
            <a:xfrm rot="-2700000">
              <a:off x="6119638" y="246322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8" name="Freeform: Shape 737">
              <a:extLst>
                <a:ext uri="{FF2B5EF4-FFF2-40B4-BE49-F238E27FC236}">
                  <a16:creationId xmlns:a16="http://schemas.microsoft.com/office/drawing/2014/main" id="{C0A83481-9289-DCAC-A130-BEB85DD98047}"/>
                </a:ext>
              </a:extLst>
            </p:cNvPr>
            <p:cNvSpPr/>
            <p:nvPr/>
          </p:nvSpPr>
          <p:spPr>
            <a:xfrm rot="-2700000">
              <a:off x="6167687" y="251136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9" name="Freeform: Shape 738">
              <a:extLst>
                <a:ext uri="{FF2B5EF4-FFF2-40B4-BE49-F238E27FC236}">
                  <a16:creationId xmlns:a16="http://schemas.microsoft.com/office/drawing/2014/main" id="{00A89197-280E-2AC9-C47C-2DCC67240035}"/>
                </a:ext>
              </a:extLst>
            </p:cNvPr>
            <p:cNvSpPr/>
            <p:nvPr/>
          </p:nvSpPr>
          <p:spPr>
            <a:xfrm rot="-2700486">
              <a:off x="6313641" y="236525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0" name="Freeform: Shape 739">
              <a:extLst>
                <a:ext uri="{FF2B5EF4-FFF2-40B4-BE49-F238E27FC236}">
                  <a16:creationId xmlns:a16="http://schemas.microsoft.com/office/drawing/2014/main" id="{53ED9C20-7392-9AA5-005D-D46EC0DBB1CF}"/>
                </a:ext>
              </a:extLst>
            </p:cNvPr>
            <p:cNvSpPr/>
            <p:nvPr/>
          </p:nvSpPr>
          <p:spPr>
            <a:xfrm rot="-2700000">
              <a:off x="6386638" y="22922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1" name="Freeform: Shape 740">
              <a:extLst>
                <a:ext uri="{FF2B5EF4-FFF2-40B4-BE49-F238E27FC236}">
                  <a16:creationId xmlns:a16="http://schemas.microsoft.com/office/drawing/2014/main" id="{017B06B4-E90D-83B1-4746-E2E0B7B7786B}"/>
                </a:ext>
              </a:extLst>
            </p:cNvPr>
            <p:cNvSpPr/>
            <p:nvPr/>
          </p:nvSpPr>
          <p:spPr>
            <a:xfrm rot="-2700000">
              <a:off x="6240653" y="24382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2" name="Freeform: Shape 741">
              <a:extLst>
                <a:ext uri="{FF2B5EF4-FFF2-40B4-BE49-F238E27FC236}">
                  <a16:creationId xmlns:a16="http://schemas.microsoft.com/office/drawing/2014/main" id="{BB5887B9-B1FC-7D3F-101C-0C6FAC8B43F6}"/>
                </a:ext>
              </a:extLst>
            </p:cNvPr>
            <p:cNvSpPr/>
            <p:nvPr/>
          </p:nvSpPr>
          <p:spPr>
            <a:xfrm rot="-2700000">
              <a:off x="6021700" y="265734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3" name="Freeform: Shape 742">
              <a:extLst>
                <a:ext uri="{FF2B5EF4-FFF2-40B4-BE49-F238E27FC236}">
                  <a16:creationId xmlns:a16="http://schemas.microsoft.com/office/drawing/2014/main" id="{DDA97CB9-5F45-ADEE-1A6F-21867F1067ED}"/>
                </a:ext>
              </a:extLst>
            </p:cNvPr>
            <p:cNvSpPr/>
            <p:nvPr/>
          </p:nvSpPr>
          <p:spPr>
            <a:xfrm rot="-2700000">
              <a:off x="6605650" y="207340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4" name="Freeform: Shape 743">
              <a:extLst>
                <a:ext uri="{FF2B5EF4-FFF2-40B4-BE49-F238E27FC236}">
                  <a16:creationId xmlns:a16="http://schemas.microsoft.com/office/drawing/2014/main" id="{F7B07730-EBBA-4561-9B64-A8A0D51AFC7B}"/>
                </a:ext>
              </a:extLst>
            </p:cNvPr>
            <p:cNvSpPr/>
            <p:nvPr/>
          </p:nvSpPr>
          <p:spPr>
            <a:xfrm rot="-2700000">
              <a:off x="6532651" y="214639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5" name="Freeform: Shape 744">
              <a:extLst>
                <a:ext uri="{FF2B5EF4-FFF2-40B4-BE49-F238E27FC236}">
                  <a16:creationId xmlns:a16="http://schemas.microsoft.com/office/drawing/2014/main" id="{2FD73362-3B70-6A28-A249-A18077F740D9}"/>
                </a:ext>
              </a:extLst>
            </p:cNvPr>
            <p:cNvSpPr/>
            <p:nvPr/>
          </p:nvSpPr>
          <p:spPr>
            <a:xfrm rot="-2700000">
              <a:off x="6459661" y="221938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6" name="Freeform: Shape 745">
              <a:extLst>
                <a:ext uri="{FF2B5EF4-FFF2-40B4-BE49-F238E27FC236}">
                  <a16:creationId xmlns:a16="http://schemas.microsoft.com/office/drawing/2014/main" id="{9AAF8CB1-F471-F64B-4554-8B9A4CCE7511}"/>
                </a:ext>
              </a:extLst>
            </p:cNvPr>
            <p:cNvSpPr/>
            <p:nvPr/>
          </p:nvSpPr>
          <p:spPr>
            <a:xfrm rot="-2700000">
              <a:off x="6094692" y="258436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7" name="Freeform: Shape 746">
              <a:extLst>
                <a:ext uri="{FF2B5EF4-FFF2-40B4-BE49-F238E27FC236}">
                  <a16:creationId xmlns:a16="http://schemas.microsoft.com/office/drawing/2014/main" id="{E3C381E7-6043-AA60-B2B3-D8701E4821CC}"/>
                </a:ext>
              </a:extLst>
            </p:cNvPr>
            <p:cNvSpPr/>
            <p:nvPr/>
          </p:nvSpPr>
          <p:spPr>
            <a:xfrm rot="-2700000">
              <a:off x="6653687" y="21214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8" name="Freeform: Shape 747">
              <a:extLst>
                <a:ext uri="{FF2B5EF4-FFF2-40B4-BE49-F238E27FC236}">
                  <a16:creationId xmlns:a16="http://schemas.microsoft.com/office/drawing/2014/main" id="{3A15C89C-CB02-8B1A-8F70-2117003FF0B9}"/>
                </a:ext>
              </a:extLst>
            </p:cNvPr>
            <p:cNvSpPr/>
            <p:nvPr/>
          </p:nvSpPr>
          <p:spPr>
            <a:xfrm rot="-2700000">
              <a:off x="6142729" y="263238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9" name="Freeform: Shape 748">
              <a:extLst>
                <a:ext uri="{FF2B5EF4-FFF2-40B4-BE49-F238E27FC236}">
                  <a16:creationId xmlns:a16="http://schemas.microsoft.com/office/drawing/2014/main" id="{14BABEA3-92C6-E62D-9FA0-7339DD5C153F}"/>
                </a:ext>
              </a:extLst>
            </p:cNvPr>
            <p:cNvSpPr/>
            <p:nvPr/>
          </p:nvSpPr>
          <p:spPr>
            <a:xfrm rot="-2700486">
              <a:off x="6361678" y="24132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0" name="Freeform: Shape 749">
              <a:extLst>
                <a:ext uri="{FF2B5EF4-FFF2-40B4-BE49-F238E27FC236}">
                  <a16:creationId xmlns:a16="http://schemas.microsoft.com/office/drawing/2014/main" id="{78A565D8-08F1-0D86-293A-686987F1E923}"/>
                </a:ext>
              </a:extLst>
            </p:cNvPr>
            <p:cNvSpPr/>
            <p:nvPr/>
          </p:nvSpPr>
          <p:spPr>
            <a:xfrm rot="-2700000">
              <a:off x="6288695" y="24863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1" name="Freeform: Shape 750">
              <a:extLst>
                <a:ext uri="{FF2B5EF4-FFF2-40B4-BE49-F238E27FC236}">
                  <a16:creationId xmlns:a16="http://schemas.microsoft.com/office/drawing/2014/main" id="{A0EEE6E8-4815-940F-C274-129FF14E5EAA}"/>
                </a:ext>
              </a:extLst>
            </p:cNvPr>
            <p:cNvSpPr/>
            <p:nvPr/>
          </p:nvSpPr>
          <p:spPr>
            <a:xfrm rot="-2700000">
              <a:off x="6580693" y="219443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2" name="Freeform: Shape 751">
              <a:extLst>
                <a:ext uri="{FF2B5EF4-FFF2-40B4-BE49-F238E27FC236}">
                  <a16:creationId xmlns:a16="http://schemas.microsoft.com/office/drawing/2014/main" id="{CF1CEAD7-F8A2-D8E9-117C-69A9D9FB5A53}"/>
                </a:ext>
              </a:extLst>
            </p:cNvPr>
            <p:cNvSpPr/>
            <p:nvPr/>
          </p:nvSpPr>
          <p:spPr>
            <a:xfrm>
              <a:off x="6076273" y="2688081"/>
              <a:ext cx="39820" cy="38181"/>
            </a:xfrm>
            <a:custGeom>
              <a:avLst/>
              <a:gdLst>
                <a:gd name="connsiteX0" fmla="*/ 35253 w 39820"/>
                <a:gd name="connsiteY0" fmla="*/ 0 h 38181"/>
                <a:gd name="connsiteX1" fmla="*/ 0 w 39820"/>
                <a:gd name="connsiteY1" fmla="*/ 35259 h 38181"/>
                <a:gd name="connsiteX2" fmla="*/ 6200 w 39820"/>
                <a:gd name="connsiteY2" fmla="*/ 38182 h 38181"/>
                <a:gd name="connsiteX3" fmla="*/ 39821 w 39820"/>
                <a:gd name="connsiteY3" fmla="*/ 4561 h 38181"/>
                <a:gd name="connsiteX4" fmla="*/ 35253 w 39820"/>
                <a:gd name="connsiteY4" fmla="*/ 0 h 3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820" h="38181">
                  <a:moveTo>
                    <a:pt x="35253" y="0"/>
                  </a:moveTo>
                  <a:lnTo>
                    <a:pt x="0" y="35259"/>
                  </a:lnTo>
                  <a:cubicBezTo>
                    <a:pt x="2065" y="36246"/>
                    <a:pt x="4142" y="37137"/>
                    <a:pt x="6200" y="38182"/>
                  </a:cubicBezTo>
                  <a:lnTo>
                    <a:pt x="39821" y="4561"/>
                  </a:lnTo>
                  <a:lnTo>
                    <a:pt x="35253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3" name="Freeform: Shape 752">
              <a:extLst>
                <a:ext uri="{FF2B5EF4-FFF2-40B4-BE49-F238E27FC236}">
                  <a16:creationId xmlns:a16="http://schemas.microsoft.com/office/drawing/2014/main" id="{2C6E57C7-D148-CE3E-CD91-A3E8FA908017}"/>
                </a:ext>
              </a:extLst>
            </p:cNvPr>
            <p:cNvSpPr/>
            <p:nvPr/>
          </p:nvSpPr>
          <p:spPr>
            <a:xfrm rot="-2700000">
              <a:off x="6507698" y="226742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4" name="Freeform: Shape 753">
              <a:extLst>
                <a:ext uri="{FF2B5EF4-FFF2-40B4-BE49-F238E27FC236}">
                  <a16:creationId xmlns:a16="http://schemas.microsoft.com/office/drawing/2014/main" id="{F29939FD-BE40-248A-3600-4DCF5F49081B}"/>
                </a:ext>
              </a:extLst>
            </p:cNvPr>
            <p:cNvSpPr/>
            <p:nvPr/>
          </p:nvSpPr>
          <p:spPr>
            <a:xfrm rot="-2700000">
              <a:off x="6215719" y="25593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5" name="Freeform: Shape 754">
              <a:extLst>
                <a:ext uri="{FF2B5EF4-FFF2-40B4-BE49-F238E27FC236}">
                  <a16:creationId xmlns:a16="http://schemas.microsoft.com/office/drawing/2014/main" id="{24B69497-DA7E-45CB-00F5-02ED2C7D6AF4}"/>
                </a:ext>
              </a:extLst>
            </p:cNvPr>
            <p:cNvSpPr/>
            <p:nvPr/>
          </p:nvSpPr>
          <p:spPr>
            <a:xfrm rot="-2700000">
              <a:off x="6434675" y="23403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6" name="Freeform: Shape 755">
              <a:extLst>
                <a:ext uri="{FF2B5EF4-FFF2-40B4-BE49-F238E27FC236}">
                  <a16:creationId xmlns:a16="http://schemas.microsoft.com/office/drawing/2014/main" id="{4FE3B59B-CAD5-38E9-8EBF-FEBD832E35F0}"/>
                </a:ext>
              </a:extLst>
            </p:cNvPr>
            <p:cNvSpPr/>
            <p:nvPr/>
          </p:nvSpPr>
          <p:spPr>
            <a:xfrm rot="-2700486">
              <a:off x="6409712" y="24613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7" name="Freeform: Shape 756">
              <a:extLst>
                <a:ext uri="{FF2B5EF4-FFF2-40B4-BE49-F238E27FC236}">
                  <a16:creationId xmlns:a16="http://schemas.microsoft.com/office/drawing/2014/main" id="{2DEA0032-15A3-49C2-D4E9-0D8F4EA3C9B2}"/>
                </a:ext>
              </a:extLst>
            </p:cNvPr>
            <p:cNvSpPr/>
            <p:nvPr/>
          </p:nvSpPr>
          <p:spPr>
            <a:xfrm>
              <a:off x="6134991" y="2736114"/>
              <a:ext cx="29136" cy="28626"/>
            </a:xfrm>
            <a:custGeom>
              <a:avLst/>
              <a:gdLst>
                <a:gd name="connsiteX0" fmla="*/ 24575 w 29136"/>
                <a:gd name="connsiteY0" fmla="*/ 0 h 28626"/>
                <a:gd name="connsiteX1" fmla="*/ 0 w 29136"/>
                <a:gd name="connsiteY1" fmla="*/ 24575 h 28626"/>
                <a:gd name="connsiteX2" fmla="*/ 5071 w 29136"/>
                <a:gd name="connsiteY2" fmla="*/ 28627 h 28626"/>
                <a:gd name="connsiteX3" fmla="*/ 29136 w 29136"/>
                <a:gd name="connsiteY3" fmla="*/ 4561 h 28626"/>
                <a:gd name="connsiteX4" fmla="*/ 24575 w 29136"/>
                <a:gd name="connsiteY4" fmla="*/ 0 h 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36" h="28626">
                  <a:moveTo>
                    <a:pt x="24575" y="0"/>
                  </a:moveTo>
                  <a:lnTo>
                    <a:pt x="0" y="24575"/>
                  </a:lnTo>
                  <a:cubicBezTo>
                    <a:pt x="1690" y="25936"/>
                    <a:pt x="3394" y="27220"/>
                    <a:pt x="5071" y="28627"/>
                  </a:cubicBezTo>
                  <a:lnTo>
                    <a:pt x="29136" y="4561"/>
                  </a:lnTo>
                  <a:lnTo>
                    <a:pt x="24575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8" name="Freeform: Shape 757">
              <a:extLst>
                <a:ext uri="{FF2B5EF4-FFF2-40B4-BE49-F238E27FC236}">
                  <a16:creationId xmlns:a16="http://schemas.microsoft.com/office/drawing/2014/main" id="{89F7F68F-ADD9-1631-89EC-7FC158DEF100}"/>
                </a:ext>
              </a:extLst>
            </p:cNvPr>
            <p:cNvSpPr/>
            <p:nvPr/>
          </p:nvSpPr>
          <p:spPr>
            <a:xfrm rot="-2700000">
              <a:off x="6701722" y="21694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9" name="Freeform: Shape 758">
              <a:extLst>
                <a:ext uri="{FF2B5EF4-FFF2-40B4-BE49-F238E27FC236}">
                  <a16:creationId xmlns:a16="http://schemas.microsoft.com/office/drawing/2014/main" id="{3A9AB0B6-DAF7-FD00-B809-0E6578F56D64}"/>
                </a:ext>
              </a:extLst>
            </p:cNvPr>
            <p:cNvSpPr/>
            <p:nvPr/>
          </p:nvSpPr>
          <p:spPr>
            <a:xfrm rot="-2700000">
              <a:off x="6190763" y="26804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0" name="Freeform: Shape 759">
              <a:extLst>
                <a:ext uri="{FF2B5EF4-FFF2-40B4-BE49-F238E27FC236}">
                  <a16:creationId xmlns:a16="http://schemas.microsoft.com/office/drawing/2014/main" id="{822B107E-50EB-9CF0-D917-DD9161395E60}"/>
                </a:ext>
              </a:extLst>
            </p:cNvPr>
            <p:cNvSpPr/>
            <p:nvPr/>
          </p:nvSpPr>
          <p:spPr>
            <a:xfrm rot="-2700000">
              <a:off x="6482710" y="23883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1" name="Freeform: Shape 760">
              <a:extLst>
                <a:ext uri="{FF2B5EF4-FFF2-40B4-BE49-F238E27FC236}">
                  <a16:creationId xmlns:a16="http://schemas.microsoft.com/office/drawing/2014/main" id="{4381DFE9-DA96-6D61-4D6D-4C4E4D6759E8}"/>
                </a:ext>
              </a:extLst>
            </p:cNvPr>
            <p:cNvSpPr/>
            <p:nvPr/>
          </p:nvSpPr>
          <p:spPr>
            <a:xfrm rot="-2700000">
              <a:off x="6628727" y="224247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2" name="Freeform: Shape 761">
              <a:extLst>
                <a:ext uri="{FF2B5EF4-FFF2-40B4-BE49-F238E27FC236}">
                  <a16:creationId xmlns:a16="http://schemas.microsoft.com/office/drawing/2014/main" id="{8DB6E34A-AD37-97A2-1C8C-6A6C469CAC97}"/>
                </a:ext>
              </a:extLst>
            </p:cNvPr>
            <p:cNvSpPr/>
            <p:nvPr/>
          </p:nvSpPr>
          <p:spPr>
            <a:xfrm rot="-2700000">
              <a:off x="6263753" y="26074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3" name="Freeform: Shape 762">
              <a:extLst>
                <a:ext uri="{FF2B5EF4-FFF2-40B4-BE49-F238E27FC236}">
                  <a16:creationId xmlns:a16="http://schemas.microsoft.com/office/drawing/2014/main" id="{357EAC41-5605-D033-82C7-B7438D25B367}"/>
                </a:ext>
              </a:extLst>
            </p:cNvPr>
            <p:cNvSpPr/>
            <p:nvPr/>
          </p:nvSpPr>
          <p:spPr>
            <a:xfrm rot="-2700000">
              <a:off x="6555728" y="231546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4" name="Freeform: Shape 763">
              <a:extLst>
                <a:ext uri="{FF2B5EF4-FFF2-40B4-BE49-F238E27FC236}">
                  <a16:creationId xmlns:a16="http://schemas.microsoft.com/office/drawing/2014/main" id="{1C0CF675-D2EB-B7C8-6A96-E0E58D8CD42F}"/>
                </a:ext>
              </a:extLst>
            </p:cNvPr>
            <p:cNvSpPr/>
            <p:nvPr/>
          </p:nvSpPr>
          <p:spPr>
            <a:xfrm rot="-2700000">
              <a:off x="6336725" y="25343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5" name="Freeform: Shape 764">
              <a:extLst>
                <a:ext uri="{FF2B5EF4-FFF2-40B4-BE49-F238E27FC236}">
                  <a16:creationId xmlns:a16="http://schemas.microsoft.com/office/drawing/2014/main" id="{543BB874-37D6-E158-3EBC-956D17663391}"/>
                </a:ext>
              </a:extLst>
            </p:cNvPr>
            <p:cNvSpPr/>
            <p:nvPr/>
          </p:nvSpPr>
          <p:spPr>
            <a:xfrm rot="-2700000">
              <a:off x="6530749" y="24363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6" name="Freeform: Shape 765">
              <a:extLst>
                <a:ext uri="{FF2B5EF4-FFF2-40B4-BE49-F238E27FC236}">
                  <a16:creationId xmlns:a16="http://schemas.microsoft.com/office/drawing/2014/main" id="{CD59AFA1-8478-3FBF-B07D-713D16A931CA}"/>
                </a:ext>
              </a:extLst>
            </p:cNvPr>
            <p:cNvSpPr/>
            <p:nvPr/>
          </p:nvSpPr>
          <p:spPr>
            <a:xfrm>
              <a:off x="6183844" y="2784155"/>
              <a:ext cx="28323" cy="28665"/>
            </a:xfrm>
            <a:custGeom>
              <a:avLst/>
              <a:gdLst>
                <a:gd name="connsiteX0" fmla="*/ 23762 w 28323"/>
                <a:gd name="connsiteY0" fmla="*/ 0 h 28665"/>
                <a:gd name="connsiteX1" fmla="*/ 0 w 28323"/>
                <a:gd name="connsiteY1" fmla="*/ 23762 h 28665"/>
                <a:gd name="connsiteX2" fmla="*/ 4219 w 28323"/>
                <a:gd name="connsiteY2" fmla="*/ 28665 h 28665"/>
                <a:gd name="connsiteX3" fmla="*/ 28323 w 28323"/>
                <a:gd name="connsiteY3" fmla="*/ 4561 h 28665"/>
                <a:gd name="connsiteX4" fmla="*/ 23762 w 28323"/>
                <a:gd name="connsiteY4" fmla="*/ 0 h 2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23" h="28665">
                  <a:moveTo>
                    <a:pt x="23762" y="0"/>
                  </a:moveTo>
                  <a:lnTo>
                    <a:pt x="0" y="23762"/>
                  </a:lnTo>
                  <a:cubicBezTo>
                    <a:pt x="1413" y="25375"/>
                    <a:pt x="2820" y="27014"/>
                    <a:pt x="4219" y="28665"/>
                  </a:cubicBezTo>
                  <a:lnTo>
                    <a:pt x="28323" y="4561"/>
                  </a:lnTo>
                  <a:lnTo>
                    <a:pt x="23762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7" name="Freeform: Shape 766">
              <a:extLst>
                <a:ext uri="{FF2B5EF4-FFF2-40B4-BE49-F238E27FC236}">
                  <a16:creationId xmlns:a16="http://schemas.microsoft.com/office/drawing/2014/main" id="{BB19202E-47D4-F180-2E8A-304A641D9752}"/>
                </a:ext>
              </a:extLst>
            </p:cNvPr>
            <p:cNvSpPr/>
            <p:nvPr/>
          </p:nvSpPr>
          <p:spPr>
            <a:xfrm rot="-2700000">
              <a:off x="6749760" y="22175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8" name="Freeform: Shape 1087">
              <a:extLst>
                <a:ext uri="{FF2B5EF4-FFF2-40B4-BE49-F238E27FC236}">
                  <a16:creationId xmlns:a16="http://schemas.microsoft.com/office/drawing/2014/main" id="{F1B4183A-613F-D711-3523-3202C2239985}"/>
                </a:ext>
              </a:extLst>
            </p:cNvPr>
            <p:cNvSpPr/>
            <p:nvPr/>
          </p:nvSpPr>
          <p:spPr>
            <a:xfrm rot="-2700000">
              <a:off x="6238802" y="272847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9" name="Freeform: Shape 1088">
              <a:extLst>
                <a:ext uri="{FF2B5EF4-FFF2-40B4-BE49-F238E27FC236}">
                  <a16:creationId xmlns:a16="http://schemas.microsoft.com/office/drawing/2014/main" id="{C266871F-AE93-C543-F4F3-D87030607180}"/>
                </a:ext>
              </a:extLst>
            </p:cNvPr>
            <p:cNvSpPr/>
            <p:nvPr/>
          </p:nvSpPr>
          <p:spPr>
            <a:xfrm rot="-2700000">
              <a:off x="6311797" y="265547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0" name="Freeform: Shape 1089">
              <a:extLst>
                <a:ext uri="{FF2B5EF4-FFF2-40B4-BE49-F238E27FC236}">
                  <a16:creationId xmlns:a16="http://schemas.microsoft.com/office/drawing/2014/main" id="{6C6D7248-3D55-DDC9-CEC4-2F710B724C3C}"/>
                </a:ext>
              </a:extLst>
            </p:cNvPr>
            <p:cNvSpPr/>
            <p:nvPr/>
          </p:nvSpPr>
          <p:spPr>
            <a:xfrm rot="-2700000">
              <a:off x="6384817" y="258259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6" name="Freeform: Shape 1375">
              <a:extLst>
                <a:ext uri="{FF2B5EF4-FFF2-40B4-BE49-F238E27FC236}">
                  <a16:creationId xmlns:a16="http://schemas.microsoft.com/office/drawing/2014/main" id="{1C50A80B-E149-785A-7948-AE651E7F7D44}"/>
                </a:ext>
              </a:extLst>
            </p:cNvPr>
            <p:cNvSpPr/>
            <p:nvPr/>
          </p:nvSpPr>
          <p:spPr>
            <a:xfrm rot="-2700486">
              <a:off x="6457751" y="250934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7" name="Freeform: Shape 1376">
              <a:extLst>
                <a:ext uri="{FF2B5EF4-FFF2-40B4-BE49-F238E27FC236}">
                  <a16:creationId xmlns:a16="http://schemas.microsoft.com/office/drawing/2014/main" id="{BE38E7CD-2FD7-17D9-8FE4-86604DFCEFAE}"/>
                </a:ext>
              </a:extLst>
            </p:cNvPr>
            <p:cNvSpPr/>
            <p:nvPr/>
          </p:nvSpPr>
          <p:spPr>
            <a:xfrm rot="-2700000">
              <a:off x="6603771" y="236350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8" name="Freeform: Shape 1377">
              <a:extLst>
                <a:ext uri="{FF2B5EF4-FFF2-40B4-BE49-F238E27FC236}">
                  <a16:creationId xmlns:a16="http://schemas.microsoft.com/office/drawing/2014/main" id="{D3C2810E-4C55-C32A-2553-C1A016DA3166}"/>
                </a:ext>
              </a:extLst>
            </p:cNvPr>
            <p:cNvSpPr/>
            <p:nvPr/>
          </p:nvSpPr>
          <p:spPr>
            <a:xfrm rot="-2700000">
              <a:off x="6676727" y="229039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9" name="Freeform: Shape 1378">
              <a:extLst>
                <a:ext uri="{FF2B5EF4-FFF2-40B4-BE49-F238E27FC236}">
                  <a16:creationId xmlns:a16="http://schemas.microsoft.com/office/drawing/2014/main" id="{611EAB69-1539-6D47-653F-D60AF14AA1B4}"/>
                </a:ext>
              </a:extLst>
            </p:cNvPr>
            <p:cNvSpPr/>
            <p:nvPr/>
          </p:nvSpPr>
          <p:spPr>
            <a:xfrm rot="-2700000">
              <a:off x="6724762" y="233843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0" name="Freeform: Shape 1379">
              <a:extLst>
                <a:ext uri="{FF2B5EF4-FFF2-40B4-BE49-F238E27FC236}">
                  <a16:creationId xmlns:a16="http://schemas.microsoft.com/office/drawing/2014/main" id="{921E6D44-6880-C10E-CF76-32155C1CCDA0}"/>
                </a:ext>
              </a:extLst>
            </p:cNvPr>
            <p:cNvSpPr/>
            <p:nvPr/>
          </p:nvSpPr>
          <p:spPr>
            <a:xfrm rot="-2700000">
              <a:off x="6578788" y="24844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1" name="Freeform: Shape 1380">
              <a:extLst>
                <a:ext uri="{FF2B5EF4-FFF2-40B4-BE49-F238E27FC236}">
                  <a16:creationId xmlns:a16="http://schemas.microsoft.com/office/drawing/2014/main" id="{C621F1F1-168F-8056-0E19-B08C6807F5BC}"/>
                </a:ext>
              </a:extLst>
            </p:cNvPr>
            <p:cNvSpPr/>
            <p:nvPr/>
          </p:nvSpPr>
          <p:spPr>
            <a:xfrm rot="-2700000">
              <a:off x="6651806" y="241153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2" name="Freeform: Shape 1381">
              <a:extLst>
                <a:ext uri="{FF2B5EF4-FFF2-40B4-BE49-F238E27FC236}">
                  <a16:creationId xmlns:a16="http://schemas.microsoft.com/office/drawing/2014/main" id="{095C8FC5-70DE-E7B2-86B4-6A855775173E}"/>
                </a:ext>
              </a:extLst>
            </p:cNvPr>
            <p:cNvSpPr/>
            <p:nvPr/>
          </p:nvSpPr>
          <p:spPr>
            <a:xfrm rot="-2700000">
              <a:off x="6359832" y="27035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3" name="Freeform: Shape 1382">
              <a:extLst>
                <a:ext uri="{FF2B5EF4-FFF2-40B4-BE49-F238E27FC236}">
                  <a16:creationId xmlns:a16="http://schemas.microsoft.com/office/drawing/2014/main" id="{FDCF6708-D1A4-F57F-3E70-B76C430CF087}"/>
                </a:ext>
              </a:extLst>
            </p:cNvPr>
            <p:cNvSpPr/>
            <p:nvPr/>
          </p:nvSpPr>
          <p:spPr>
            <a:xfrm rot="-2700486">
              <a:off x="6505791" y="255738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4" name="Freeform: Shape 1383">
              <a:extLst>
                <a:ext uri="{FF2B5EF4-FFF2-40B4-BE49-F238E27FC236}">
                  <a16:creationId xmlns:a16="http://schemas.microsoft.com/office/drawing/2014/main" id="{6D1EB51D-8832-E166-1919-33A3EE63FC24}"/>
                </a:ext>
              </a:extLst>
            </p:cNvPr>
            <p:cNvSpPr/>
            <p:nvPr/>
          </p:nvSpPr>
          <p:spPr>
            <a:xfrm>
              <a:off x="6227129" y="2832195"/>
              <a:ext cx="33072" cy="33388"/>
            </a:xfrm>
            <a:custGeom>
              <a:avLst/>
              <a:gdLst>
                <a:gd name="connsiteX0" fmla="*/ 28511 w 33072"/>
                <a:gd name="connsiteY0" fmla="*/ 0 h 33388"/>
                <a:gd name="connsiteX1" fmla="*/ 0 w 33072"/>
                <a:gd name="connsiteY1" fmla="*/ 28517 h 33388"/>
                <a:gd name="connsiteX2" fmla="*/ 4252 w 33072"/>
                <a:gd name="connsiteY2" fmla="*/ 33388 h 33388"/>
                <a:gd name="connsiteX3" fmla="*/ 33072 w 33072"/>
                <a:gd name="connsiteY3" fmla="*/ 4568 h 33388"/>
                <a:gd name="connsiteX4" fmla="*/ 28511 w 33072"/>
                <a:gd name="connsiteY4" fmla="*/ 0 h 3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72" h="33388">
                  <a:moveTo>
                    <a:pt x="28511" y="0"/>
                  </a:moveTo>
                  <a:lnTo>
                    <a:pt x="0" y="28517"/>
                  </a:lnTo>
                  <a:cubicBezTo>
                    <a:pt x="1419" y="30137"/>
                    <a:pt x="2820" y="31795"/>
                    <a:pt x="4252" y="33388"/>
                  </a:cubicBezTo>
                  <a:lnTo>
                    <a:pt x="33072" y="4568"/>
                  </a:lnTo>
                  <a:lnTo>
                    <a:pt x="28511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5" name="Freeform: Shape 1384">
              <a:extLst>
                <a:ext uri="{FF2B5EF4-FFF2-40B4-BE49-F238E27FC236}">
                  <a16:creationId xmlns:a16="http://schemas.microsoft.com/office/drawing/2014/main" id="{268E89E7-1742-3362-F130-A871AF5F14D0}"/>
                </a:ext>
              </a:extLst>
            </p:cNvPr>
            <p:cNvSpPr/>
            <p:nvPr/>
          </p:nvSpPr>
          <p:spPr>
            <a:xfrm rot="-2700000">
              <a:off x="6432852" y="263063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6" name="Freeform: Shape 1385">
              <a:extLst>
                <a:ext uri="{FF2B5EF4-FFF2-40B4-BE49-F238E27FC236}">
                  <a16:creationId xmlns:a16="http://schemas.microsoft.com/office/drawing/2014/main" id="{7C4C88E4-07CA-E5A0-4908-D1D4DADDBA88}"/>
                </a:ext>
              </a:extLst>
            </p:cNvPr>
            <p:cNvSpPr/>
            <p:nvPr/>
          </p:nvSpPr>
          <p:spPr>
            <a:xfrm>
              <a:off x="6803103" y="2248241"/>
              <a:ext cx="40620" cy="41059"/>
            </a:xfrm>
            <a:custGeom>
              <a:avLst/>
              <a:gdLst>
                <a:gd name="connsiteX0" fmla="*/ 0 w 40620"/>
                <a:gd name="connsiteY0" fmla="*/ 36498 h 41059"/>
                <a:gd name="connsiteX1" fmla="*/ 4561 w 40620"/>
                <a:gd name="connsiteY1" fmla="*/ 41059 h 41059"/>
                <a:gd name="connsiteX2" fmla="*/ 40621 w 40620"/>
                <a:gd name="connsiteY2" fmla="*/ 4994 h 41059"/>
                <a:gd name="connsiteX3" fmla="*/ 40169 w 40620"/>
                <a:gd name="connsiteY3" fmla="*/ 3671 h 41059"/>
                <a:gd name="connsiteX4" fmla="*/ 36498 w 40620"/>
                <a:gd name="connsiteY4" fmla="*/ 0 h 41059"/>
                <a:gd name="connsiteX5" fmla="*/ 0 w 40620"/>
                <a:gd name="connsiteY5" fmla="*/ 36498 h 4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20" h="41059">
                  <a:moveTo>
                    <a:pt x="0" y="36498"/>
                  </a:moveTo>
                  <a:lnTo>
                    <a:pt x="4561" y="41059"/>
                  </a:lnTo>
                  <a:lnTo>
                    <a:pt x="40621" y="4994"/>
                  </a:lnTo>
                  <a:cubicBezTo>
                    <a:pt x="40472" y="4548"/>
                    <a:pt x="40317" y="4110"/>
                    <a:pt x="40169" y="3671"/>
                  </a:cubicBezTo>
                  <a:lnTo>
                    <a:pt x="36498" y="0"/>
                  </a:lnTo>
                  <a:lnTo>
                    <a:pt x="0" y="36498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7" name="Freeform: Shape 1386">
              <a:extLst>
                <a:ext uri="{FF2B5EF4-FFF2-40B4-BE49-F238E27FC236}">
                  <a16:creationId xmlns:a16="http://schemas.microsoft.com/office/drawing/2014/main" id="{1CCB1D47-779C-F193-721E-0CF8A82C438A}"/>
                </a:ext>
              </a:extLst>
            </p:cNvPr>
            <p:cNvSpPr/>
            <p:nvPr/>
          </p:nvSpPr>
          <p:spPr>
            <a:xfrm rot="-2700000">
              <a:off x="6286842" y="277650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8" name="Freeform: Shape 1387">
              <a:extLst>
                <a:ext uri="{FF2B5EF4-FFF2-40B4-BE49-F238E27FC236}">
                  <a16:creationId xmlns:a16="http://schemas.microsoft.com/office/drawing/2014/main" id="{5EAAF2A7-B71D-1F5D-E7E5-170C6C23F7C7}"/>
                </a:ext>
              </a:extLst>
            </p:cNvPr>
            <p:cNvSpPr/>
            <p:nvPr/>
          </p:nvSpPr>
          <p:spPr>
            <a:xfrm rot="-2700000">
              <a:off x="6626820" y="25324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9" name="Freeform: Shape 1388">
              <a:extLst>
                <a:ext uri="{FF2B5EF4-FFF2-40B4-BE49-F238E27FC236}">
                  <a16:creationId xmlns:a16="http://schemas.microsoft.com/office/drawing/2014/main" id="{45C03E8B-92AF-051D-1468-8E2F7B392146}"/>
                </a:ext>
              </a:extLst>
            </p:cNvPr>
            <p:cNvSpPr/>
            <p:nvPr/>
          </p:nvSpPr>
          <p:spPr>
            <a:xfrm rot="-2700000">
              <a:off x="6699843" y="245957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0" name="Freeform: Shape 1389">
              <a:extLst>
                <a:ext uri="{FF2B5EF4-FFF2-40B4-BE49-F238E27FC236}">
                  <a16:creationId xmlns:a16="http://schemas.microsoft.com/office/drawing/2014/main" id="{8B5BE0A7-5653-51F1-7885-732A09B11500}"/>
                </a:ext>
              </a:extLst>
            </p:cNvPr>
            <p:cNvSpPr/>
            <p:nvPr/>
          </p:nvSpPr>
          <p:spPr>
            <a:xfrm rot="-2700000">
              <a:off x="6772799" y="23864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1" name="Freeform: Shape 1390">
              <a:extLst>
                <a:ext uri="{FF2B5EF4-FFF2-40B4-BE49-F238E27FC236}">
                  <a16:creationId xmlns:a16="http://schemas.microsoft.com/office/drawing/2014/main" id="{0D2D2EB0-6E14-9BF9-0BC7-501AB35AF5AF}"/>
                </a:ext>
              </a:extLst>
            </p:cNvPr>
            <p:cNvSpPr/>
            <p:nvPr/>
          </p:nvSpPr>
          <p:spPr>
            <a:xfrm rot="-2700000">
              <a:off x="6334874" y="28245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2" name="Freeform: Shape 1391">
              <a:extLst>
                <a:ext uri="{FF2B5EF4-FFF2-40B4-BE49-F238E27FC236}">
                  <a16:creationId xmlns:a16="http://schemas.microsoft.com/office/drawing/2014/main" id="{C2DB48FE-65DA-4773-DEDD-1CC0923782F3}"/>
                </a:ext>
              </a:extLst>
            </p:cNvPr>
            <p:cNvSpPr/>
            <p:nvPr/>
          </p:nvSpPr>
          <p:spPr>
            <a:xfrm>
              <a:off x="6275815" y="2880229"/>
              <a:ext cx="32426" cy="31994"/>
            </a:xfrm>
            <a:custGeom>
              <a:avLst/>
              <a:gdLst>
                <a:gd name="connsiteX0" fmla="*/ 27865 w 32426"/>
                <a:gd name="connsiteY0" fmla="*/ 0 h 31994"/>
                <a:gd name="connsiteX1" fmla="*/ 0 w 32426"/>
                <a:gd name="connsiteY1" fmla="*/ 27865 h 31994"/>
                <a:gd name="connsiteX2" fmla="*/ 4994 w 32426"/>
                <a:gd name="connsiteY2" fmla="*/ 31995 h 31994"/>
                <a:gd name="connsiteX3" fmla="*/ 32427 w 32426"/>
                <a:gd name="connsiteY3" fmla="*/ 4555 h 31994"/>
                <a:gd name="connsiteX4" fmla="*/ 27865 w 32426"/>
                <a:gd name="connsiteY4" fmla="*/ 0 h 3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26" h="31994">
                  <a:moveTo>
                    <a:pt x="27865" y="0"/>
                  </a:moveTo>
                  <a:lnTo>
                    <a:pt x="0" y="27865"/>
                  </a:lnTo>
                  <a:cubicBezTo>
                    <a:pt x="1665" y="29240"/>
                    <a:pt x="3310" y="30653"/>
                    <a:pt x="4994" y="31995"/>
                  </a:cubicBezTo>
                  <a:lnTo>
                    <a:pt x="32427" y="4555"/>
                  </a:lnTo>
                  <a:lnTo>
                    <a:pt x="27865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3" name="Freeform: Shape 1392">
              <a:extLst>
                <a:ext uri="{FF2B5EF4-FFF2-40B4-BE49-F238E27FC236}">
                  <a16:creationId xmlns:a16="http://schemas.microsoft.com/office/drawing/2014/main" id="{BD1DC484-99D3-7D79-2083-B2F19123DFD5}"/>
                </a:ext>
              </a:extLst>
            </p:cNvPr>
            <p:cNvSpPr/>
            <p:nvPr/>
          </p:nvSpPr>
          <p:spPr>
            <a:xfrm rot="-2700000">
              <a:off x="6480868" y="267855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4" name="Freeform: Shape 1393">
              <a:extLst>
                <a:ext uri="{FF2B5EF4-FFF2-40B4-BE49-F238E27FC236}">
                  <a16:creationId xmlns:a16="http://schemas.microsoft.com/office/drawing/2014/main" id="{D1A31B91-77E3-96B5-CFA0-992F29DA5F81}"/>
                </a:ext>
              </a:extLst>
            </p:cNvPr>
            <p:cNvSpPr/>
            <p:nvPr/>
          </p:nvSpPr>
          <p:spPr>
            <a:xfrm rot="-2700000">
              <a:off x="6407864" y="275155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5" name="Freeform: Shape 1394">
              <a:extLst>
                <a:ext uri="{FF2B5EF4-FFF2-40B4-BE49-F238E27FC236}">
                  <a16:creationId xmlns:a16="http://schemas.microsoft.com/office/drawing/2014/main" id="{2D4C53CD-9C89-8CBA-A4FA-C66705C201D0}"/>
                </a:ext>
              </a:extLst>
            </p:cNvPr>
            <p:cNvSpPr/>
            <p:nvPr/>
          </p:nvSpPr>
          <p:spPr>
            <a:xfrm rot="-2700486">
              <a:off x="6553823" y="26054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6" name="Freeform: Shape 1395">
              <a:extLst>
                <a:ext uri="{FF2B5EF4-FFF2-40B4-BE49-F238E27FC236}">
                  <a16:creationId xmlns:a16="http://schemas.microsoft.com/office/drawing/2014/main" id="{829682C8-C977-15DE-A4E3-52DB21F61AD0}"/>
                </a:ext>
              </a:extLst>
            </p:cNvPr>
            <p:cNvSpPr/>
            <p:nvPr/>
          </p:nvSpPr>
          <p:spPr>
            <a:xfrm rot="-2700000">
              <a:off x="6382909" y="2872580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7" name="Freeform: Shape 1396">
              <a:extLst>
                <a:ext uri="{FF2B5EF4-FFF2-40B4-BE49-F238E27FC236}">
                  <a16:creationId xmlns:a16="http://schemas.microsoft.com/office/drawing/2014/main" id="{E967587B-6452-AA07-8EE9-EBD1C25D9AFB}"/>
                </a:ext>
              </a:extLst>
            </p:cNvPr>
            <p:cNvSpPr/>
            <p:nvPr/>
          </p:nvSpPr>
          <p:spPr>
            <a:xfrm rot="-2700000">
              <a:off x="6747845" y="250749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8" name="Freeform: Shape 1397">
              <a:extLst>
                <a:ext uri="{FF2B5EF4-FFF2-40B4-BE49-F238E27FC236}">
                  <a16:creationId xmlns:a16="http://schemas.microsoft.com/office/drawing/2014/main" id="{E1E4AEFB-2749-5A58-2AE1-898282082742}"/>
                </a:ext>
              </a:extLst>
            </p:cNvPr>
            <p:cNvSpPr/>
            <p:nvPr/>
          </p:nvSpPr>
          <p:spPr>
            <a:xfrm rot="-2700000">
              <a:off x="6455903" y="27995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9" name="Freeform: Shape 1398">
              <a:extLst>
                <a:ext uri="{FF2B5EF4-FFF2-40B4-BE49-F238E27FC236}">
                  <a16:creationId xmlns:a16="http://schemas.microsoft.com/office/drawing/2014/main" id="{F6A69958-2A06-8D38-5FD4-043142B441DD}"/>
                </a:ext>
              </a:extLst>
            </p:cNvPr>
            <p:cNvSpPr/>
            <p:nvPr/>
          </p:nvSpPr>
          <p:spPr>
            <a:xfrm rot="-2700000">
              <a:off x="6674857" y="25804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0" name="Freeform: Shape 1399">
              <a:extLst>
                <a:ext uri="{FF2B5EF4-FFF2-40B4-BE49-F238E27FC236}">
                  <a16:creationId xmlns:a16="http://schemas.microsoft.com/office/drawing/2014/main" id="{F3801A6A-FD3F-9517-AF3B-4357AF3BFB82}"/>
                </a:ext>
              </a:extLst>
            </p:cNvPr>
            <p:cNvSpPr/>
            <p:nvPr/>
          </p:nvSpPr>
          <p:spPr>
            <a:xfrm rot="-2700000">
              <a:off x="6528891" y="272658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1" name="Freeform: Shape 1400">
              <a:extLst>
                <a:ext uri="{FF2B5EF4-FFF2-40B4-BE49-F238E27FC236}">
                  <a16:creationId xmlns:a16="http://schemas.microsoft.com/office/drawing/2014/main" id="{3DC86F07-97E0-05B8-28D9-82A4BB4AECC1}"/>
                </a:ext>
              </a:extLst>
            </p:cNvPr>
            <p:cNvSpPr/>
            <p:nvPr/>
          </p:nvSpPr>
          <p:spPr>
            <a:xfrm rot="-2700000">
              <a:off x="6601897" y="265359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2" name="Freeform: Shape 1401">
              <a:extLst>
                <a:ext uri="{FF2B5EF4-FFF2-40B4-BE49-F238E27FC236}">
                  <a16:creationId xmlns:a16="http://schemas.microsoft.com/office/drawing/2014/main" id="{C3D80111-C928-B53D-103F-850130D2E5AF}"/>
                </a:ext>
              </a:extLst>
            </p:cNvPr>
            <p:cNvSpPr/>
            <p:nvPr/>
          </p:nvSpPr>
          <p:spPr>
            <a:xfrm rot="-2700000">
              <a:off x="6820872" y="243461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3" name="Freeform: Shape 1402">
              <a:extLst>
                <a:ext uri="{FF2B5EF4-FFF2-40B4-BE49-F238E27FC236}">
                  <a16:creationId xmlns:a16="http://schemas.microsoft.com/office/drawing/2014/main" id="{77117FBB-5352-B1FA-1B8B-5263B6194CE7}"/>
                </a:ext>
              </a:extLst>
            </p:cNvPr>
            <p:cNvSpPr/>
            <p:nvPr/>
          </p:nvSpPr>
          <p:spPr>
            <a:xfrm rot="-2700000">
              <a:off x="6430945" y="29206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4" name="Freeform: Shape 1403">
              <a:extLst>
                <a:ext uri="{FF2B5EF4-FFF2-40B4-BE49-F238E27FC236}">
                  <a16:creationId xmlns:a16="http://schemas.microsoft.com/office/drawing/2014/main" id="{3F5BB66B-6821-68A8-66C7-A8D4AA01A433}"/>
                </a:ext>
              </a:extLst>
            </p:cNvPr>
            <p:cNvSpPr/>
            <p:nvPr/>
          </p:nvSpPr>
          <p:spPr>
            <a:xfrm rot="-2700000">
              <a:off x="6722920" y="262864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0 w 51620"/>
                <a:gd name="connsiteY1" fmla="*/ 0 h 6451"/>
                <a:gd name="connsiteX2" fmla="*/ 51620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0" y="0"/>
                  </a:lnTo>
                  <a:lnTo>
                    <a:pt x="51620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5" name="Freeform: Shape 1404">
              <a:extLst>
                <a:ext uri="{FF2B5EF4-FFF2-40B4-BE49-F238E27FC236}">
                  <a16:creationId xmlns:a16="http://schemas.microsoft.com/office/drawing/2014/main" id="{537C0CEA-461D-9D3E-0B70-F1D272D04D04}"/>
                </a:ext>
              </a:extLst>
            </p:cNvPr>
            <p:cNvSpPr/>
            <p:nvPr/>
          </p:nvSpPr>
          <p:spPr>
            <a:xfrm rot="-2700000">
              <a:off x="6649931" y="270163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6" name="Freeform: Shape 1405">
              <a:extLst>
                <a:ext uri="{FF2B5EF4-FFF2-40B4-BE49-F238E27FC236}">
                  <a16:creationId xmlns:a16="http://schemas.microsoft.com/office/drawing/2014/main" id="{D4134318-773F-CB7C-F26F-9F2D8C610DDC}"/>
                </a:ext>
              </a:extLst>
            </p:cNvPr>
            <p:cNvSpPr/>
            <p:nvPr/>
          </p:nvSpPr>
          <p:spPr>
            <a:xfrm rot="-2700000">
              <a:off x="6503944" y="284762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7" name="Freeform: Shape 1406">
              <a:extLst>
                <a:ext uri="{FF2B5EF4-FFF2-40B4-BE49-F238E27FC236}">
                  <a16:creationId xmlns:a16="http://schemas.microsoft.com/office/drawing/2014/main" id="{5BA66DD7-5943-C692-AA9C-1C85E543A679}"/>
                </a:ext>
              </a:extLst>
            </p:cNvPr>
            <p:cNvSpPr/>
            <p:nvPr/>
          </p:nvSpPr>
          <p:spPr>
            <a:xfrm rot="-2700000">
              <a:off x="6795921" y="255565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4" name="Freeform: Shape 3263">
              <a:extLst>
                <a:ext uri="{FF2B5EF4-FFF2-40B4-BE49-F238E27FC236}">
                  <a16:creationId xmlns:a16="http://schemas.microsoft.com/office/drawing/2014/main" id="{F0C55A0B-43AF-4CE1-0F35-59AF789063D7}"/>
                </a:ext>
              </a:extLst>
            </p:cNvPr>
            <p:cNvSpPr/>
            <p:nvPr/>
          </p:nvSpPr>
          <p:spPr>
            <a:xfrm rot="-2700000">
              <a:off x="6576935" y="277463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5" name="Freeform: Shape 3264">
              <a:extLst>
                <a:ext uri="{FF2B5EF4-FFF2-40B4-BE49-F238E27FC236}">
                  <a16:creationId xmlns:a16="http://schemas.microsoft.com/office/drawing/2014/main" id="{5BF2F361-2B1E-CDD5-4892-A79774390012}"/>
                </a:ext>
              </a:extLst>
            </p:cNvPr>
            <p:cNvSpPr/>
            <p:nvPr/>
          </p:nvSpPr>
          <p:spPr>
            <a:xfrm>
              <a:off x="6485615" y="2951347"/>
              <a:ext cx="39736" cy="35175"/>
            </a:xfrm>
            <a:custGeom>
              <a:avLst/>
              <a:gdLst>
                <a:gd name="connsiteX0" fmla="*/ 35175 w 39736"/>
                <a:gd name="connsiteY0" fmla="*/ 0 h 35175"/>
                <a:gd name="connsiteX1" fmla="*/ 0 w 39736"/>
                <a:gd name="connsiteY1" fmla="*/ 35175 h 35175"/>
                <a:gd name="connsiteX2" fmla="*/ 9439 w 39736"/>
                <a:gd name="connsiteY2" fmla="*/ 34859 h 35175"/>
                <a:gd name="connsiteX3" fmla="*/ 39737 w 39736"/>
                <a:gd name="connsiteY3" fmla="*/ 4561 h 35175"/>
                <a:gd name="connsiteX4" fmla="*/ 35175 w 39736"/>
                <a:gd name="connsiteY4" fmla="*/ 0 h 3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6" h="35175">
                  <a:moveTo>
                    <a:pt x="35175" y="0"/>
                  </a:moveTo>
                  <a:lnTo>
                    <a:pt x="0" y="35175"/>
                  </a:lnTo>
                  <a:cubicBezTo>
                    <a:pt x="3161" y="35150"/>
                    <a:pt x="6297" y="34982"/>
                    <a:pt x="9439" y="34859"/>
                  </a:cubicBezTo>
                  <a:lnTo>
                    <a:pt x="39737" y="4561"/>
                  </a:lnTo>
                  <a:lnTo>
                    <a:pt x="35175" y="0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6" name="Freeform: Shape 3265">
              <a:extLst>
                <a:ext uri="{FF2B5EF4-FFF2-40B4-BE49-F238E27FC236}">
                  <a16:creationId xmlns:a16="http://schemas.microsoft.com/office/drawing/2014/main" id="{65D40EEA-7CAE-68C2-5744-473B21E5C840}"/>
                </a:ext>
              </a:extLst>
            </p:cNvPr>
            <p:cNvSpPr/>
            <p:nvPr/>
          </p:nvSpPr>
          <p:spPr>
            <a:xfrm rot="-2700000">
              <a:off x="6551977" y="289565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7" name="Freeform: Shape 3266">
              <a:extLst>
                <a:ext uri="{FF2B5EF4-FFF2-40B4-BE49-F238E27FC236}">
                  <a16:creationId xmlns:a16="http://schemas.microsoft.com/office/drawing/2014/main" id="{66F7E90D-E33E-70E1-A42F-0CDB678A0D18}"/>
                </a:ext>
              </a:extLst>
            </p:cNvPr>
            <p:cNvSpPr/>
            <p:nvPr/>
          </p:nvSpPr>
          <p:spPr>
            <a:xfrm rot="-2700000">
              <a:off x="6624974" y="282266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0 w 51620"/>
                <a:gd name="connsiteY1" fmla="*/ 0 h 6451"/>
                <a:gd name="connsiteX2" fmla="*/ 51620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0" y="0"/>
                  </a:lnTo>
                  <a:lnTo>
                    <a:pt x="51620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8" name="Freeform: Shape 3267">
              <a:extLst>
                <a:ext uri="{FF2B5EF4-FFF2-40B4-BE49-F238E27FC236}">
                  <a16:creationId xmlns:a16="http://schemas.microsoft.com/office/drawing/2014/main" id="{CC43F222-B12E-6266-AE8D-93F914EEF414}"/>
                </a:ext>
              </a:extLst>
            </p:cNvPr>
            <p:cNvSpPr/>
            <p:nvPr/>
          </p:nvSpPr>
          <p:spPr>
            <a:xfrm rot="-2700000">
              <a:off x="6770963" y="2676681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0" name="Freeform: Shape 3269">
              <a:extLst>
                <a:ext uri="{FF2B5EF4-FFF2-40B4-BE49-F238E27FC236}">
                  <a16:creationId xmlns:a16="http://schemas.microsoft.com/office/drawing/2014/main" id="{016E2C43-AB92-B72C-DFD7-C985B9AE2F50}"/>
                </a:ext>
              </a:extLst>
            </p:cNvPr>
            <p:cNvSpPr/>
            <p:nvPr/>
          </p:nvSpPr>
          <p:spPr>
            <a:xfrm rot="-2700000">
              <a:off x="6697970" y="274967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6" name="Freeform: Shape 3585">
              <a:extLst>
                <a:ext uri="{FF2B5EF4-FFF2-40B4-BE49-F238E27FC236}">
                  <a16:creationId xmlns:a16="http://schemas.microsoft.com/office/drawing/2014/main" id="{9F57AE7D-BEE7-4722-3795-20095E8951AF}"/>
                </a:ext>
              </a:extLst>
            </p:cNvPr>
            <p:cNvSpPr/>
            <p:nvPr/>
          </p:nvSpPr>
          <p:spPr>
            <a:xfrm rot="-2700000">
              <a:off x="6673006" y="28707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7" name="Freeform: Shape 3586">
              <a:extLst>
                <a:ext uri="{FF2B5EF4-FFF2-40B4-BE49-F238E27FC236}">
                  <a16:creationId xmlns:a16="http://schemas.microsoft.com/office/drawing/2014/main" id="{84872D8A-1900-562F-4047-C4F47E316454}"/>
                </a:ext>
              </a:extLst>
            </p:cNvPr>
            <p:cNvSpPr/>
            <p:nvPr/>
          </p:nvSpPr>
          <p:spPr>
            <a:xfrm rot="-2700000">
              <a:off x="6746001" y="279770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solidFill>
              <a:srgbClr val="737373"/>
            </a:solidFill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588" name="Freeform: Shape 3587">
            <a:extLst>
              <a:ext uri="{FF2B5EF4-FFF2-40B4-BE49-F238E27FC236}">
                <a16:creationId xmlns:a16="http://schemas.microsoft.com/office/drawing/2014/main" id="{59631AB1-C141-D2F2-1575-A2FE9E4188B7}"/>
              </a:ext>
            </a:extLst>
          </p:cNvPr>
          <p:cNvSpPr/>
          <p:nvPr/>
        </p:nvSpPr>
        <p:spPr>
          <a:xfrm>
            <a:off x="5408025" y="2274207"/>
            <a:ext cx="1208430" cy="1147498"/>
          </a:xfrm>
          <a:custGeom>
            <a:avLst/>
            <a:gdLst>
              <a:gd name="connsiteX0" fmla="*/ 1445778 w 2891556"/>
              <a:gd name="connsiteY0" fmla="*/ 0 h 2745756"/>
              <a:gd name="connsiteX1" fmla="*/ 2891556 w 2891556"/>
              <a:gd name="connsiteY1" fmla="*/ 1445778 h 2745756"/>
              <a:gd name="connsiteX2" fmla="*/ 2195467 w 2891556"/>
              <a:gd name="connsiteY2" fmla="*/ 2682246 h 2745756"/>
              <a:gd name="connsiteX3" fmla="*/ 2124286 w 2891556"/>
              <a:gd name="connsiteY3" fmla="*/ 2718686 h 2745756"/>
              <a:gd name="connsiteX4" fmla="*/ 2111066 w 2891556"/>
              <a:gd name="connsiteY4" fmla="*/ 2698496 h 2745756"/>
              <a:gd name="connsiteX5" fmla="*/ 1892743 w 2891556"/>
              <a:gd name="connsiteY5" fmla="*/ 2546191 h 2745756"/>
              <a:gd name="connsiteX6" fmla="*/ 1860959 w 2891556"/>
              <a:gd name="connsiteY6" fmla="*/ 2567606 h 2745756"/>
              <a:gd name="connsiteX7" fmla="*/ 1852911 w 2891556"/>
              <a:gd name="connsiteY7" fmla="*/ 2580993 h 2745756"/>
              <a:gd name="connsiteX8" fmla="*/ 1804558 w 2891556"/>
              <a:gd name="connsiteY8" fmla="*/ 2550557 h 2745756"/>
              <a:gd name="connsiteX9" fmla="*/ 1470112 w 2891556"/>
              <a:gd name="connsiteY9" fmla="*/ 2481689 h 2745756"/>
              <a:gd name="connsiteX10" fmla="*/ 1076194 w 2891556"/>
              <a:gd name="connsiteY10" fmla="*/ 2591696 h 2745756"/>
              <a:gd name="connsiteX11" fmla="*/ 1055251 w 2891556"/>
              <a:gd name="connsiteY11" fmla="*/ 2609861 h 2745756"/>
              <a:gd name="connsiteX12" fmla="*/ 1039453 w 2891556"/>
              <a:gd name="connsiteY12" fmla="*/ 2583613 h 2745756"/>
              <a:gd name="connsiteX13" fmla="*/ 986469 w 2891556"/>
              <a:gd name="connsiteY13" fmla="*/ 2559306 h 2745756"/>
              <a:gd name="connsiteX14" fmla="*/ 823373 w 2891556"/>
              <a:gd name="connsiteY14" fmla="*/ 2738755 h 2745756"/>
              <a:gd name="connsiteX15" fmla="*/ 820149 w 2891556"/>
              <a:gd name="connsiteY15" fmla="*/ 2745756 h 2745756"/>
              <a:gd name="connsiteX16" fmla="*/ 696090 w 2891556"/>
              <a:gd name="connsiteY16" fmla="*/ 2682246 h 2745756"/>
              <a:gd name="connsiteX17" fmla="*/ 0 w 2891556"/>
              <a:gd name="connsiteY17" fmla="*/ 1445778 h 2745756"/>
              <a:gd name="connsiteX18" fmla="*/ 1445778 w 2891556"/>
              <a:gd name="connsiteY18" fmla="*/ 0 h 274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91556" h="2745756">
                <a:moveTo>
                  <a:pt x="1445778" y="0"/>
                </a:moveTo>
                <a:cubicBezTo>
                  <a:pt x="2244259" y="0"/>
                  <a:pt x="2891556" y="647297"/>
                  <a:pt x="2891556" y="1445778"/>
                </a:cubicBezTo>
                <a:cubicBezTo>
                  <a:pt x="2891556" y="1969782"/>
                  <a:pt x="2612789" y="2428675"/>
                  <a:pt x="2195467" y="2682246"/>
                </a:cubicBezTo>
                <a:lnTo>
                  <a:pt x="2124286" y="2718686"/>
                </a:lnTo>
                <a:lnTo>
                  <a:pt x="2111066" y="2698496"/>
                </a:lnTo>
                <a:cubicBezTo>
                  <a:pt x="2036614" y="2594877"/>
                  <a:pt x="1956781" y="2525376"/>
                  <a:pt x="1892743" y="2546191"/>
                </a:cubicBezTo>
                <a:cubicBezTo>
                  <a:pt x="1880364" y="2550856"/>
                  <a:pt x="1869680" y="2558242"/>
                  <a:pt x="1860959" y="2567606"/>
                </a:cubicBezTo>
                <a:lnTo>
                  <a:pt x="1852911" y="2580993"/>
                </a:lnTo>
                <a:lnTo>
                  <a:pt x="1804558" y="2550557"/>
                </a:lnTo>
                <a:cubicBezTo>
                  <a:pt x="1719217" y="2505491"/>
                  <a:pt x="1609304" y="2480359"/>
                  <a:pt x="1470112" y="2481689"/>
                </a:cubicBezTo>
                <a:cubicBezTo>
                  <a:pt x="1296122" y="2483352"/>
                  <a:pt x="1167880" y="2523763"/>
                  <a:pt x="1076194" y="2591696"/>
                </a:cubicBezTo>
                <a:lnTo>
                  <a:pt x="1055251" y="2609861"/>
                </a:lnTo>
                <a:lnTo>
                  <a:pt x="1039453" y="2583613"/>
                </a:lnTo>
                <a:cubicBezTo>
                  <a:pt x="1025462" y="2570278"/>
                  <a:pt x="1008030" y="2561848"/>
                  <a:pt x="986469" y="2559306"/>
                </a:cubicBezTo>
                <a:cubicBezTo>
                  <a:pt x="958200" y="2555974"/>
                  <a:pt x="885304" y="2623939"/>
                  <a:pt x="823373" y="2738755"/>
                </a:cubicBezTo>
                <a:lnTo>
                  <a:pt x="820149" y="2745756"/>
                </a:lnTo>
                <a:lnTo>
                  <a:pt x="696090" y="2682246"/>
                </a:lnTo>
                <a:cubicBezTo>
                  <a:pt x="278768" y="2428675"/>
                  <a:pt x="0" y="1969782"/>
                  <a:pt x="0" y="1445778"/>
                </a:cubicBezTo>
                <a:cubicBezTo>
                  <a:pt x="0" y="647297"/>
                  <a:pt x="647297" y="0"/>
                  <a:pt x="1445778" y="0"/>
                </a:cubicBezTo>
                <a:close/>
              </a:path>
            </a:pathLst>
          </a:custGeom>
          <a:gradFill>
            <a:gsLst>
              <a:gs pos="0">
                <a:srgbClr val="C08EDD"/>
              </a:gs>
              <a:gs pos="100000">
                <a:srgbClr val="7A69A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89" name="Freeform: Shape 3588">
            <a:extLst>
              <a:ext uri="{FF2B5EF4-FFF2-40B4-BE49-F238E27FC236}">
                <a16:creationId xmlns:a16="http://schemas.microsoft.com/office/drawing/2014/main" id="{E173C927-A9FF-DBC2-BF67-6B0F5D1F82F3}"/>
              </a:ext>
            </a:extLst>
          </p:cNvPr>
          <p:cNvSpPr/>
          <p:nvPr/>
        </p:nvSpPr>
        <p:spPr>
          <a:xfrm>
            <a:off x="5795590" y="3311325"/>
            <a:ext cx="451298" cy="171312"/>
          </a:xfrm>
          <a:custGeom>
            <a:avLst/>
            <a:gdLst>
              <a:gd name="connsiteX0" fmla="*/ 542739 w 1079874"/>
              <a:gd name="connsiteY0" fmla="*/ 51 h 409918"/>
              <a:gd name="connsiteX1" fmla="*/ 1064195 w 1079874"/>
              <a:gd name="connsiteY1" fmla="*/ 257389 h 409918"/>
              <a:gd name="connsiteX2" fmla="*/ 1079874 w 1079874"/>
              <a:gd name="connsiteY2" fmla="*/ 296775 h 409918"/>
              <a:gd name="connsiteX3" fmla="*/ 948335 w 1079874"/>
              <a:gd name="connsiteY3" fmla="*/ 344919 h 409918"/>
              <a:gd name="connsiteX4" fmla="*/ 518405 w 1079874"/>
              <a:gd name="connsiteY4" fmla="*/ 409918 h 409918"/>
              <a:gd name="connsiteX5" fmla="*/ 88475 w 1079874"/>
              <a:gd name="connsiteY5" fmla="*/ 344919 h 409918"/>
              <a:gd name="connsiteX6" fmla="*/ 0 w 1079874"/>
              <a:gd name="connsiteY6" fmla="*/ 312537 h 409918"/>
              <a:gd name="connsiteX7" fmla="*/ 21282 w 1079874"/>
              <a:gd name="connsiteY7" fmla="*/ 259633 h 409918"/>
              <a:gd name="connsiteX8" fmla="*/ 542739 w 1079874"/>
              <a:gd name="connsiteY8" fmla="*/ 51 h 409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79874" h="409918">
                <a:moveTo>
                  <a:pt x="542739" y="51"/>
                </a:moveTo>
                <a:cubicBezTo>
                  <a:pt x="821123" y="-2609"/>
                  <a:pt x="982391" y="100580"/>
                  <a:pt x="1064195" y="257389"/>
                </a:cubicBezTo>
                <a:lnTo>
                  <a:pt x="1079874" y="296775"/>
                </a:lnTo>
                <a:lnTo>
                  <a:pt x="948335" y="344919"/>
                </a:lnTo>
                <a:cubicBezTo>
                  <a:pt x="812520" y="387162"/>
                  <a:pt x="668120" y="409918"/>
                  <a:pt x="518405" y="409918"/>
                </a:cubicBezTo>
                <a:cubicBezTo>
                  <a:pt x="368690" y="409918"/>
                  <a:pt x="224290" y="387162"/>
                  <a:pt x="88475" y="344919"/>
                </a:cubicBezTo>
                <a:lnTo>
                  <a:pt x="0" y="312537"/>
                </a:lnTo>
                <a:lnTo>
                  <a:pt x="21282" y="259633"/>
                </a:lnTo>
                <a:cubicBezTo>
                  <a:pt x="103086" y="104569"/>
                  <a:pt x="264355" y="2711"/>
                  <a:pt x="542739" y="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90" name="Freeform: Shape 3589">
            <a:extLst>
              <a:ext uri="{FF2B5EF4-FFF2-40B4-BE49-F238E27FC236}">
                <a16:creationId xmlns:a16="http://schemas.microsoft.com/office/drawing/2014/main" id="{07DF8BAB-899D-45AF-5685-69C39BAA6AE8}"/>
              </a:ext>
            </a:extLst>
          </p:cNvPr>
          <p:cNvSpPr/>
          <p:nvPr/>
        </p:nvSpPr>
        <p:spPr>
          <a:xfrm>
            <a:off x="5750779" y="3343735"/>
            <a:ext cx="98253" cy="98205"/>
          </a:xfrm>
          <a:custGeom>
            <a:avLst/>
            <a:gdLst>
              <a:gd name="connsiteX0" fmla="*/ 166320 w 235102"/>
              <a:gd name="connsiteY0" fmla="*/ 118 h 234987"/>
              <a:gd name="connsiteX1" fmla="*/ 219304 w 235102"/>
              <a:gd name="connsiteY1" fmla="*/ 24425 h 234987"/>
              <a:gd name="connsiteX2" fmla="*/ 235102 w 235102"/>
              <a:gd name="connsiteY2" fmla="*/ 50673 h 234987"/>
              <a:gd name="connsiteX3" fmla="*/ 205347 w 235102"/>
              <a:gd name="connsiteY3" fmla="*/ 76480 h 234987"/>
              <a:gd name="connsiteX4" fmla="*/ 128506 w 235102"/>
              <a:gd name="connsiteY4" fmla="*/ 182083 h 234987"/>
              <a:gd name="connsiteX5" fmla="*/ 107224 w 235102"/>
              <a:gd name="connsiteY5" fmla="*/ 234987 h 234987"/>
              <a:gd name="connsiteX6" fmla="*/ 62867 w 235102"/>
              <a:gd name="connsiteY6" fmla="*/ 218752 h 234987"/>
              <a:gd name="connsiteX7" fmla="*/ 0 w 235102"/>
              <a:gd name="connsiteY7" fmla="*/ 186568 h 234987"/>
              <a:gd name="connsiteX8" fmla="*/ 3224 w 235102"/>
              <a:gd name="connsiteY8" fmla="*/ 179567 h 234987"/>
              <a:gd name="connsiteX9" fmla="*/ 166320 w 235102"/>
              <a:gd name="connsiteY9" fmla="*/ 118 h 23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5102" h="234987">
                <a:moveTo>
                  <a:pt x="166320" y="118"/>
                </a:moveTo>
                <a:cubicBezTo>
                  <a:pt x="187881" y="2660"/>
                  <a:pt x="205313" y="11090"/>
                  <a:pt x="219304" y="24425"/>
                </a:cubicBezTo>
                <a:lnTo>
                  <a:pt x="235102" y="50673"/>
                </a:lnTo>
                <a:lnTo>
                  <a:pt x="205347" y="76480"/>
                </a:lnTo>
                <a:cubicBezTo>
                  <a:pt x="174375" y="107877"/>
                  <a:pt x="148957" y="143317"/>
                  <a:pt x="128506" y="182083"/>
                </a:cubicBezTo>
                <a:lnTo>
                  <a:pt x="107224" y="234987"/>
                </a:lnTo>
                <a:lnTo>
                  <a:pt x="62867" y="218752"/>
                </a:lnTo>
                <a:lnTo>
                  <a:pt x="0" y="186568"/>
                </a:lnTo>
                <a:lnTo>
                  <a:pt x="3224" y="179567"/>
                </a:lnTo>
                <a:cubicBezTo>
                  <a:pt x="65155" y="64751"/>
                  <a:pt x="138051" y="-3214"/>
                  <a:pt x="166320" y="118"/>
                </a:cubicBezTo>
                <a:close/>
              </a:path>
            </a:pathLst>
          </a:cu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91" name="Face">
            <a:extLst>
              <a:ext uri="{FF2B5EF4-FFF2-40B4-BE49-F238E27FC236}">
                <a16:creationId xmlns:a16="http://schemas.microsoft.com/office/drawing/2014/main" id="{137381AA-5BF3-E40E-2101-D880811D7190}"/>
              </a:ext>
            </a:extLst>
          </p:cNvPr>
          <p:cNvSpPr/>
          <p:nvPr/>
        </p:nvSpPr>
        <p:spPr>
          <a:xfrm>
            <a:off x="5532391" y="2558953"/>
            <a:ext cx="975534" cy="731154"/>
          </a:xfrm>
          <a:custGeom>
            <a:avLst/>
            <a:gdLst>
              <a:gd name="connsiteX0" fmla="*/ 0 w 2333625"/>
              <a:gd name="connsiteY0" fmla="*/ 874713 h 1749425"/>
              <a:gd name="connsiteX1" fmla="*/ 1166813 w 2333625"/>
              <a:gd name="connsiteY1" fmla="*/ 0 h 1749425"/>
              <a:gd name="connsiteX2" fmla="*/ 2333626 w 2333625"/>
              <a:gd name="connsiteY2" fmla="*/ 874713 h 1749425"/>
              <a:gd name="connsiteX3" fmla="*/ 1166813 w 2333625"/>
              <a:gd name="connsiteY3" fmla="*/ 1749426 h 1749425"/>
              <a:gd name="connsiteX4" fmla="*/ 0 w 2333625"/>
              <a:gd name="connsiteY4" fmla="*/ 874713 h 1749425"/>
              <a:gd name="connsiteX0" fmla="*/ 326 w 2334278"/>
              <a:gd name="connsiteY0" fmla="*/ 874713 h 1749445"/>
              <a:gd name="connsiteX1" fmla="*/ 1167139 w 2334278"/>
              <a:gd name="connsiteY1" fmla="*/ 0 h 1749445"/>
              <a:gd name="connsiteX2" fmla="*/ 2333952 w 2334278"/>
              <a:gd name="connsiteY2" fmla="*/ 874713 h 1749445"/>
              <a:gd name="connsiteX3" fmla="*/ 1167139 w 2334278"/>
              <a:gd name="connsiteY3" fmla="*/ 1749426 h 1749445"/>
              <a:gd name="connsiteX4" fmla="*/ 326 w 2334278"/>
              <a:gd name="connsiteY4" fmla="*/ 874713 h 1749445"/>
              <a:gd name="connsiteX0" fmla="*/ 326 w 2334278"/>
              <a:gd name="connsiteY0" fmla="*/ 874787 h 1749519"/>
              <a:gd name="connsiteX1" fmla="*/ 1167139 w 2334278"/>
              <a:gd name="connsiteY1" fmla="*/ 74 h 1749519"/>
              <a:gd name="connsiteX2" fmla="*/ 2333952 w 2334278"/>
              <a:gd name="connsiteY2" fmla="*/ 874787 h 1749519"/>
              <a:gd name="connsiteX3" fmla="*/ 1167139 w 2334278"/>
              <a:gd name="connsiteY3" fmla="*/ 1749500 h 1749519"/>
              <a:gd name="connsiteX4" fmla="*/ 326 w 2334278"/>
              <a:gd name="connsiteY4" fmla="*/ 874787 h 174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4278" h="1749519">
                <a:moveTo>
                  <a:pt x="326" y="874787"/>
                </a:moveTo>
                <a:cubicBezTo>
                  <a:pt x="326" y="391696"/>
                  <a:pt x="287776" y="6424"/>
                  <a:pt x="1167139" y="74"/>
                </a:cubicBezTo>
                <a:cubicBezTo>
                  <a:pt x="2046502" y="-6276"/>
                  <a:pt x="2333952" y="391696"/>
                  <a:pt x="2333952" y="874787"/>
                </a:cubicBezTo>
                <a:cubicBezTo>
                  <a:pt x="2333952" y="1357878"/>
                  <a:pt x="2386227" y="1746325"/>
                  <a:pt x="1167139" y="1749500"/>
                </a:cubicBezTo>
                <a:cubicBezTo>
                  <a:pt x="-51949" y="1752675"/>
                  <a:pt x="326" y="1357878"/>
                  <a:pt x="326" y="8747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3592" name="Mask">
            <a:extLst>
              <a:ext uri="{FF2B5EF4-FFF2-40B4-BE49-F238E27FC236}">
                <a16:creationId xmlns:a16="http://schemas.microsoft.com/office/drawing/2014/main" id="{6A549876-7816-4FE1-8BA1-E2A3953A707B}"/>
              </a:ext>
            </a:extLst>
          </p:cNvPr>
          <p:cNvSpPr/>
          <p:nvPr/>
        </p:nvSpPr>
        <p:spPr>
          <a:xfrm>
            <a:off x="5661998" y="2776766"/>
            <a:ext cx="731421" cy="259625"/>
          </a:xfrm>
          <a:custGeom>
            <a:avLst/>
            <a:gdLst>
              <a:gd name="connsiteX0" fmla="*/ 0 w 1933575"/>
              <a:gd name="connsiteY0" fmla="*/ 323850 h 647700"/>
              <a:gd name="connsiteX1" fmla="*/ 966788 w 1933575"/>
              <a:gd name="connsiteY1" fmla="*/ 0 h 647700"/>
              <a:gd name="connsiteX2" fmla="*/ 1933576 w 1933575"/>
              <a:gd name="connsiteY2" fmla="*/ 323850 h 647700"/>
              <a:gd name="connsiteX3" fmla="*/ 966788 w 1933575"/>
              <a:gd name="connsiteY3" fmla="*/ 647700 h 647700"/>
              <a:gd name="connsiteX4" fmla="*/ 0 w 1933575"/>
              <a:gd name="connsiteY4" fmla="*/ 323850 h 647700"/>
              <a:gd name="connsiteX0" fmla="*/ 0 w 1933576"/>
              <a:gd name="connsiteY0" fmla="*/ 325628 h 651256"/>
              <a:gd name="connsiteX1" fmla="*/ 966788 w 1933576"/>
              <a:gd name="connsiteY1" fmla="*/ 1778 h 651256"/>
              <a:gd name="connsiteX2" fmla="*/ 1933576 w 1933576"/>
              <a:gd name="connsiteY2" fmla="*/ 325628 h 651256"/>
              <a:gd name="connsiteX3" fmla="*/ 966788 w 1933576"/>
              <a:gd name="connsiteY3" fmla="*/ 649478 h 651256"/>
              <a:gd name="connsiteX4" fmla="*/ 0 w 1933576"/>
              <a:gd name="connsiteY4" fmla="*/ 325628 h 651256"/>
              <a:gd name="connsiteX0" fmla="*/ 0 w 1933984"/>
              <a:gd name="connsiteY0" fmla="*/ 327868 h 655736"/>
              <a:gd name="connsiteX1" fmla="*/ 966788 w 1933984"/>
              <a:gd name="connsiteY1" fmla="*/ 4018 h 655736"/>
              <a:gd name="connsiteX2" fmla="*/ 1933576 w 1933984"/>
              <a:gd name="connsiteY2" fmla="*/ 327868 h 655736"/>
              <a:gd name="connsiteX3" fmla="*/ 966788 w 1933984"/>
              <a:gd name="connsiteY3" fmla="*/ 651718 h 655736"/>
              <a:gd name="connsiteX4" fmla="*/ 0 w 1933984"/>
              <a:gd name="connsiteY4" fmla="*/ 327868 h 655736"/>
              <a:gd name="connsiteX0" fmla="*/ 0 w 1933576"/>
              <a:gd name="connsiteY0" fmla="*/ 282575 h 606425"/>
              <a:gd name="connsiteX1" fmla="*/ 966788 w 1933576"/>
              <a:gd name="connsiteY1" fmla="*/ 0 h 606425"/>
              <a:gd name="connsiteX2" fmla="*/ 1933576 w 1933576"/>
              <a:gd name="connsiteY2" fmla="*/ 282575 h 606425"/>
              <a:gd name="connsiteX3" fmla="*/ 966788 w 1933576"/>
              <a:gd name="connsiteY3" fmla="*/ 606425 h 606425"/>
              <a:gd name="connsiteX4" fmla="*/ 0 w 1933576"/>
              <a:gd name="connsiteY4" fmla="*/ 282575 h 606425"/>
              <a:gd name="connsiteX0" fmla="*/ 17 w 1933593"/>
              <a:gd name="connsiteY0" fmla="*/ 307343 h 643070"/>
              <a:gd name="connsiteX1" fmla="*/ 966805 w 1933593"/>
              <a:gd name="connsiteY1" fmla="*/ 24768 h 643070"/>
              <a:gd name="connsiteX2" fmla="*/ 1933593 w 1933593"/>
              <a:gd name="connsiteY2" fmla="*/ 307343 h 643070"/>
              <a:gd name="connsiteX3" fmla="*/ 966805 w 1933593"/>
              <a:gd name="connsiteY3" fmla="*/ 631193 h 643070"/>
              <a:gd name="connsiteX4" fmla="*/ 17 w 1933593"/>
              <a:gd name="connsiteY4" fmla="*/ 307343 h 643070"/>
              <a:gd name="connsiteX0" fmla="*/ 17 w 1933610"/>
              <a:gd name="connsiteY0" fmla="*/ 312160 h 651588"/>
              <a:gd name="connsiteX1" fmla="*/ 966805 w 1933610"/>
              <a:gd name="connsiteY1" fmla="*/ 29585 h 651588"/>
              <a:gd name="connsiteX2" fmla="*/ 1933593 w 1933610"/>
              <a:gd name="connsiteY2" fmla="*/ 312160 h 651588"/>
              <a:gd name="connsiteX3" fmla="*/ 966805 w 1933610"/>
              <a:gd name="connsiteY3" fmla="*/ 636010 h 651588"/>
              <a:gd name="connsiteX4" fmla="*/ 17 w 1933610"/>
              <a:gd name="connsiteY4" fmla="*/ 312160 h 651588"/>
              <a:gd name="connsiteX0" fmla="*/ 1 w 1933579"/>
              <a:gd name="connsiteY0" fmla="*/ 370465 h 694315"/>
              <a:gd name="connsiteX1" fmla="*/ 972064 w 1933579"/>
              <a:gd name="connsiteY1" fmla="*/ 0 h 694315"/>
              <a:gd name="connsiteX2" fmla="*/ 1933577 w 1933579"/>
              <a:gd name="connsiteY2" fmla="*/ 370465 h 694315"/>
              <a:gd name="connsiteX3" fmla="*/ 966789 w 1933579"/>
              <a:gd name="connsiteY3" fmla="*/ 694315 h 694315"/>
              <a:gd name="connsiteX4" fmla="*/ 1 w 1933579"/>
              <a:gd name="connsiteY4" fmla="*/ 370465 h 694315"/>
              <a:gd name="connsiteX0" fmla="*/ 1 w 1933598"/>
              <a:gd name="connsiteY0" fmla="*/ 370465 h 694315"/>
              <a:gd name="connsiteX1" fmla="*/ 972064 w 1933598"/>
              <a:gd name="connsiteY1" fmla="*/ 0 h 694315"/>
              <a:gd name="connsiteX2" fmla="*/ 1933577 w 1933598"/>
              <a:gd name="connsiteY2" fmla="*/ 370465 h 694315"/>
              <a:gd name="connsiteX3" fmla="*/ 966789 w 1933598"/>
              <a:gd name="connsiteY3" fmla="*/ 694315 h 694315"/>
              <a:gd name="connsiteX4" fmla="*/ 1 w 1933598"/>
              <a:gd name="connsiteY4" fmla="*/ 370465 h 694315"/>
              <a:gd name="connsiteX0" fmla="*/ 32 w 1933629"/>
              <a:gd name="connsiteY0" fmla="*/ 370465 h 694315"/>
              <a:gd name="connsiteX1" fmla="*/ 972095 w 1933629"/>
              <a:gd name="connsiteY1" fmla="*/ 0 h 694315"/>
              <a:gd name="connsiteX2" fmla="*/ 1933608 w 1933629"/>
              <a:gd name="connsiteY2" fmla="*/ 370465 h 694315"/>
              <a:gd name="connsiteX3" fmla="*/ 966820 w 1933629"/>
              <a:gd name="connsiteY3" fmla="*/ 694315 h 694315"/>
              <a:gd name="connsiteX4" fmla="*/ 32 w 1933629"/>
              <a:gd name="connsiteY4" fmla="*/ 370465 h 694315"/>
              <a:gd name="connsiteX0" fmla="*/ 82 w 1933679"/>
              <a:gd name="connsiteY0" fmla="*/ 370465 h 694315"/>
              <a:gd name="connsiteX1" fmla="*/ 972145 w 1933679"/>
              <a:gd name="connsiteY1" fmla="*/ 0 h 694315"/>
              <a:gd name="connsiteX2" fmla="*/ 1933658 w 1933679"/>
              <a:gd name="connsiteY2" fmla="*/ 370465 h 694315"/>
              <a:gd name="connsiteX3" fmla="*/ 966870 w 1933679"/>
              <a:gd name="connsiteY3" fmla="*/ 694315 h 694315"/>
              <a:gd name="connsiteX4" fmla="*/ 82 w 1933679"/>
              <a:gd name="connsiteY4" fmla="*/ 370465 h 694315"/>
              <a:gd name="connsiteX0" fmla="*/ 33 w 1933630"/>
              <a:gd name="connsiteY0" fmla="*/ 370465 h 694315"/>
              <a:gd name="connsiteX1" fmla="*/ 972096 w 1933630"/>
              <a:gd name="connsiteY1" fmla="*/ 0 h 694315"/>
              <a:gd name="connsiteX2" fmla="*/ 1933609 w 1933630"/>
              <a:gd name="connsiteY2" fmla="*/ 370465 h 694315"/>
              <a:gd name="connsiteX3" fmla="*/ 966821 w 1933630"/>
              <a:gd name="connsiteY3" fmla="*/ 694315 h 694315"/>
              <a:gd name="connsiteX4" fmla="*/ 33 w 1933630"/>
              <a:gd name="connsiteY4" fmla="*/ 370465 h 694315"/>
              <a:gd name="connsiteX0" fmla="*/ 1141 w 1936143"/>
              <a:gd name="connsiteY0" fmla="*/ 370465 h 694818"/>
              <a:gd name="connsiteX1" fmla="*/ 973204 w 1936143"/>
              <a:gd name="connsiteY1" fmla="*/ 0 h 694818"/>
              <a:gd name="connsiteX2" fmla="*/ 1934717 w 1936143"/>
              <a:gd name="connsiteY2" fmla="*/ 370465 h 694818"/>
              <a:gd name="connsiteX3" fmla="*/ 967929 w 1936143"/>
              <a:gd name="connsiteY3" fmla="*/ 694315 h 694818"/>
              <a:gd name="connsiteX4" fmla="*/ 1141 w 1936143"/>
              <a:gd name="connsiteY4" fmla="*/ 370465 h 694818"/>
              <a:gd name="connsiteX0" fmla="*/ 1141 w 1935462"/>
              <a:gd name="connsiteY0" fmla="*/ 370465 h 694818"/>
              <a:gd name="connsiteX1" fmla="*/ 973204 w 1935462"/>
              <a:gd name="connsiteY1" fmla="*/ 0 h 694818"/>
              <a:gd name="connsiteX2" fmla="*/ 1934717 w 1935462"/>
              <a:gd name="connsiteY2" fmla="*/ 370465 h 694818"/>
              <a:gd name="connsiteX3" fmla="*/ 967929 w 1935462"/>
              <a:gd name="connsiteY3" fmla="*/ 694315 h 694818"/>
              <a:gd name="connsiteX4" fmla="*/ 1141 w 1935462"/>
              <a:gd name="connsiteY4" fmla="*/ 370465 h 694818"/>
              <a:gd name="connsiteX0" fmla="*/ 33 w 1934354"/>
              <a:gd name="connsiteY0" fmla="*/ 370465 h 694818"/>
              <a:gd name="connsiteX1" fmla="*/ 972096 w 1934354"/>
              <a:gd name="connsiteY1" fmla="*/ 0 h 694818"/>
              <a:gd name="connsiteX2" fmla="*/ 1933609 w 1934354"/>
              <a:gd name="connsiteY2" fmla="*/ 370465 h 694818"/>
              <a:gd name="connsiteX3" fmla="*/ 966821 w 1934354"/>
              <a:gd name="connsiteY3" fmla="*/ 694315 h 694818"/>
              <a:gd name="connsiteX4" fmla="*/ 33 w 1934354"/>
              <a:gd name="connsiteY4" fmla="*/ 370465 h 694818"/>
              <a:gd name="connsiteX0" fmla="*/ 3476 w 1937797"/>
              <a:gd name="connsiteY0" fmla="*/ 370465 h 694818"/>
              <a:gd name="connsiteX1" fmla="*/ 975539 w 1937797"/>
              <a:gd name="connsiteY1" fmla="*/ 0 h 694818"/>
              <a:gd name="connsiteX2" fmla="*/ 1937052 w 1937797"/>
              <a:gd name="connsiteY2" fmla="*/ 370465 h 694818"/>
              <a:gd name="connsiteX3" fmla="*/ 970264 w 1937797"/>
              <a:gd name="connsiteY3" fmla="*/ 694315 h 694818"/>
              <a:gd name="connsiteX4" fmla="*/ 3476 w 1937797"/>
              <a:gd name="connsiteY4" fmla="*/ 370465 h 694818"/>
              <a:gd name="connsiteX0" fmla="*/ 3476 w 1943153"/>
              <a:gd name="connsiteY0" fmla="*/ 370465 h 694817"/>
              <a:gd name="connsiteX1" fmla="*/ 975539 w 1943153"/>
              <a:gd name="connsiteY1" fmla="*/ 0 h 694817"/>
              <a:gd name="connsiteX2" fmla="*/ 1937052 w 1943153"/>
              <a:gd name="connsiteY2" fmla="*/ 370465 h 694817"/>
              <a:gd name="connsiteX3" fmla="*/ 970264 w 1943153"/>
              <a:gd name="connsiteY3" fmla="*/ 694315 h 694817"/>
              <a:gd name="connsiteX4" fmla="*/ 3476 w 1943153"/>
              <a:gd name="connsiteY4" fmla="*/ 370465 h 694817"/>
              <a:gd name="connsiteX0" fmla="*/ 3476 w 1943450"/>
              <a:gd name="connsiteY0" fmla="*/ 370465 h 694817"/>
              <a:gd name="connsiteX1" fmla="*/ 975539 w 1943450"/>
              <a:gd name="connsiteY1" fmla="*/ 0 h 694817"/>
              <a:gd name="connsiteX2" fmla="*/ 1937052 w 1943450"/>
              <a:gd name="connsiteY2" fmla="*/ 370465 h 694817"/>
              <a:gd name="connsiteX3" fmla="*/ 970264 w 1943450"/>
              <a:gd name="connsiteY3" fmla="*/ 694315 h 694817"/>
              <a:gd name="connsiteX4" fmla="*/ 3476 w 1943450"/>
              <a:gd name="connsiteY4" fmla="*/ 370465 h 694817"/>
              <a:gd name="connsiteX0" fmla="*/ 3476 w 1941139"/>
              <a:gd name="connsiteY0" fmla="*/ 370465 h 694818"/>
              <a:gd name="connsiteX1" fmla="*/ 975539 w 1941139"/>
              <a:gd name="connsiteY1" fmla="*/ 0 h 694818"/>
              <a:gd name="connsiteX2" fmla="*/ 1937052 w 1941139"/>
              <a:gd name="connsiteY2" fmla="*/ 370465 h 694818"/>
              <a:gd name="connsiteX3" fmla="*/ 970264 w 1941139"/>
              <a:gd name="connsiteY3" fmla="*/ 694315 h 694818"/>
              <a:gd name="connsiteX4" fmla="*/ 3476 w 1941139"/>
              <a:gd name="connsiteY4" fmla="*/ 370465 h 694818"/>
              <a:gd name="connsiteX0" fmla="*/ 3476 w 1938378"/>
              <a:gd name="connsiteY0" fmla="*/ 370465 h 694818"/>
              <a:gd name="connsiteX1" fmla="*/ 975539 w 1938378"/>
              <a:gd name="connsiteY1" fmla="*/ 0 h 694818"/>
              <a:gd name="connsiteX2" fmla="*/ 1937052 w 1938378"/>
              <a:gd name="connsiteY2" fmla="*/ 370465 h 694818"/>
              <a:gd name="connsiteX3" fmla="*/ 970264 w 1938378"/>
              <a:gd name="connsiteY3" fmla="*/ 694315 h 694818"/>
              <a:gd name="connsiteX4" fmla="*/ 3476 w 1938378"/>
              <a:gd name="connsiteY4" fmla="*/ 370465 h 69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8378" h="694818">
                <a:moveTo>
                  <a:pt x="3476" y="370465"/>
                </a:moveTo>
                <a:cubicBezTo>
                  <a:pt x="6112" y="95835"/>
                  <a:pt x="441597" y="0"/>
                  <a:pt x="975539" y="0"/>
                </a:cubicBezTo>
                <a:cubicBezTo>
                  <a:pt x="1509481" y="0"/>
                  <a:pt x="1940568" y="126908"/>
                  <a:pt x="1937052" y="370465"/>
                </a:cubicBezTo>
                <a:cubicBezTo>
                  <a:pt x="1933228" y="635325"/>
                  <a:pt x="2038707" y="701417"/>
                  <a:pt x="970264" y="694315"/>
                </a:cubicBezTo>
                <a:cubicBezTo>
                  <a:pt x="-98179" y="687213"/>
                  <a:pt x="908" y="638017"/>
                  <a:pt x="3476" y="3704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93" name="Left Eye">
            <a:extLst>
              <a:ext uri="{FF2B5EF4-FFF2-40B4-BE49-F238E27FC236}">
                <a16:creationId xmlns:a16="http://schemas.microsoft.com/office/drawing/2014/main" id="{FD7DC281-BB7C-5B39-7677-F0397132299C}"/>
              </a:ext>
            </a:extLst>
          </p:cNvPr>
          <p:cNvGrpSpPr/>
          <p:nvPr/>
        </p:nvGrpSpPr>
        <p:grpSpPr>
          <a:xfrm>
            <a:off x="5776673" y="2833650"/>
            <a:ext cx="161880" cy="161880"/>
            <a:chOff x="2290761" y="2540001"/>
            <a:chExt cx="387350" cy="387350"/>
          </a:xfrm>
        </p:grpSpPr>
        <p:sp>
          <p:nvSpPr>
            <p:cNvPr id="3594" name="Iris">
              <a:extLst>
                <a:ext uri="{FF2B5EF4-FFF2-40B4-BE49-F238E27FC236}">
                  <a16:creationId xmlns:a16="http://schemas.microsoft.com/office/drawing/2014/main" id="{3D967E01-F571-0C7E-1CA6-F2F90E853DE4}"/>
                </a:ext>
              </a:extLst>
            </p:cNvPr>
            <p:cNvSpPr/>
            <p:nvPr/>
          </p:nvSpPr>
          <p:spPr>
            <a:xfrm>
              <a:off x="2290761" y="2540001"/>
              <a:ext cx="387350" cy="387350"/>
            </a:xfrm>
            <a:prstGeom prst="pie">
              <a:avLst>
                <a:gd name="adj1" fmla="val 20848272"/>
                <a:gd name="adj2" fmla="val 18304425"/>
              </a:avLst>
            </a:prstGeom>
            <a:noFill/>
            <a:ln w="38100">
              <a:solidFill>
                <a:srgbClr val="CCFF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5" name="pupil">
              <a:extLst>
                <a:ext uri="{FF2B5EF4-FFF2-40B4-BE49-F238E27FC236}">
                  <a16:creationId xmlns:a16="http://schemas.microsoft.com/office/drawing/2014/main" id="{0E221232-A8AD-A094-F351-1E5AFF4818ED}"/>
                </a:ext>
              </a:extLst>
            </p:cNvPr>
            <p:cNvSpPr/>
            <p:nvPr/>
          </p:nvSpPr>
          <p:spPr>
            <a:xfrm>
              <a:off x="2320925" y="2571749"/>
              <a:ext cx="323850" cy="32385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6" name="Upper bounce light">
              <a:extLst>
                <a:ext uri="{FF2B5EF4-FFF2-40B4-BE49-F238E27FC236}">
                  <a16:creationId xmlns:a16="http://schemas.microsoft.com/office/drawing/2014/main" id="{CD8EFDB1-CFA6-1AAC-BBB7-49210E3AF0CA}"/>
                </a:ext>
              </a:extLst>
            </p:cNvPr>
            <p:cNvSpPr/>
            <p:nvPr/>
          </p:nvSpPr>
          <p:spPr>
            <a:xfrm>
              <a:off x="2481258" y="2622523"/>
              <a:ext cx="117474" cy="117474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7" name="Lower bounce light">
              <a:extLst>
                <a:ext uri="{FF2B5EF4-FFF2-40B4-BE49-F238E27FC236}">
                  <a16:creationId xmlns:a16="http://schemas.microsoft.com/office/drawing/2014/main" id="{D313CA34-604B-AF23-5C9E-29108E0050A7}"/>
                </a:ext>
              </a:extLst>
            </p:cNvPr>
            <p:cNvSpPr/>
            <p:nvPr/>
          </p:nvSpPr>
          <p:spPr>
            <a:xfrm>
              <a:off x="2386008" y="2784738"/>
              <a:ext cx="45719" cy="45719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98" name="Group 3597">
            <a:extLst>
              <a:ext uri="{FF2B5EF4-FFF2-40B4-BE49-F238E27FC236}">
                <a16:creationId xmlns:a16="http://schemas.microsoft.com/office/drawing/2014/main" id="{3A3E3259-1974-40A0-52EB-5BDC30A43AA1}"/>
              </a:ext>
            </a:extLst>
          </p:cNvPr>
          <p:cNvGrpSpPr/>
          <p:nvPr/>
        </p:nvGrpSpPr>
        <p:grpSpPr>
          <a:xfrm>
            <a:off x="6077111" y="2731549"/>
            <a:ext cx="338401" cy="338401"/>
            <a:chOff x="3084180" y="2540001"/>
            <a:chExt cx="387350" cy="387350"/>
          </a:xfrm>
        </p:grpSpPr>
        <p:sp>
          <p:nvSpPr>
            <p:cNvPr id="3600" name="Partial Circle 3599">
              <a:extLst>
                <a:ext uri="{FF2B5EF4-FFF2-40B4-BE49-F238E27FC236}">
                  <a16:creationId xmlns:a16="http://schemas.microsoft.com/office/drawing/2014/main" id="{9378B2AB-933D-5613-BB1E-18F35BD8D2D6}"/>
                </a:ext>
              </a:extLst>
            </p:cNvPr>
            <p:cNvSpPr/>
            <p:nvPr/>
          </p:nvSpPr>
          <p:spPr>
            <a:xfrm>
              <a:off x="3084180" y="2540001"/>
              <a:ext cx="387350" cy="387350"/>
            </a:xfrm>
            <a:prstGeom prst="pie">
              <a:avLst>
                <a:gd name="adj1" fmla="val 20848272"/>
                <a:gd name="adj2" fmla="val 18304425"/>
              </a:avLst>
            </a:prstGeom>
            <a:noFill/>
            <a:ln w="38100">
              <a:solidFill>
                <a:srgbClr val="CCFF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1" name="Oval 3600">
              <a:extLst>
                <a:ext uri="{FF2B5EF4-FFF2-40B4-BE49-F238E27FC236}">
                  <a16:creationId xmlns:a16="http://schemas.microsoft.com/office/drawing/2014/main" id="{E61C294C-0145-5AD6-DA86-EF7BB6A9CD45}"/>
                </a:ext>
              </a:extLst>
            </p:cNvPr>
            <p:cNvSpPr/>
            <p:nvPr/>
          </p:nvSpPr>
          <p:spPr>
            <a:xfrm>
              <a:off x="3115932" y="2571749"/>
              <a:ext cx="323850" cy="32385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2" name="Oval 3601">
              <a:extLst>
                <a:ext uri="{FF2B5EF4-FFF2-40B4-BE49-F238E27FC236}">
                  <a16:creationId xmlns:a16="http://schemas.microsoft.com/office/drawing/2014/main" id="{A4DDE5C7-32FA-B9CE-F9F9-4DAF588B5791}"/>
                </a:ext>
              </a:extLst>
            </p:cNvPr>
            <p:cNvSpPr/>
            <p:nvPr/>
          </p:nvSpPr>
          <p:spPr>
            <a:xfrm>
              <a:off x="3276265" y="2622523"/>
              <a:ext cx="117474" cy="117474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3" name="Oval 3602">
              <a:extLst>
                <a:ext uri="{FF2B5EF4-FFF2-40B4-BE49-F238E27FC236}">
                  <a16:creationId xmlns:a16="http://schemas.microsoft.com/office/drawing/2014/main" id="{E488D47A-59A1-CB36-030D-63C2091F84F9}"/>
                </a:ext>
              </a:extLst>
            </p:cNvPr>
            <p:cNvSpPr/>
            <p:nvPr/>
          </p:nvSpPr>
          <p:spPr>
            <a:xfrm>
              <a:off x="3181015" y="2784738"/>
              <a:ext cx="45719" cy="45719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04" name="Freeform: Shape 3603">
            <a:extLst>
              <a:ext uri="{FF2B5EF4-FFF2-40B4-BE49-F238E27FC236}">
                <a16:creationId xmlns:a16="http://schemas.microsoft.com/office/drawing/2014/main" id="{BABB3F87-7166-AA6E-600E-09EE010A8333}"/>
              </a:ext>
            </a:extLst>
          </p:cNvPr>
          <p:cNvSpPr/>
          <p:nvPr/>
        </p:nvSpPr>
        <p:spPr>
          <a:xfrm>
            <a:off x="5540839" y="3070185"/>
            <a:ext cx="962707" cy="219921"/>
          </a:xfrm>
          <a:custGeom>
            <a:avLst/>
            <a:gdLst>
              <a:gd name="connsiteX0" fmla="*/ 0 w 2303584"/>
              <a:gd name="connsiteY0" fmla="*/ 0 h 526232"/>
              <a:gd name="connsiteX1" fmla="*/ 134367 w 2303584"/>
              <a:gd name="connsiteY1" fmla="*/ 89135 h 526232"/>
              <a:gd name="connsiteX2" fmla="*/ 1165974 w 2303584"/>
              <a:gd name="connsiteY2" fmla="*/ 323014 h 526232"/>
              <a:gd name="connsiteX3" fmla="*/ 2197581 w 2303584"/>
              <a:gd name="connsiteY3" fmla="*/ 89135 h 526232"/>
              <a:gd name="connsiteX4" fmla="*/ 2303584 w 2303584"/>
              <a:gd name="connsiteY4" fmla="*/ 18816 h 526232"/>
              <a:gd name="connsiteX5" fmla="*/ 2302911 w 2303584"/>
              <a:gd name="connsiteY5" fmla="*/ 28413 h 526232"/>
              <a:gd name="connsiteX6" fmla="*/ 1152477 w 2303584"/>
              <a:gd name="connsiteY6" fmla="*/ 526215 h 526232"/>
              <a:gd name="connsiteX7" fmla="*/ 2042 w 2303584"/>
              <a:gd name="connsiteY7" fmla="*/ 29244 h 526232"/>
              <a:gd name="connsiteX0" fmla="*/ 0 w 2303584"/>
              <a:gd name="connsiteY0" fmla="*/ 0 h 526232"/>
              <a:gd name="connsiteX1" fmla="*/ 134367 w 2303584"/>
              <a:gd name="connsiteY1" fmla="*/ 89135 h 526232"/>
              <a:gd name="connsiteX2" fmla="*/ 2197581 w 2303584"/>
              <a:gd name="connsiteY2" fmla="*/ 89135 h 526232"/>
              <a:gd name="connsiteX3" fmla="*/ 2303584 w 2303584"/>
              <a:gd name="connsiteY3" fmla="*/ 18816 h 526232"/>
              <a:gd name="connsiteX4" fmla="*/ 2302911 w 2303584"/>
              <a:gd name="connsiteY4" fmla="*/ 28413 h 526232"/>
              <a:gd name="connsiteX5" fmla="*/ 1152477 w 2303584"/>
              <a:gd name="connsiteY5" fmla="*/ 526215 h 526232"/>
              <a:gd name="connsiteX6" fmla="*/ 2042 w 2303584"/>
              <a:gd name="connsiteY6" fmla="*/ 29244 h 526232"/>
              <a:gd name="connsiteX7" fmla="*/ 0 w 2303584"/>
              <a:gd name="connsiteY7" fmla="*/ 0 h 52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03584" h="526232">
                <a:moveTo>
                  <a:pt x="0" y="0"/>
                </a:moveTo>
                <a:lnTo>
                  <a:pt x="134367" y="89135"/>
                </a:lnTo>
                <a:cubicBezTo>
                  <a:pt x="500630" y="103991"/>
                  <a:pt x="1836045" y="100855"/>
                  <a:pt x="2197581" y="89135"/>
                </a:cubicBezTo>
                <a:lnTo>
                  <a:pt x="2303584" y="18816"/>
                </a:lnTo>
                <a:cubicBezTo>
                  <a:pt x="2303360" y="22015"/>
                  <a:pt x="2303135" y="25214"/>
                  <a:pt x="2302911" y="28413"/>
                </a:cubicBezTo>
                <a:cubicBezTo>
                  <a:pt x="2260671" y="320013"/>
                  <a:pt x="2062444" y="523998"/>
                  <a:pt x="1152477" y="526215"/>
                </a:cubicBezTo>
                <a:cubicBezTo>
                  <a:pt x="242510" y="528433"/>
                  <a:pt x="44283" y="322231"/>
                  <a:pt x="2042" y="2924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aseline="-25000" dirty="0"/>
          </a:p>
        </p:txBody>
      </p:sp>
      <p:sp>
        <p:nvSpPr>
          <p:cNvPr id="3605" name="antenna connection">
            <a:extLst>
              <a:ext uri="{FF2B5EF4-FFF2-40B4-BE49-F238E27FC236}">
                <a16:creationId xmlns:a16="http://schemas.microsoft.com/office/drawing/2014/main" id="{1835EB2F-F3B8-87EE-9F88-E36FB1EC7534}"/>
              </a:ext>
            </a:extLst>
          </p:cNvPr>
          <p:cNvSpPr/>
          <p:nvPr/>
        </p:nvSpPr>
        <p:spPr>
          <a:xfrm>
            <a:off x="5988038" y="2560507"/>
            <a:ext cx="67614" cy="34477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06" name="Antenna">
            <a:extLst>
              <a:ext uri="{FF2B5EF4-FFF2-40B4-BE49-F238E27FC236}">
                <a16:creationId xmlns:a16="http://schemas.microsoft.com/office/drawing/2014/main" id="{E3CC006B-E1F7-9EE0-0D74-CA9EBA61664E}"/>
              </a:ext>
            </a:extLst>
          </p:cNvPr>
          <p:cNvGrpSpPr/>
          <p:nvPr/>
        </p:nvGrpSpPr>
        <p:grpSpPr>
          <a:xfrm>
            <a:off x="5947568" y="2355973"/>
            <a:ext cx="87849" cy="219978"/>
            <a:chOff x="2701269" y="1325574"/>
            <a:chExt cx="210207" cy="526368"/>
          </a:xfrm>
        </p:grpSpPr>
        <p:sp>
          <p:nvSpPr>
            <p:cNvPr id="3607" name="Antenna Ball">
              <a:extLst>
                <a:ext uri="{FF2B5EF4-FFF2-40B4-BE49-F238E27FC236}">
                  <a16:creationId xmlns:a16="http://schemas.microsoft.com/office/drawing/2014/main" id="{5C422EA0-6C93-C1B5-C4FC-4068899FD406}"/>
                </a:ext>
              </a:extLst>
            </p:cNvPr>
            <p:cNvSpPr/>
            <p:nvPr/>
          </p:nvSpPr>
          <p:spPr>
            <a:xfrm>
              <a:off x="2701269" y="1325574"/>
              <a:ext cx="200025" cy="200025"/>
            </a:xfrm>
            <a:prstGeom prst="ellipse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8" name="Antenna Segment">
              <a:extLst>
                <a:ext uri="{FF2B5EF4-FFF2-40B4-BE49-F238E27FC236}">
                  <a16:creationId xmlns:a16="http://schemas.microsoft.com/office/drawing/2014/main" id="{51629E45-FDDE-8A6F-554A-447FBCDFED35}"/>
                </a:ext>
              </a:extLst>
            </p:cNvPr>
            <p:cNvSpPr/>
            <p:nvPr/>
          </p:nvSpPr>
          <p:spPr>
            <a:xfrm rot="20721774">
              <a:off x="2800597" y="1523218"/>
              <a:ext cx="73025" cy="84138"/>
            </a:xfrm>
            <a:prstGeom prst="roundRect">
              <a:avLst/>
            </a:prstGeom>
            <a:solidFill>
              <a:schemeClr val="tx1"/>
            </a:solidFill>
            <a:ln>
              <a:solidFill>
                <a:srgbClr val="40404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9" name="Antenna Segment">
              <a:extLst>
                <a:ext uri="{FF2B5EF4-FFF2-40B4-BE49-F238E27FC236}">
                  <a16:creationId xmlns:a16="http://schemas.microsoft.com/office/drawing/2014/main" id="{E54B974A-EE2F-BF2E-4242-E9DE6612F646}"/>
                </a:ext>
              </a:extLst>
            </p:cNvPr>
            <p:cNvSpPr/>
            <p:nvPr/>
          </p:nvSpPr>
          <p:spPr>
            <a:xfrm rot="21001410">
              <a:off x="2819506" y="1602670"/>
              <a:ext cx="73025" cy="84138"/>
            </a:xfrm>
            <a:prstGeom prst="roundRect">
              <a:avLst/>
            </a:prstGeom>
            <a:solidFill>
              <a:schemeClr val="tx1"/>
            </a:solidFill>
            <a:ln>
              <a:solidFill>
                <a:srgbClr val="40404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0" name="Antenna Segment">
              <a:extLst>
                <a:ext uri="{FF2B5EF4-FFF2-40B4-BE49-F238E27FC236}">
                  <a16:creationId xmlns:a16="http://schemas.microsoft.com/office/drawing/2014/main" id="{988CA766-A675-C6C6-EE93-578D8F8B0669}"/>
                </a:ext>
              </a:extLst>
            </p:cNvPr>
            <p:cNvSpPr/>
            <p:nvPr/>
          </p:nvSpPr>
          <p:spPr>
            <a:xfrm rot="21307819">
              <a:off x="2836059" y="1689949"/>
              <a:ext cx="73025" cy="84138"/>
            </a:xfrm>
            <a:prstGeom prst="roundRect">
              <a:avLst/>
            </a:prstGeom>
            <a:solidFill>
              <a:schemeClr val="tx1"/>
            </a:solidFill>
            <a:ln>
              <a:solidFill>
                <a:srgbClr val="40404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1" name="Antenna Segment">
              <a:extLst>
                <a:ext uri="{FF2B5EF4-FFF2-40B4-BE49-F238E27FC236}">
                  <a16:creationId xmlns:a16="http://schemas.microsoft.com/office/drawing/2014/main" id="{8D7E692C-1F06-0A6D-D922-FFA6190D2024}"/>
                </a:ext>
              </a:extLst>
            </p:cNvPr>
            <p:cNvSpPr/>
            <p:nvPr/>
          </p:nvSpPr>
          <p:spPr>
            <a:xfrm>
              <a:off x="2838451" y="1767804"/>
              <a:ext cx="73025" cy="84138"/>
            </a:xfrm>
            <a:prstGeom prst="roundRect">
              <a:avLst/>
            </a:prstGeom>
            <a:solidFill>
              <a:schemeClr val="tx1"/>
            </a:solidFill>
            <a:ln>
              <a:solidFill>
                <a:srgbClr val="40404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12" name="Left Arm">
            <a:extLst>
              <a:ext uri="{FF2B5EF4-FFF2-40B4-BE49-F238E27FC236}">
                <a16:creationId xmlns:a16="http://schemas.microsoft.com/office/drawing/2014/main" id="{1F924248-8ADC-2813-FDAF-4EFF0F476229}"/>
              </a:ext>
            </a:extLst>
          </p:cNvPr>
          <p:cNvSpPr/>
          <p:nvPr/>
        </p:nvSpPr>
        <p:spPr>
          <a:xfrm rot="20173901" flipH="1">
            <a:off x="6170019" y="3246234"/>
            <a:ext cx="308268" cy="188805"/>
          </a:xfrm>
          <a:custGeom>
            <a:avLst/>
            <a:gdLst>
              <a:gd name="connsiteX0" fmla="*/ 0 w 510209"/>
              <a:gd name="connsiteY0" fmla="*/ 161507 h 323014"/>
              <a:gd name="connsiteX1" fmla="*/ 255105 w 510209"/>
              <a:gd name="connsiteY1" fmla="*/ 0 h 323014"/>
              <a:gd name="connsiteX2" fmla="*/ 510210 w 510209"/>
              <a:gd name="connsiteY2" fmla="*/ 161507 h 323014"/>
              <a:gd name="connsiteX3" fmla="*/ 255105 w 510209"/>
              <a:gd name="connsiteY3" fmla="*/ 323014 h 323014"/>
              <a:gd name="connsiteX4" fmla="*/ 0 w 510209"/>
              <a:gd name="connsiteY4" fmla="*/ 161507 h 323014"/>
              <a:gd name="connsiteX0" fmla="*/ 0 w 581647"/>
              <a:gd name="connsiteY0" fmla="*/ 91871 h 328393"/>
              <a:gd name="connsiteX1" fmla="*/ 326542 w 581647"/>
              <a:gd name="connsiteY1" fmla="*/ 4183 h 328393"/>
              <a:gd name="connsiteX2" fmla="*/ 581647 w 581647"/>
              <a:gd name="connsiteY2" fmla="*/ 165690 h 328393"/>
              <a:gd name="connsiteX3" fmla="*/ 326542 w 581647"/>
              <a:gd name="connsiteY3" fmla="*/ 327197 h 328393"/>
              <a:gd name="connsiteX4" fmla="*/ 0 w 581647"/>
              <a:gd name="connsiteY4" fmla="*/ 91871 h 328393"/>
              <a:gd name="connsiteX0" fmla="*/ 0 w 691184"/>
              <a:gd name="connsiteY0" fmla="*/ 90337 h 326131"/>
              <a:gd name="connsiteX1" fmla="*/ 326542 w 691184"/>
              <a:gd name="connsiteY1" fmla="*/ 2649 h 326131"/>
              <a:gd name="connsiteX2" fmla="*/ 691184 w 691184"/>
              <a:gd name="connsiteY2" fmla="*/ 140343 h 326131"/>
              <a:gd name="connsiteX3" fmla="*/ 326542 w 691184"/>
              <a:gd name="connsiteY3" fmla="*/ 325663 h 326131"/>
              <a:gd name="connsiteX4" fmla="*/ 0 w 691184"/>
              <a:gd name="connsiteY4" fmla="*/ 90337 h 326131"/>
              <a:gd name="connsiteX0" fmla="*/ 4739 w 695961"/>
              <a:gd name="connsiteY0" fmla="*/ 89489 h 463136"/>
              <a:gd name="connsiteX1" fmla="*/ 331281 w 695961"/>
              <a:gd name="connsiteY1" fmla="*/ 1801 h 463136"/>
              <a:gd name="connsiteX2" fmla="*/ 695923 w 695961"/>
              <a:gd name="connsiteY2" fmla="*/ 139495 h 463136"/>
              <a:gd name="connsiteX3" fmla="*/ 586075 w 695961"/>
              <a:gd name="connsiteY3" fmla="*/ 462927 h 463136"/>
              <a:gd name="connsiteX4" fmla="*/ 4739 w 695961"/>
              <a:gd name="connsiteY4" fmla="*/ 89489 h 463136"/>
              <a:gd name="connsiteX0" fmla="*/ 4739 w 695956"/>
              <a:gd name="connsiteY0" fmla="*/ 89489 h 463319"/>
              <a:gd name="connsiteX1" fmla="*/ 331281 w 695956"/>
              <a:gd name="connsiteY1" fmla="*/ 1801 h 463319"/>
              <a:gd name="connsiteX2" fmla="*/ 695923 w 695956"/>
              <a:gd name="connsiteY2" fmla="*/ 139495 h 463319"/>
              <a:gd name="connsiteX3" fmla="*/ 586075 w 695956"/>
              <a:gd name="connsiteY3" fmla="*/ 462927 h 463319"/>
              <a:gd name="connsiteX4" fmla="*/ 4739 w 695956"/>
              <a:gd name="connsiteY4" fmla="*/ 89489 h 463319"/>
              <a:gd name="connsiteX0" fmla="*/ 1 w 691218"/>
              <a:gd name="connsiteY0" fmla="*/ 90214 h 464044"/>
              <a:gd name="connsiteX1" fmla="*/ 326543 w 691218"/>
              <a:gd name="connsiteY1" fmla="*/ 2526 h 464044"/>
              <a:gd name="connsiteX2" fmla="*/ 691185 w 691218"/>
              <a:gd name="connsiteY2" fmla="*/ 140220 h 464044"/>
              <a:gd name="connsiteX3" fmla="*/ 581337 w 691218"/>
              <a:gd name="connsiteY3" fmla="*/ 463652 h 464044"/>
              <a:gd name="connsiteX4" fmla="*/ 1 w 691218"/>
              <a:gd name="connsiteY4" fmla="*/ 90214 h 464044"/>
              <a:gd name="connsiteX0" fmla="*/ 1009 w 692226"/>
              <a:gd name="connsiteY0" fmla="*/ 24848 h 398678"/>
              <a:gd name="connsiteX1" fmla="*/ 692193 w 692226"/>
              <a:gd name="connsiteY1" fmla="*/ 74854 h 398678"/>
              <a:gd name="connsiteX2" fmla="*/ 582345 w 692226"/>
              <a:gd name="connsiteY2" fmla="*/ 398286 h 398678"/>
              <a:gd name="connsiteX3" fmla="*/ 1009 w 692226"/>
              <a:gd name="connsiteY3" fmla="*/ 24848 h 398678"/>
              <a:gd name="connsiteX0" fmla="*/ 873 w 692090"/>
              <a:gd name="connsiteY0" fmla="*/ 74575 h 448405"/>
              <a:gd name="connsiteX1" fmla="*/ 692057 w 692090"/>
              <a:gd name="connsiteY1" fmla="*/ 124581 h 448405"/>
              <a:gd name="connsiteX2" fmla="*/ 582209 w 692090"/>
              <a:gd name="connsiteY2" fmla="*/ 448013 h 448405"/>
              <a:gd name="connsiteX3" fmla="*/ 873 w 692090"/>
              <a:gd name="connsiteY3" fmla="*/ 74575 h 448405"/>
              <a:gd name="connsiteX0" fmla="*/ 873 w 728660"/>
              <a:gd name="connsiteY0" fmla="*/ 72538 h 446282"/>
              <a:gd name="connsiteX1" fmla="*/ 692057 w 728660"/>
              <a:gd name="connsiteY1" fmla="*/ 122544 h 446282"/>
              <a:gd name="connsiteX2" fmla="*/ 582209 w 728660"/>
              <a:gd name="connsiteY2" fmla="*/ 445976 h 446282"/>
              <a:gd name="connsiteX3" fmla="*/ 873 w 728660"/>
              <a:gd name="connsiteY3" fmla="*/ 72538 h 446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660" h="446282">
                <a:moveTo>
                  <a:pt x="873" y="72538"/>
                </a:moveTo>
                <a:cubicBezTo>
                  <a:pt x="52519" y="-93286"/>
                  <a:pt x="426099" y="69829"/>
                  <a:pt x="692057" y="122544"/>
                </a:cubicBezTo>
                <a:cubicBezTo>
                  <a:pt x="779553" y="139886"/>
                  <a:pt x="697129" y="457514"/>
                  <a:pt x="582209" y="445976"/>
                </a:cubicBezTo>
                <a:cubicBezTo>
                  <a:pt x="214599" y="409067"/>
                  <a:pt x="-16056" y="126892"/>
                  <a:pt x="873" y="7253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13" name="Group 3612">
            <a:extLst>
              <a:ext uri="{FF2B5EF4-FFF2-40B4-BE49-F238E27FC236}">
                <a16:creationId xmlns:a16="http://schemas.microsoft.com/office/drawing/2014/main" id="{F2631DAD-B63C-F5DC-FC2F-EE540E952E06}"/>
              </a:ext>
            </a:extLst>
          </p:cNvPr>
          <p:cNvGrpSpPr/>
          <p:nvPr/>
        </p:nvGrpSpPr>
        <p:grpSpPr>
          <a:xfrm>
            <a:off x="5916156" y="2619063"/>
            <a:ext cx="759356" cy="922031"/>
            <a:chOff x="7424450" y="5220481"/>
            <a:chExt cx="577071" cy="700696"/>
          </a:xfrm>
          <a:solidFill>
            <a:srgbClr val="D57099"/>
          </a:solidFill>
        </p:grpSpPr>
        <p:pic>
          <p:nvPicPr>
            <p:cNvPr id="3614" name="Graphic 3613" descr="Magnifying glass with solid fill">
              <a:extLst>
                <a:ext uri="{FF2B5EF4-FFF2-40B4-BE49-F238E27FC236}">
                  <a16:creationId xmlns:a16="http://schemas.microsoft.com/office/drawing/2014/main" id="{29CF246A-1CA7-6D24-C8C7-93BB061A9E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188780">
              <a:off x="7424450" y="5220481"/>
              <a:ext cx="577071" cy="577071"/>
            </a:xfrm>
            <a:prstGeom prst="rect">
              <a:avLst/>
            </a:prstGeom>
            <a:effectLst/>
          </p:spPr>
        </p:pic>
        <p:pic>
          <p:nvPicPr>
            <p:cNvPr id="3615" name="Graphic 3614" descr="Magnifying glass with solid fill">
              <a:extLst>
                <a:ext uri="{FF2B5EF4-FFF2-40B4-BE49-F238E27FC236}">
                  <a16:creationId xmlns:a16="http://schemas.microsoft.com/office/drawing/2014/main" id="{04CD51F2-EE40-E665-012F-5069D962F2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70948" t="70260"/>
            <a:stretch/>
          </p:blipFill>
          <p:spPr>
            <a:xfrm rot="1188780">
              <a:off x="7784261" y="5749557"/>
              <a:ext cx="167652" cy="171620"/>
            </a:xfrm>
            <a:prstGeom prst="rect">
              <a:avLst/>
            </a:prstGeom>
            <a:effectLst/>
          </p:spPr>
        </p:pic>
      </p:grpSp>
      <p:sp>
        <p:nvSpPr>
          <p:cNvPr id="3616" name="Rectangle: Rounded Corners 3615">
            <a:extLst>
              <a:ext uri="{FF2B5EF4-FFF2-40B4-BE49-F238E27FC236}">
                <a16:creationId xmlns:a16="http://schemas.microsoft.com/office/drawing/2014/main" id="{7F2BBC71-83B2-197B-B1B3-89D02BB7E724}"/>
              </a:ext>
            </a:extLst>
          </p:cNvPr>
          <p:cNvSpPr/>
          <p:nvPr/>
        </p:nvSpPr>
        <p:spPr>
          <a:xfrm rot="20112110">
            <a:off x="6382613" y="3135668"/>
            <a:ext cx="117149" cy="344529"/>
          </a:xfrm>
          <a:prstGeom prst="roundRect">
            <a:avLst>
              <a:gd name="adj" fmla="val 50000"/>
            </a:avLst>
          </a:prstGeom>
          <a:solidFill>
            <a:srgbClr val="CF59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17" name="Group 3616">
            <a:extLst>
              <a:ext uri="{FF2B5EF4-FFF2-40B4-BE49-F238E27FC236}">
                <a16:creationId xmlns:a16="http://schemas.microsoft.com/office/drawing/2014/main" id="{124A5C86-73C6-C342-FBA6-4722D2AEE3BC}"/>
              </a:ext>
            </a:extLst>
          </p:cNvPr>
          <p:cNvGrpSpPr/>
          <p:nvPr/>
        </p:nvGrpSpPr>
        <p:grpSpPr>
          <a:xfrm>
            <a:off x="5956672" y="3126254"/>
            <a:ext cx="131040" cy="131040"/>
            <a:chOff x="8251615" y="4719848"/>
            <a:chExt cx="451313" cy="451313"/>
          </a:xfrm>
        </p:grpSpPr>
        <p:sp>
          <p:nvSpPr>
            <p:cNvPr id="3618" name="Mouth">
              <a:extLst>
                <a:ext uri="{FF2B5EF4-FFF2-40B4-BE49-F238E27FC236}">
                  <a16:creationId xmlns:a16="http://schemas.microsoft.com/office/drawing/2014/main" id="{5454E8DF-4620-7EB2-7590-FB393C2C3E4E}"/>
                </a:ext>
              </a:extLst>
            </p:cNvPr>
            <p:cNvSpPr/>
            <p:nvPr/>
          </p:nvSpPr>
          <p:spPr>
            <a:xfrm rot="10122125">
              <a:off x="8251615" y="4719848"/>
              <a:ext cx="451313" cy="45131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19" name="Freeform: Shape 3618">
              <a:extLst>
                <a:ext uri="{FF2B5EF4-FFF2-40B4-BE49-F238E27FC236}">
                  <a16:creationId xmlns:a16="http://schemas.microsoft.com/office/drawing/2014/main" id="{2959ECF9-5E23-9DF2-96C8-4D3A14724395}"/>
                </a:ext>
              </a:extLst>
            </p:cNvPr>
            <p:cNvSpPr/>
            <p:nvPr/>
          </p:nvSpPr>
          <p:spPr>
            <a:xfrm rot="10122125">
              <a:off x="8267683" y="4720846"/>
              <a:ext cx="336376" cy="82135"/>
            </a:xfrm>
            <a:custGeom>
              <a:avLst/>
              <a:gdLst>
                <a:gd name="connsiteX0" fmla="*/ 124420 w 336376"/>
                <a:gd name="connsiteY0" fmla="*/ 78368 h 82135"/>
                <a:gd name="connsiteX1" fmla="*/ 10174 w 336376"/>
                <a:gd name="connsiteY1" fmla="*/ 19970 h 82135"/>
                <a:gd name="connsiteX2" fmla="*/ 0 w 336376"/>
                <a:gd name="connsiteY2" fmla="*/ 5721 h 82135"/>
                <a:gd name="connsiteX3" fmla="*/ 171982 w 336376"/>
                <a:gd name="connsiteY3" fmla="*/ 0 h 82135"/>
                <a:gd name="connsiteX4" fmla="*/ 336376 w 336376"/>
                <a:gd name="connsiteY4" fmla="*/ 0 h 82135"/>
                <a:gd name="connsiteX5" fmla="*/ 326595 w 336376"/>
                <a:gd name="connsiteY5" fmla="*/ 14710 h 82135"/>
                <a:gd name="connsiteX6" fmla="*/ 169461 w 336376"/>
                <a:gd name="connsiteY6" fmla="*/ 82104 h 82135"/>
                <a:gd name="connsiteX7" fmla="*/ 124420 w 336376"/>
                <a:gd name="connsiteY7" fmla="*/ 78368 h 82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6376" h="82135">
                  <a:moveTo>
                    <a:pt x="124420" y="78368"/>
                  </a:moveTo>
                  <a:cubicBezTo>
                    <a:pt x="80669" y="70271"/>
                    <a:pt x="41236" y="49520"/>
                    <a:pt x="10174" y="19970"/>
                  </a:cubicBezTo>
                  <a:lnTo>
                    <a:pt x="0" y="5721"/>
                  </a:lnTo>
                  <a:lnTo>
                    <a:pt x="171982" y="0"/>
                  </a:lnTo>
                  <a:lnTo>
                    <a:pt x="336376" y="0"/>
                  </a:lnTo>
                  <a:lnTo>
                    <a:pt x="326595" y="14710"/>
                  </a:lnTo>
                  <a:cubicBezTo>
                    <a:pt x="286512" y="55464"/>
                    <a:pt x="231035" y="81080"/>
                    <a:pt x="169461" y="82104"/>
                  </a:cubicBezTo>
                  <a:cubicBezTo>
                    <a:pt x="154068" y="82360"/>
                    <a:pt x="139004" y="81067"/>
                    <a:pt x="124420" y="783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32109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AAF9B18-0FD6-DC21-6AA5-F4F3E8427A7F}"/>
              </a:ext>
            </a:extLst>
          </p:cNvPr>
          <p:cNvSpPr/>
          <p:nvPr/>
        </p:nvSpPr>
        <p:spPr>
          <a:xfrm>
            <a:off x="-2329687" y="-2265423"/>
            <a:ext cx="5694423" cy="5694423"/>
          </a:xfrm>
          <a:prstGeom prst="rect">
            <a:avLst/>
          </a:prstGeom>
          <a:solidFill>
            <a:schemeClr val="accent1"/>
          </a:solidFill>
          <a:ln w="98425">
            <a:solidFill>
              <a:srgbClr val="A492EE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0E6BD74-1FF1-A975-05D5-B6946B6E21C2}"/>
              </a:ext>
            </a:extLst>
          </p:cNvPr>
          <p:cNvSpPr/>
          <p:nvPr/>
        </p:nvSpPr>
        <p:spPr>
          <a:xfrm>
            <a:off x="3740913" y="-2265423"/>
            <a:ext cx="5694423" cy="5694423"/>
          </a:xfrm>
          <a:prstGeom prst="rect">
            <a:avLst/>
          </a:prstGeom>
          <a:solidFill>
            <a:schemeClr val="accent1"/>
          </a:solidFill>
          <a:ln w="98425">
            <a:solidFill>
              <a:srgbClr val="A492EE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42C2B8-0EC4-9ACF-0981-CE3CE0D2C5DF}"/>
              </a:ext>
            </a:extLst>
          </p:cNvPr>
          <p:cNvSpPr/>
          <p:nvPr/>
        </p:nvSpPr>
        <p:spPr>
          <a:xfrm>
            <a:off x="9811513" y="-2265423"/>
            <a:ext cx="5694423" cy="5694423"/>
          </a:xfrm>
          <a:prstGeom prst="rect">
            <a:avLst/>
          </a:prstGeom>
          <a:solidFill>
            <a:schemeClr val="accent1"/>
          </a:solidFill>
          <a:ln w="98425">
            <a:solidFill>
              <a:srgbClr val="A492E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039371F-D315-C022-994A-E746C0A4FBB9}"/>
              </a:ext>
            </a:extLst>
          </p:cNvPr>
          <p:cNvSpPr/>
          <p:nvPr/>
        </p:nvSpPr>
        <p:spPr>
          <a:xfrm>
            <a:off x="-2329687" y="4010788"/>
            <a:ext cx="5694423" cy="5694423"/>
          </a:xfrm>
          <a:prstGeom prst="rect">
            <a:avLst/>
          </a:prstGeom>
          <a:solidFill>
            <a:schemeClr val="accent1"/>
          </a:solidFill>
          <a:ln w="98425">
            <a:solidFill>
              <a:srgbClr val="A492E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1BC9DE0-06FD-719F-9550-D09EEF1729F5}"/>
              </a:ext>
            </a:extLst>
          </p:cNvPr>
          <p:cNvSpPr/>
          <p:nvPr/>
        </p:nvSpPr>
        <p:spPr>
          <a:xfrm>
            <a:off x="3740913" y="4010788"/>
            <a:ext cx="5694423" cy="5694423"/>
          </a:xfrm>
          <a:prstGeom prst="rect">
            <a:avLst/>
          </a:prstGeom>
          <a:solidFill>
            <a:schemeClr val="accent1"/>
          </a:solidFill>
          <a:ln w="98425">
            <a:solidFill>
              <a:srgbClr val="A492E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99527BA-428D-A9AC-F6E0-81168DDF9CEF}"/>
              </a:ext>
            </a:extLst>
          </p:cNvPr>
          <p:cNvSpPr/>
          <p:nvPr/>
        </p:nvSpPr>
        <p:spPr>
          <a:xfrm>
            <a:off x="9811513" y="4010788"/>
            <a:ext cx="5694423" cy="5694423"/>
          </a:xfrm>
          <a:prstGeom prst="rect">
            <a:avLst/>
          </a:prstGeom>
          <a:solidFill>
            <a:schemeClr val="accent1"/>
          </a:solidFill>
          <a:ln w="98425">
            <a:solidFill>
              <a:srgbClr val="A492E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00" dirty="0"/>
          </a:p>
        </p:txBody>
      </p:sp>
      <p:sp>
        <p:nvSpPr>
          <p:cNvPr id="343" name="Oval 342">
            <a:extLst>
              <a:ext uri="{FF2B5EF4-FFF2-40B4-BE49-F238E27FC236}">
                <a16:creationId xmlns:a16="http://schemas.microsoft.com/office/drawing/2014/main" id="{5312506F-5C4D-0935-7362-739FCAACCE54}"/>
              </a:ext>
            </a:extLst>
          </p:cNvPr>
          <p:cNvSpPr/>
          <p:nvPr/>
        </p:nvSpPr>
        <p:spPr>
          <a:xfrm>
            <a:off x="-46674" y="17590"/>
            <a:ext cx="1128396" cy="1128396"/>
          </a:xfrm>
          <a:prstGeom prst="ellipse">
            <a:avLst/>
          </a:prstGeom>
          <a:solidFill>
            <a:schemeClr val="accent4"/>
          </a:solidFill>
          <a:ln w="76200">
            <a:noFill/>
          </a:ln>
          <a:effectLst>
            <a:outerShdw blurRad="342900" dist="38100" dir="5400000" sx="102000" sy="102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rgbClr val="3F1E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DC66453-AC00-6290-85C2-41A7CD5DDD9F}"/>
              </a:ext>
            </a:extLst>
          </p:cNvPr>
          <p:cNvSpPr/>
          <p:nvPr/>
        </p:nvSpPr>
        <p:spPr>
          <a:xfrm>
            <a:off x="6023926" y="17590"/>
            <a:ext cx="1128396" cy="1128396"/>
          </a:xfrm>
          <a:prstGeom prst="ellipse">
            <a:avLst/>
          </a:prstGeom>
          <a:solidFill>
            <a:schemeClr val="accent4"/>
          </a:solidFill>
          <a:ln w="76200">
            <a:noFill/>
          </a:ln>
          <a:effectLst>
            <a:outerShdw blurRad="342900" dist="38100" dir="5400000" sx="102000" sy="102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rgbClr val="3F1E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DE04FE5-6FFB-9A55-C044-9A41BC3DCBA3}"/>
              </a:ext>
            </a:extLst>
          </p:cNvPr>
          <p:cNvSpPr/>
          <p:nvPr/>
        </p:nvSpPr>
        <p:spPr>
          <a:xfrm>
            <a:off x="12094526" y="17590"/>
            <a:ext cx="1128396" cy="1128396"/>
          </a:xfrm>
          <a:prstGeom prst="ellipse">
            <a:avLst/>
          </a:prstGeom>
          <a:solidFill>
            <a:schemeClr val="accent4"/>
          </a:solidFill>
          <a:ln w="76200">
            <a:noFill/>
          </a:ln>
          <a:effectLst>
            <a:outerShdw blurRad="342900" dist="38100" dir="5400000" sx="102000" sy="102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rgbClr val="3F1E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AA4E59D-21C8-0BF0-46AD-735D9803D37D}"/>
              </a:ext>
            </a:extLst>
          </p:cNvPr>
          <p:cNvSpPr/>
          <p:nvPr/>
        </p:nvSpPr>
        <p:spPr>
          <a:xfrm>
            <a:off x="-46674" y="6293801"/>
            <a:ext cx="1128396" cy="1128396"/>
          </a:xfrm>
          <a:prstGeom prst="ellipse">
            <a:avLst/>
          </a:prstGeom>
          <a:solidFill>
            <a:schemeClr val="accent4"/>
          </a:solidFill>
          <a:ln w="76200">
            <a:noFill/>
          </a:ln>
          <a:effectLst>
            <a:outerShdw blurRad="342900" dist="38100" dir="5400000" sx="102000" sy="102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rgbClr val="3F1E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C9A4278-CD8E-582F-4CAA-E8986034D899}"/>
              </a:ext>
            </a:extLst>
          </p:cNvPr>
          <p:cNvSpPr/>
          <p:nvPr/>
        </p:nvSpPr>
        <p:spPr>
          <a:xfrm>
            <a:off x="6023926" y="6293802"/>
            <a:ext cx="1128396" cy="1128396"/>
          </a:xfrm>
          <a:prstGeom prst="ellipse">
            <a:avLst/>
          </a:prstGeom>
          <a:solidFill>
            <a:schemeClr val="accent4"/>
          </a:solidFill>
          <a:ln w="76200">
            <a:noFill/>
          </a:ln>
          <a:effectLst>
            <a:outerShdw blurRad="342900" dist="38100" dir="5400000" sx="102000" sy="102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rgbClr val="3F1E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5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89A43A4-2D3C-5BF7-E9C7-663C94151FF0}"/>
              </a:ext>
            </a:extLst>
          </p:cNvPr>
          <p:cNvSpPr/>
          <p:nvPr/>
        </p:nvSpPr>
        <p:spPr>
          <a:xfrm>
            <a:off x="12094526" y="6293802"/>
            <a:ext cx="1128396" cy="1128396"/>
          </a:xfrm>
          <a:prstGeom prst="ellipse">
            <a:avLst/>
          </a:prstGeom>
          <a:solidFill>
            <a:schemeClr val="accent4"/>
          </a:solidFill>
          <a:ln w="76200">
            <a:noFill/>
          </a:ln>
          <a:effectLst>
            <a:outerShdw blurRad="342900" dist="38100" dir="5400000" sx="102000" sy="102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rgbClr val="3F1E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5678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E0943C90-F9E2-55A1-B978-78A89DB08B50}"/>
              </a:ext>
            </a:extLst>
          </p:cNvPr>
          <p:cNvSpPr/>
          <p:nvPr/>
        </p:nvSpPr>
        <p:spPr>
          <a:xfrm>
            <a:off x="-1003300" y="-1651000"/>
            <a:ext cx="14554200" cy="10744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847783-87A0-9957-D4EF-7913D7473063}"/>
              </a:ext>
            </a:extLst>
          </p:cNvPr>
          <p:cNvSpPr/>
          <p:nvPr/>
        </p:nvSpPr>
        <p:spPr>
          <a:xfrm>
            <a:off x="1" y="-923926"/>
            <a:ext cx="12267066" cy="870585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78902EA-6696-C48F-FEF8-B46D47652784}"/>
              </a:ext>
            </a:extLst>
          </p:cNvPr>
          <p:cNvGrpSpPr/>
          <p:nvPr/>
        </p:nvGrpSpPr>
        <p:grpSpPr>
          <a:xfrm>
            <a:off x="3959086" y="6672826"/>
            <a:ext cx="4337759" cy="972274"/>
            <a:chOff x="4304147" y="6672826"/>
            <a:chExt cx="4337759" cy="972274"/>
          </a:xfrm>
        </p:grpSpPr>
        <p:sp>
          <p:nvSpPr>
            <p:cNvPr id="33" name="Trapezoid 32">
              <a:extLst>
                <a:ext uri="{FF2B5EF4-FFF2-40B4-BE49-F238E27FC236}">
                  <a16:creationId xmlns:a16="http://schemas.microsoft.com/office/drawing/2014/main" id="{77DD8FC5-7C2A-C31F-06F5-C36E145CD1B5}"/>
                </a:ext>
              </a:extLst>
            </p:cNvPr>
            <p:cNvSpPr/>
            <p:nvPr/>
          </p:nvSpPr>
          <p:spPr>
            <a:xfrm>
              <a:off x="5138331" y="6672826"/>
              <a:ext cx="2669390" cy="695430"/>
            </a:xfrm>
            <a:prstGeom prst="trapezoid">
              <a:avLst>
                <a:gd name="adj" fmla="val 8365"/>
              </a:avLst>
            </a:prstGeom>
            <a:gradFill flip="none" rotWithShape="1">
              <a:gsLst>
                <a:gs pos="77000">
                  <a:srgbClr val="F2F2F2"/>
                </a:gs>
                <a:gs pos="78000">
                  <a:srgbClr val="CBCBCB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74F4A7BF-F22E-6237-6CA1-C05447D67922}"/>
                </a:ext>
              </a:extLst>
            </p:cNvPr>
            <p:cNvSpPr/>
            <p:nvPr/>
          </p:nvSpPr>
          <p:spPr>
            <a:xfrm>
              <a:off x="4304147" y="7363606"/>
              <a:ext cx="4337759" cy="281494"/>
            </a:xfrm>
            <a:prstGeom prst="roundRect">
              <a:avLst>
                <a:gd name="adj" fmla="val 2457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Rectangle: Top Corners Rounded 38">
            <a:extLst>
              <a:ext uri="{FF2B5EF4-FFF2-40B4-BE49-F238E27FC236}">
                <a16:creationId xmlns:a16="http://schemas.microsoft.com/office/drawing/2014/main" id="{9C848BD7-CE4E-66A3-8E22-A689F3749E6E}"/>
              </a:ext>
            </a:extLst>
          </p:cNvPr>
          <p:cNvSpPr/>
          <p:nvPr/>
        </p:nvSpPr>
        <p:spPr>
          <a:xfrm>
            <a:off x="307168" y="-544304"/>
            <a:ext cx="11641602" cy="6540005"/>
          </a:xfrm>
          <a:prstGeom prst="round2SameRect">
            <a:avLst>
              <a:gd name="adj1" fmla="val 4484"/>
              <a:gd name="adj2" fmla="val 0"/>
            </a:avLst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: Top Corners Rounded 39">
            <a:extLst>
              <a:ext uri="{FF2B5EF4-FFF2-40B4-BE49-F238E27FC236}">
                <a16:creationId xmlns:a16="http://schemas.microsoft.com/office/drawing/2014/main" id="{0DAA0DBF-0BC6-DC30-8F0B-5F46A93A8F36}"/>
              </a:ext>
            </a:extLst>
          </p:cNvPr>
          <p:cNvSpPr/>
          <p:nvPr/>
        </p:nvSpPr>
        <p:spPr>
          <a:xfrm rot="10800000">
            <a:off x="307164" y="5995699"/>
            <a:ext cx="11641603" cy="690779"/>
          </a:xfrm>
          <a:prstGeom prst="round2SameRect">
            <a:avLst>
              <a:gd name="adj1" fmla="val 32249"/>
              <a:gd name="adj2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C44C223-273A-C655-A57E-532D2565C14A}"/>
              </a:ext>
            </a:extLst>
          </p:cNvPr>
          <p:cNvSpPr/>
          <p:nvPr/>
        </p:nvSpPr>
        <p:spPr>
          <a:xfrm>
            <a:off x="633030" y="-246020"/>
            <a:ext cx="10988488" cy="5937370"/>
          </a:xfrm>
          <a:prstGeom prst="rect">
            <a:avLst/>
          </a:prstGeom>
          <a:solidFill>
            <a:srgbClr val="F4F5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76D33E9-2D57-CD00-E5D4-6C9389675EC6}"/>
              </a:ext>
            </a:extLst>
          </p:cNvPr>
          <p:cNvSpPr/>
          <p:nvPr/>
        </p:nvSpPr>
        <p:spPr>
          <a:xfrm>
            <a:off x="617066" y="-251564"/>
            <a:ext cx="11004771" cy="4285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CF8FAF0-3F36-A46D-86E6-323EF7FD931F}"/>
              </a:ext>
            </a:extLst>
          </p:cNvPr>
          <p:cNvSpPr/>
          <p:nvPr/>
        </p:nvSpPr>
        <p:spPr>
          <a:xfrm>
            <a:off x="822616" y="-135998"/>
            <a:ext cx="147667" cy="147667"/>
          </a:xfrm>
          <a:prstGeom prst="ellipse">
            <a:avLst/>
          </a:prstGeom>
          <a:solidFill>
            <a:srgbClr val="CD578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CACA0706-074B-F95D-9B8F-A3CE8213F576}"/>
              </a:ext>
            </a:extLst>
          </p:cNvPr>
          <p:cNvSpPr/>
          <p:nvPr/>
        </p:nvSpPr>
        <p:spPr>
          <a:xfrm>
            <a:off x="1075971" y="-135998"/>
            <a:ext cx="147667" cy="14766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6644818-52E6-8F18-68DB-49C2C6E4359A}"/>
              </a:ext>
            </a:extLst>
          </p:cNvPr>
          <p:cNvSpPr/>
          <p:nvPr/>
        </p:nvSpPr>
        <p:spPr>
          <a:xfrm>
            <a:off x="1321235" y="-135998"/>
            <a:ext cx="147667" cy="147667"/>
          </a:xfrm>
          <a:prstGeom prst="ellipse">
            <a:avLst/>
          </a:prstGeom>
          <a:solidFill>
            <a:srgbClr val="48B28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4956670-A13F-BAA4-978A-AD5F06063387}"/>
              </a:ext>
            </a:extLst>
          </p:cNvPr>
          <p:cNvSpPr/>
          <p:nvPr/>
        </p:nvSpPr>
        <p:spPr>
          <a:xfrm>
            <a:off x="3473446" y="736242"/>
            <a:ext cx="3900570" cy="3444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8D6422B0-49DA-3F82-74B1-79A2455942A5}"/>
              </a:ext>
            </a:extLst>
          </p:cNvPr>
          <p:cNvSpPr/>
          <p:nvPr/>
        </p:nvSpPr>
        <p:spPr>
          <a:xfrm>
            <a:off x="3473446" y="4289354"/>
            <a:ext cx="3900570" cy="1398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C984E257-43BF-AF34-59D9-33049D8B0B7E}"/>
              </a:ext>
            </a:extLst>
          </p:cNvPr>
          <p:cNvSpPr txBox="1"/>
          <p:nvPr/>
        </p:nvSpPr>
        <p:spPr>
          <a:xfrm>
            <a:off x="4151173" y="4419728"/>
            <a:ext cx="3026893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Ava Android</a:t>
            </a:r>
          </a:p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@iluvandriod1496</a:t>
            </a:r>
          </a:p>
          <a:p>
            <a:endParaRPr lang="en-US" sz="700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ru-RU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Андроид лучше айфона и это факт</a:t>
            </a:r>
            <a:endParaRPr lang="en-US" sz="2800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#androidforlife</a:t>
            </a:r>
          </a:p>
        </p:txBody>
      </p:sp>
      <p:pic>
        <p:nvPicPr>
          <p:cNvPr id="240" name="Picture 239" descr="A cartoon of a person with curly hair&#10;&#10;Description automatically generated">
            <a:extLst>
              <a:ext uri="{FF2B5EF4-FFF2-40B4-BE49-F238E27FC236}">
                <a16:creationId xmlns:a16="http://schemas.microsoft.com/office/drawing/2014/main" id="{7D5BD8C7-C3B5-8B95-7C7F-BFB360EF4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525" y="4349470"/>
            <a:ext cx="566928" cy="566928"/>
          </a:xfrm>
          <a:prstGeom prst="rect">
            <a:avLst/>
          </a:prstGeom>
        </p:spPr>
      </p:pic>
      <p:pic>
        <p:nvPicPr>
          <p:cNvPr id="2" name="Picture 1" descr="A cartoon of a person with curly hair&#10;&#10;Description automatically generated">
            <a:extLst>
              <a:ext uri="{FF2B5EF4-FFF2-40B4-BE49-F238E27FC236}">
                <a16:creationId xmlns:a16="http://schemas.microsoft.com/office/drawing/2014/main" id="{FC76BF7B-4C38-2BFE-03AB-14F8AB182F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211" y="804406"/>
            <a:ext cx="566928" cy="56692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274A4B-7399-033B-4132-169464FC6BDC}"/>
              </a:ext>
            </a:extLst>
          </p:cNvPr>
          <p:cNvSpPr txBox="1"/>
          <p:nvPr/>
        </p:nvSpPr>
        <p:spPr>
          <a:xfrm>
            <a:off x="4151173" y="949371"/>
            <a:ext cx="277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Ava Android </a:t>
            </a:r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reposted this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13F5E6E-1943-F8C9-FD78-4D994E220A97}"/>
              </a:ext>
            </a:extLst>
          </p:cNvPr>
          <p:cNvSpPr txBox="1"/>
          <p:nvPr/>
        </p:nvSpPr>
        <p:spPr>
          <a:xfrm>
            <a:off x="4878626" y="1516493"/>
            <a:ext cx="19215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Android Lover 23</a:t>
            </a:r>
          </a:p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@phonexpert3898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C9594CB-6D86-DD45-82EA-EC9E7FB79F86}"/>
              </a:ext>
            </a:extLst>
          </p:cNvPr>
          <p:cNvGrpSpPr/>
          <p:nvPr/>
        </p:nvGrpSpPr>
        <p:grpSpPr>
          <a:xfrm>
            <a:off x="4321481" y="2123826"/>
            <a:ext cx="2781073" cy="1569977"/>
            <a:chOff x="4589111" y="1055258"/>
            <a:chExt cx="3356992" cy="189509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6799A4E-3436-654D-82F8-A7E8BA0212F0}"/>
                </a:ext>
              </a:extLst>
            </p:cNvPr>
            <p:cNvSpPr/>
            <p:nvPr/>
          </p:nvSpPr>
          <p:spPr>
            <a:xfrm>
              <a:off x="4589113" y="1055258"/>
              <a:ext cx="3356990" cy="1895096"/>
            </a:xfrm>
            <a:prstGeom prst="rect">
              <a:avLst/>
            </a:prstGeom>
            <a:solidFill>
              <a:srgbClr val="ECF8F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6" name="Right Triangle 175">
              <a:extLst>
                <a:ext uri="{FF2B5EF4-FFF2-40B4-BE49-F238E27FC236}">
                  <a16:creationId xmlns:a16="http://schemas.microsoft.com/office/drawing/2014/main" id="{4A8E9499-07BE-872C-7B83-2751ADC61DEC}"/>
                </a:ext>
              </a:extLst>
            </p:cNvPr>
            <p:cNvSpPr/>
            <p:nvPr/>
          </p:nvSpPr>
          <p:spPr>
            <a:xfrm flipH="1">
              <a:off x="4589111" y="2163176"/>
              <a:ext cx="3346341" cy="787178"/>
            </a:xfrm>
            <a:prstGeom prst="rtTriangle">
              <a:avLst/>
            </a:prstGeom>
            <a:solidFill>
              <a:srgbClr val="60BFA0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AA112CC-95B1-E328-8817-7E870BAD7CCB}"/>
                </a:ext>
              </a:extLst>
            </p:cNvPr>
            <p:cNvGrpSpPr/>
            <p:nvPr/>
          </p:nvGrpSpPr>
          <p:grpSpPr>
            <a:xfrm>
              <a:off x="6326326" y="1189028"/>
              <a:ext cx="1619777" cy="1758664"/>
              <a:chOff x="6558849" y="1561988"/>
              <a:chExt cx="1200428" cy="1303358"/>
            </a:xfrm>
          </p:grpSpPr>
          <p:pic>
            <p:nvPicPr>
              <p:cNvPr id="209" name="s4f382daa011444884071dc4d2ff2b6c">
                <a:extLst>
                  <a:ext uri="{FF2B5EF4-FFF2-40B4-BE49-F238E27FC236}">
                    <a16:creationId xmlns:a16="http://schemas.microsoft.com/office/drawing/2014/main" id="{5785BDB5-8C08-45AD-B813-DC7881ED93B6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9464" b="18790"/>
              <a:stretch/>
            </p:blipFill>
            <p:spPr>
              <a:xfrm>
                <a:off x="6558849" y="1561988"/>
                <a:ext cx="1200428" cy="1303358"/>
              </a:xfrm>
              <a:prstGeom prst="rect">
                <a:avLst/>
              </a:prstGeom>
            </p:spPr>
          </p:pic>
          <p:pic>
            <p:nvPicPr>
              <p:cNvPr id="221" name="s4f382daa011444884071dc4d2ff2b6c">
                <a:extLst>
                  <a:ext uri="{FF2B5EF4-FFF2-40B4-BE49-F238E27FC236}">
                    <a16:creationId xmlns:a16="http://schemas.microsoft.com/office/drawing/2014/main" id="{1848ADB2-6D1E-479E-E6A8-FB3BE83881B7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3306" b="72954" l="6875" r="63438">
                            <a14:foregroundMark x1="30208" y1="5583" x2="30208" y2="5583"/>
                            <a14:foregroundMark x1="28281" y1="3794" x2="28281" y2="3794"/>
                            <a14:foregroundMark x1="28490" y1="3415" x2="28490" y2="3415"/>
                            <a14:foregroundMark x1="46146" y1="4011" x2="46146" y2="4011"/>
                            <a14:foregroundMark x1="46823" y1="3902" x2="46823" y2="3902"/>
                            <a14:foregroundMark x1="46719" y1="3686" x2="46719" y2="3686"/>
                            <a14:foregroundMark x1="46719" y1="3306" x2="46719" y2="3306"/>
                            <a14:foregroundMark x1="28281" y1="3306" x2="28281" y2="3306"/>
                          </a14:backgroundRemoval>
                        </a14:imgEffect>
                        <a14:imgEffect>
                          <a14:brightnessContrast bright="-8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9464" b="18790"/>
              <a:stretch/>
            </p:blipFill>
            <p:spPr>
              <a:xfrm>
                <a:off x="6558849" y="1561988"/>
                <a:ext cx="1200428" cy="1303358"/>
              </a:xfrm>
              <a:prstGeom prst="rect">
                <a:avLst/>
              </a:prstGeom>
            </p:spPr>
          </p:pic>
          <p:grpSp>
            <p:nvGrpSpPr>
              <p:cNvPr id="224" name="s3abeabbfb0c4440b0bafd78132ce143">
                <a:extLst>
                  <a:ext uri="{FF2B5EF4-FFF2-40B4-BE49-F238E27FC236}">
                    <a16:creationId xmlns:a16="http://schemas.microsoft.com/office/drawing/2014/main" id="{00EA49BC-16F1-FB45-DDE9-E5CB7241CEF5}"/>
                  </a:ext>
                </a:extLst>
              </p:cNvPr>
              <p:cNvGrpSpPr/>
              <p:nvPr/>
            </p:nvGrpSpPr>
            <p:grpSpPr>
              <a:xfrm>
                <a:off x="7098688" y="1793868"/>
                <a:ext cx="227794" cy="303248"/>
                <a:chOff x="9930787" y="1841619"/>
                <a:chExt cx="516585" cy="687697"/>
              </a:xfrm>
              <a:solidFill>
                <a:srgbClr val="48B28F"/>
              </a:solidFill>
              <a:effectLst/>
            </p:grpSpPr>
            <p:sp>
              <p:nvSpPr>
                <p:cNvPr id="225" name="Freeform: Shape 224">
                  <a:extLst>
                    <a:ext uri="{FF2B5EF4-FFF2-40B4-BE49-F238E27FC236}">
                      <a16:creationId xmlns:a16="http://schemas.microsoft.com/office/drawing/2014/main" id="{00BF8A60-BD5F-D05A-2C4F-76941C29D6B6}"/>
                    </a:ext>
                  </a:extLst>
                </p:cNvPr>
                <p:cNvSpPr/>
                <p:nvPr/>
              </p:nvSpPr>
              <p:spPr>
                <a:xfrm>
                  <a:off x="10003548" y="1841619"/>
                  <a:ext cx="367430" cy="245222"/>
                </a:xfrm>
                <a:custGeom>
                  <a:avLst/>
                  <a:gdLst>
                    <a:gd name="connsiteX0" fmla="*/ 21828 w 367430"/>
                    <a:gd name="connsiteY0" fmla="*/ 245222 h 245222"/>
                    <a:gd name="connsiteX1" fmla="*/ 349241 w 367430"/>
                    <a:gd name="connsiteY1" fmla="*/ 245222 h 245222"/>
                    <a:gd name="connsiteX2" fmla="*/ 367431 w 367430"/>
                    <a:gd name="connsiteY2" fmla="*/ 224207 h 245222"/>
                    <a:gd name="connsiteX3" fmla="*/ 316500 w 367430"/>
                    <a:gd name="connsiteY3" fmla="*/ 79201 h 245222"/>
                    <a:gd name="connsiteX4" fmla="*/ 343784 w 367430"/>
                    <a:gd name="connsiteY4" fmla="*/ 32968 h 245222"/>
                    <a:gd name="connsiteX5" fmla="*/ 338327 w 367430"/>
                    <a:gd name="connsiteY5" fmla="*/ 3546 h 245222"/>
                    <a:gd name="connsiteX6" fmla="*/ 312862 w 367430"/>
                    <a:gd name="connsiteY6" fmla="*/ 9851 h 245222"/>
                    <a:gd name="connsiteX7" fmla="*/ 287396 w 367430"/>
                    <a:gd name="connsiteY7" fmla="*/ 51881 h 245222"/>
                    <a:gd name="connsiteX8" fmla="*/ 183715 w 367430"/>
                    <a:gd name="connsiteY8" fmla="*/ 14054 h 245222"/>
                    <a:gd name="connsiteX9" fmla="*/ 80034 w 367430"/>
                    <a:gd name="connsiteY9" fmla="*/ 51881 h 245222"/>
                    <a:gd name="connsiteX10" fmla="*/ 54569 w 367430"/>
                    <a:gd name="connsiteY10" fmla="*/ 9851 h 245222"/>
                    <a:gd name="connsiteX11" fmla="*/ 29103 w 367430"/>
                    <a:gd name="connsiteY11" fmla="*/ 3546 h 245222"/>
                    <a:gd name="connsiteX12" fmla="*/ 23647 w 367430"/>
                    <a:gd name="connsiteY12" fmla="*/ 32968 h 245222"/>
                    <a:gd name="connsiteX13" fmla="*/ 50931 w 367430"/>
                    <a:gd name="connsiteY13" fmla="*/ 79201 h 245222"/>
                    <a:gd name="connsiteX14" fmla="*/ 0 w 367430"/>
                    <a:gd name="connsiteY14" fmla="*/ 224207 h 245222"/>
                    <a:gd name="connsiteX15" fmla="*/ 21828 w 367430"/>
                    <a:gd name="connsiteY15" fmla="*/ 245222 h 245222"/>
                    <a:gd name="connsiteX16" fmla="*/ 216457 w 367430"/>
                    <a:gd name="connsiteY16" fmla="*/ 125435 h 245222"/>
                    <a:gd name="connsiteX17" fmla="*/ 252836 w 367430"/>
                    <a:gd name="connsiteY17" fmla="*/ 125435 h 245222"/>
                    <a:gd name="connsiteX18" fmla="*/ 252836 w 367430"/>
                    <a:gd name="connsiteY18" fmla="*/ 167466 h 245222"/>
                    <a:gd name="connsiteX19" fmla="*/ 216457 w 367430"/>
                    <a:gd name="connsiteY19" fmla="*/ 167466 h 245222"/>
                    <a:gd name="connsiteX20" fmla="*/ 216457 w 367430"/>
                    <a:gd name="connsiteY20" fmla="*/ 125435 h 245222"/>
                    <a:gd name="connsiteX21" fmla="*/ 118233 w 367430"/>
                    <a:gd name="connsiteY21" fmla="*/ 125435 h 245222"/>
                    <a:gd name="connsiteX22" fmla="*/ 154612 w 367430"/>
                    <a:gd name="connsiteY22" fmla="*/ 125435 h 245222"/>
                    <a:gd name="connsiteX23" fmla="*/ 154612 w 367430"/>
                    <a:gd name="connsiteY23" fmla="*/ 167466 h 245222"/>
                    <a:gd name="connsiteX24" fmla="*/ 118233 w 367430"/>
                    <a:gd name="connsiteY24" fmla="*/ 167466 h 245222"/>
                    <a:gd name="connsiteX25" fmla="*/ 118233 w 367430"/>
                    <a:gd name="connsiteY25" fmla="*/ 125435 h 245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67430" h="245222">
                      <a:moveTo>
                        <a:pt x="21828" y="245222"/>
                      </a:moveTo>
                      <a:lnTo>
                        <a:pt x="349241" y="245222"/>
                      </a:lnTo>
                      <a:cubicBezTo>
                        <a:pt x="358336" y="245222"/>
                        <a:pt x="367431" y="236816"/>
                        <a:pt x="367431" y="224207"/>
                      </a:cubicBezTo>
                      <a:cubicBezTo>
                        <a:pt x="367431" y="167466"/>
                        <a:pt x="347422" y="117029"/>
                        <a:pt x="316500" y="79201"/>
                      </a:cubicBezTo>
                      <a:lnTo>
                        <a:pt x="343784" y="32968"/>
                      </a:lnTo>
                      <a:cubicBezTo>
                        <a:pt x="349241" y="22460"/>
                        <a:pt x="347422" y="9851"/>
                        <a:pt x="338327" y="3546"/>
                      </a:cubicBezTo>
                      <a:cubicBezTo>
                        <a:pt x="329232" y="-2758"/>
                        <a:pt x="318319" y="-657"/>
                        <a:pt x="312862" y="9851"/>
                      </a:cubicBezTo>
                      <a:lnTo>
                        <a:pt x="287396" y="51881"/>
                      </a:lnTo>
                      <a:cubicBezTo>
                        <a:pt x="258293" y="28765"/>
                        <a:pt x="221914" y="14054"/>
                        <a:pt x="183715" y="14054"/>
                      </a:cubicBezTo>
                      <a:cubicBezTo>
                        <a:pt x="145517" y="14054"/>
                        <a:pt x="109138" y="28765"/>
                        <a:pt x="80034" y="51881"/>
                      </a:cubicBezTo>
                      <a:lnTo>
                        <a:pt x="54569" y="9851"/>
                      </a:lnTo>
                      <a:cubicBezTo>
                        <a:pt x="49112" y="-657"/>
                        <a:pt x="38198" y="-2758"/>
                        <a:pt x="29103" y="3546"/>
                      </a:cubicBezTo>
                      <a:cubicBezTo>
                        <a:pt x="20009" y="9851"/>
                        <a:pt x="18190" y="22460"/>
                        <a:pt x="23647" y="32968"/>
                      </a:cubicBezTo>
                      <a:lnTo>
                        <a:pt x="50931" y="79201"/>
                      </a:lnTo>
                      <a:cubicBezTo>
                        <a:pt x="20009" y="117029"/>
                        <a:pt x="0" y="167466"/>
                        <a:pt x="0" y="224207"/>
                      </a:cubicBezTo>
                      <a:cubicBezTo>
                        <a:pt x="3638" y="236816"/>
                        <a:pt x="12733" y="245222"/>
                        <a:pt x="21828" y="245222"/>
                      </a:cubicBezTo>
                      <a:close/>
                      <a:moveTo>
                        <a:pt x="216457" y="125435"/>
                      </a:moveTo>
                      <a:lnTo>
                        <a:pt x="252836" y="125435"/>
                      </a:lnTo>
                      <a:lnTo>
                        <a:pt x="252836" y="167466"/>
                      </a:lnTo>
                      <a:lnTo>
                        <a:pt x="216457" y="167466"/>
                      </a:lnTo>
                      <a:lnTo>
                        <a:pt x="216457" y="125435"/>
                      </a:lnTo>
                      <a:close/>
                      <a:moveTo>
                        <a:pt x="118233" y="125435"/>
                      </a:moveTo>
                      <a:lnTo>
                        <a:pt x="154612" y="125435"/>
                      </a:lnTo>
                      <a:lnTo>
                        <a:pt x="154612" y="167466"/>
                      </a:lnTo>
                      <a:lnTo>
                        <a:pt x="118233" y="167466"/>
                      </a:lnTo>
                      <a:lnTo>
                        <a:pt x="118233" y="1254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26" name="Freeform: Shape 225">
                  <a:extLst>
                    <a:ext uri="{FF2B5EF4-FFF2-40B4-BE49-F238E27FC236}">
                      <a16:creationId xmlns:a16="http://schemas.microsoft.com/office/drawing/2014/main" id="{8FDD9744-CF5B-858C-106F-393F57A173AC}"/>
                    </a:ext>
                  </a:extLst>
                </p:cNvPr>
                <p:cNvSpPr/>
                <p:nvPr/>
              </p:nvSpPr>
              <p:spPr>
                <a:xfrm>
                  <a:off x="9930787" y="2100605"/>
                  <a:ext cx="516585" cy="428711"/>
                </a:xfrm>
                <a:custGeom>
                  <a:avLst/>
                  <a:gdLst>
                    <a:gd name="connsiteX0" fmla="*/ 47293 w 516585"/>
                    <a:gd name="connsiteY0" fmla="*/ 273199 h 428711"/>
                    <a:gd name="connsiteX1" fmla="*/ 76396 w 516585"/>
                    <a:gd name="connsiteY1" fmla="*/ 260590 h 428711"/>
                    <a:gd name="connsiteX2" fmla="*/ 76396 w 516585"/>
                    <a:gd name="connsiteY2" fmla="*/ 308925 h 428711"/>
                    <a:gd name="connsiteX3" fmla="*/ 112776 w 516585"/>
                    <a:gd name="connsiteY3" fmla="*/ 350955 h 428711"/>
                    <a:gd name="connsiteX4" fmla="*/ 134603 w 516585"/>
                    <a:gd name="connsiteY4" fmla="*/ 350955 h 428711"/>
                    <a:gd name="connsiteX5" fmla="*/ 134603 w 516585"/>
                    <a:gd name="connsiteY5" fmla="*/ 407697 h 428711"/>
                    <a:gd name="connsiteX6" fmla="*/ 152793 w 516585"/>
                    <a:gd name="connsiteY6" fmla="*/ 428712 h 428711"/>
                    <a:gd name="connsiteX7" fmla="*/ 170983 w 516585"/>
                    <a:gd name="connsiteY7" fmla="*/ 407697 h 428711"/>
                    <a:gd name="connsiteX8" fmla="*/ 170983 w 516585"/>
                    <a:gd name="connsiteY8" fmla="*/ 350955 h 428711"/>
                    <a:gd name="connsiteX9" fmla="*/ 343784 w 516585"/>
                    <a:gd name="connsiteY9" fmla="*/ 350955 h 428711"/>
                    <a:gd name="connsiteX10" fmla="*/ 343784 w 516585"/>
                    <a:gd name="connsiteY10" fmla="*/ 407697 h 428711"/>
                    <a:gd name="connsiteX11" fmla="*/ 361974 w 516585"/>
                    <a:gd name="connsiteY11" fmla="*/ 428712 h 428711"/>
                    <a:gd name="connsiteX12" fmla="*/ 380163 w 516585"/>
                    <a:gd name="connsiteY12" fmla="*/ 407697 h 428711"/>
                    <a:gd name="connsiteX13" fmla="*/ 380163 w 516585"/>
                    <a:gd name="connsiteY13" fmla="*/ 350955 h 428711"/>
                    <a:gd name="connsiteX14" fmla="*/ 403810 w 516585"/>
                    <a:gd name="connsiteY14" fmla="*/ 350955 h 428711"/>
                    <a:gd name="connsiteX15" fmla="*/ 440189 w 516585"/>
                    <a:gd name="connsiteY15" fmla="*/ 308925 h 428711"/>
                    <a:gd name="connsiteX16" fmla="*/ 440189 w 516585"/>
                    <a:gd name="connsiteY16" fmla="*/ 260590 h 428711"/>
                    <a:gd name="connsiteX17" fmla="*/ 469293 w 516585"/>
                    <a:gd name="connsiteY17" fmla="*/ 273199 h 428711"/>
                    <a:gd name="connsiteX18" fmla="*/ 469293 w 516585"/>
                    <a:gd name="connsiteY18" fmla="*/ 273199 h 428711"/>
                    <a:gd name="connsiteX19" fmla="*/ 516586 w 516585"/>
                    <a:gd name="connsiteY19" fmla="*/ 218559 h 428711"/>
                    <a:gd name="connsiteX20" fmla="*/ 516586 w 516585"/>
                    <a:gd name="connsiteY20" fmla="*/ 88264 h 428711"/>
                    <a:gd name="connsiteX21" fmla="*/ 469293 w 516585"/>
                    <a:gd name="connsiteY21" fmla="*/ 33624 h 428711"/>
                    <a:gd name="connsiteX22" fmla="*/ 469293 w 516585"/>
                    <a:gd name="connsiteY22" fmla="*/ 33624 h 428711"/>
                    <a:gd name="connsiteX23" fmla="*/ 440189 w 516585"/>
                    <a:gd name="connsiteY23" fmla="*/ 46234 h 428711"/>
                    <a:gd name="connsiteX24" fmla="*/ 440189 w 516585"/>
                    <a:gd name="connsiteY24" fmla="*/ 0 h 428711"/>
                    <a:gd name="connsiteX25" fmla="*/ 422000 w 516585"/>
                    <a:gd name="connsiteY25" fmla="*/ 4203 h 428711"/>
                    <a:gd name="connsiteX26" fmla="*/ 94586 w 516585"/>
                    <a:gd name="connsiteY26" fmla="*/ 4203 h 428711"/>
                    <a:gd name="connsiteX27" fmla="*/ 76396 w 516585"/>
                    <a:gd name="connsiteY27" fmla="*/ 0 h 428711"/>
                    <a:gd name="connsiteX28" fmla="*/ 76396 w 516585"/>
                    <a:gd name="connsiteY28" fmla="*/ 46234 h 428711"/>
                    <a:gd name="connsiteX29" fmla="*/ 47293 w 516585"/>
                    <a:gd name="connsiteY29" fmla="*/ 33624 h 428711"/>
                    <a:gd name="connsiteX30" fmla="*/ 0 w 516585"/>
                    <a:gd name="connsiteY30" fmla="*/ 88264 h 428711"/>
                    <a:gd name="connsiteX31" fmla="*/ 0 w 516585"/>
                    <a:gd name="connsiteY31" fmla="*/ 218559 h 428711"/>
                    <a:gd name="connsiteX32" fmla="*/ 47293 w 516585"/>
                    <a:gd name="connsiteY32" fmla="*/ 273199 h 428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16585" h="428711">
                      <a:moveTo>
                        <a:pt x="47293" y="273199"/>
                      </a:moveTo>
                      <a:cubicBezTo>
                        <a:pt x="58207" y="273199"/>
                        <a:pt x="67302" y="268996"/>
                        <a:pt x="76396" y="260590"/>
                      </a:cubicBezTo>
                      <a:lnTo>
                        <a:pt x="76396" y="308925"/>
                      </a:lnTo>
                      <a:cubicBezTo>
                        <a:pt x="76396" y="332042"/>
                        <a:pt x="92767" y="350955"/>
                        <a:pt x="112776" y="350955"/>
                      </a:cubicBezTo>
                      <a:lnTo>
                        <a:pt x="134603" y="350955"/>
                      </a:lnTo>
                      <a:lnTo>
                        <a:pt x="134603" y="407697"/>
                      </a:lnTo>
                      <a:cubicBezTo>
                        <a:pt x="134603" y="420306"/>
                        <a:pt x="143698" y="428712"/>
                        <a:pt x="152793" y="428712"/>
                      </a:cubicBezTo>
                      <a:cubicBezTo>
                        <a:pt x="163707" y="428712"/>
                        <a:pt x="170983" y="420306"/>
                        <a:pt x="170983" y="407697"/>
                      </a:cubicBezTo>
                      <a:lnTo>
                        <a:pt x="170983" y="350955"/>
                      </a:lnTo>
                      <a:lnTo>
                        <a:pt x="343784" y="350955"/>
                      </a:lnTo>
                      <a:lnTo>
                        <a:pt x="343784" y="407697"/>
                      </a:lnTo>
                      <a:cubicBezTo>
                        <a:pt x="343784" y="420306"/>
                        <a:pt x="352879" y="428712"/>
                        <a:pt x="361974" y="428712"/>
                      </a:cubicBezTo>
                      <a:cubicBezTo>
                        <a:pt x="372888" y="428712"/>
                        <a:pt x="380163" y="420306"/>
                        <a:pt x="380163" y="407697"/>
                      </a:cubicBezTo>
                      <a:lnTo>
                        <a:pt x="380163" y="350955"/>
                      </a:lnTo>
                      <a:lnTo>
                        <a:pt x="403810" y="350955"/>
                      </a:lnTo>
                      <a:cubicBezTo>
                        <a:pt x="423819" y="350955"/>
                        <a:pt x="440189" y="332042"/>
                        <a:pt x="440189" y="308925"/>
                      </a:cubicBezTo>
                      <a:lnTo>
                        <a:pt x="440189" y="260590"/>
                      </a:lnTo>
                      <a:cubicBezTo>
                        <a:pt x="447465" y="266894"/>
                        <a:pt x="458379" y="273199"/>
                        <a:pt x="469293" y="273199"/>
                      </a:cubicBezTo>
                      <a:lnTo>
                        <a:pt x="469293" y="273199"/>
                      </a:lnTo>
                      <a:cubicBezTo>
                        <a:pt x="494758" y="273199"/>
                        <a:pt x="516586" y="247980"/>
                        <a:pt x="516586" y="218559"/>
                      </a:cubicBezTo>
                      <a:lnTo>
                        <a:pt x="516586" y="88264"/>
                      </a:lnTo>
                      <a:cubicBezTo>
                        <a:pt x="516586" y="58843"/>
                        <a:pt x="494758" y="33624"/>
                        <a:pt x="469293" y="33624"/>
                      </a:cubicBezTo>
                      <a:lnTo>
                        <a:pt x="469293" y="33624"/>
                      </a:lnTo>
                      <a:cubicBezTo>
                        <a:pt x="458379" y="33624"/>
                        <a:pt x="449284" y="37828"/>
                        <a:pt x="440189" y="46234"/>
                      </a:cubicBezTo>
                      <a:lnTo>
                        <a:pt x="440189" y="0"/>
                      </a:lnTo>
                      <a:cubicBezTo>
                        <a:pt x="434732" y="2102"/>
                        <a:pt x="427456" y="4203"/>
                        <a:pt x="422000" y="4203"/>
                      </a:cubicBezTo>
                      <a:lnTo>
                        <a:pt x="94586" y="4203"/>
                      </a:lnTo>
                      <a:cubicBezTo>
                        <a:pt x="87310" y="4203"/>
                        <a:pt x="81853" y="2102"/>
                        <a:pt x="76396" y="0"/>
                      </a:cubicBezTo>
                      <a:lnTo>
                        <a:pt x="76396" y="46234"/>
                      </a:lnTo>
                      <a:cubicBezTo>
                        <a:pt x="69121" y="39929"/>
                        <a:pt x="58207" y="33624"/>
                        <a:pt x="47293" y="33624"/>
                      </a:cubicBezTo>
                      <a:cubicBezTo>
                        <a:pt x="21828" y="33624"/>
                        <a:pt x="0" y="58843"/>
                        <a:pt x="0" y="88264"/>
                      </a:cubicBezTo>
                      <a:lnTo>
                        <a:pt x="0" y="218559"/>
                      </a:lnTo>
                      <a:cubicBezTo>
                        <a:pt x="0" y="247980"/>
                        <a:pt x="21828" y="273199"/>
                        <a:pt x="47293" y="27319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lt1"/>
                    </a:solidFill>
                  </a:endParaRPr>
                </a:p>
              </p:txBody>
            </p:sp>
          </p:grpSp>
        </p:grp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AB95A135-F881-4045-60F9-0FAED828B101}"/>
                </a:ext>
              </a:extLst>
            </p:cNvPr>
            <p:cNvSpPr txBox="1"/>
            <p:nvPr/>
          </p:nvSpPr>
          <p:spPr>
            <a:xfrm>
              <a:off x="4687692" y="1182720"/>
              <a:ext cx="1935072" cy="1523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KG HAPPY Solid" panose="02000000000000000000" pitchFamily="2" charset="0"/>
                </a:rPr>
                <a:t>Android is better than iPhone</a:t>
              </a:r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FB3FC1B-E88E-8DD3-3A69-17DC67BE20CD}"/>
              </a:ext>
            </a:extLst>
          </p:cNvPr>
          <p:cNvCxnSpPr>
            <a:cxnSpLocks/>
          </p:cNvCxnSpPr>
          <p:nvPr/>
        </p:nvCxnSpPr>
        <p:spPr>
          <a:xfrm>
            <a:off x="4167453" y="1446010"/>
            <a:ext cx="0" cy="2267712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687F8ED5-5D86-4127-C4B9-4AB9346EE2BC}"/>
              </a:ext>
            </a:extLst>
          </p:cNvPr>
          <p:cNvSpPr/>
          <p:nvPr/>
        </p:nvSpPr>
        <p:spPr>
          <a:xfrm>
            <a:off x="902719" y="730046"/>
            <a:ext cx="2356489" cy="32224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C18EF6-0C1F-455A-A908-5A9931EB9FD0}"/>
              </a:ext>
            </a:extLst>
          </p:cNvPr>
          <p:cNvSpPr/>
          <p:nvPr/>
        </p:nvSpPr>
        <p:spPr>
          <a:xfrm>
            <a:off x="902719" y="730047"/>
            <a:ext cx="2356489" cy="496323"/>
          </a:xfrm>
          <a:prstGeom prst="rect">
            <a:avLst/>
          </a:prstGeom>
          <a:solidFill>
            <a:srgbClr val="CD578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68C1EE-3CBD-5801-ED19-8630D7CADE0F}"/>
              </a:ext>
            </a:extLst>
          </p:cNvPr>
          <p:cNvSpPr txBox="1"/>
          <p:nvPr/>
        </p:nvSpPr>
        <p:spPr>
          <a:xfrm>
            <a:off x="1036331" y="1624602"/>
            <a:ext cx="1426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Ava Android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130FE6-10E1-05AD-F8C4-8658B34A7C23}"/>
              </a:ext>
            </a:extLst>
          </p:cNvPr>
          <p:cNvSpPr txBox="1"/>
          <p:nvPr/>
        </p:nvSpPr>
        <p:spPr>
          <a:xfrm>
            <a:off x="1036331" y="1891845"/>
            <a:ext cx="16423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@iluvandriod1496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A524E5-6130-F92F-78E1-ADD2E4CDF326}"/>
              </a:ext>
            </a:extLst>
          </p:cNvPr>
          <p:cNvSpPr txBox="1"/>
          <p:nvPr/>
        </p:nvSpPr>
        <p:spPr>
          <a:xfrm>
            <a:off x="1159384" y="2775040"/>
            <a:ext cx="142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Joined last week</a:t>
            </a:r>
          </a:p>
        </p:txBody>
      </p:sp>
      <p:pic>
        <p:nvPicPr>
          <p:cNvPr id="27" name="Graphic 26" descr="Flip calendar outline">
            <a:extLst>
              <a:ext uri="{FF2B5EF4-FFF2-40B4-BE49-F238E27FC236}">
                <a16:creationId xmlns:a16="http://schemas.microsoft.com/office/drawing/2014/main" id="{B83467BA-F3F8-48DE-4D7B-3F5BEDD5B62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83956" y="2771520"/>
            <a:ext cx="262094" cy="262094"/>
          </a:xfrm>
          <a:prstGeom prst="rect">
            <a:avLst/>
          </a:prstGeom>
        </p:spPr>
      </p:pic>
      <p:pic>
        <p:nvPicPr>
          <p:cNvPr id="238" name="Picture 237" descr="A cartoon of a person with curly hair&#10;&#10;Description automatically generated">
            <a:extLst>
              <a:ext uri="{FF2B5EF4-FFF2-40B4-BE49-F238E27FC236}">
                <a16:creationId xmlns:a16="http://schemas.microsoft.com/office/drawing/2014/main" id="{C33BE089-AC9E-A3BC-ECB8-DA65EE28B6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89" y="862908"/>
            <a:ext cx="734809" cy="734809"/>
          </a:xfrm>
          <a:prstGeom prst="rect">
            <a:avLst/>
          </a:prstGeom>
        </p:spPr>
      </p:pic>
      <p:sp>
        <p:nvSpPr>
          <p:cNvPr id="211" name="TextBox 210">
            <a:extLst>
              <a:ext uri="{FF2B5EF4-FFF2-40B4-BE49-F238E27FC236}">
                <a16:creationId xmlns:a16="http://schemas.microsoft.com/office/drawing/2014/main" id="{3164E34A-E461-6B64-8CCF-E49EC02B0AF1}"/>
              </a:ext>
            </a:extLst>
          </p:cNvPr>
          <p:cNvSpPr txBox="1"/>
          <p:nvPr/>
        </p:nvSpPr>
        <p:spPr>
          <a:xfrm>
            <a:off x="825326" y="345291"/>
            <a:ext cx="26800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Profile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44E0ACFD-A7CD-1BD3-E2C6-271EEB890571}"/>
              </a:ext>
            </a:extLst>
          </p:cNvPr>
          <p:cNvSpPr txBox="1"/>
          <p:nvPr/>
        </p:nvSpPr>
        <p:spPr>
          <a:xfrm>
            <a:off x="3391280" y="345291"/>
            <a:ext cx="2777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Posts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8DB7B48A-E3D2-6AF2-2372-C52123BADD24}"/>
              </a:ext>
            </a:extLst>
          </p:cNvPr>
          <p:cNvSpPr txBox="1"/>
          <p:nvPr/>
        </p:nvSpPr>
        <p:spPr>
          <a:xfrm>
            <a:off x="1036331" y="2213307"/>
            <a:ext cx="2335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#androidforlife  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Helvetica Neue"/>
              </a:rPr>
              <a:t>📱🤙🎉</a:t>
            </a:r>
          </a:p>
          <a:p>
            <a:r>
              <a:rPr lang="en-US" sz="1200" dirty="0">
                <a:solidFill>
                  <a:srgbClr val="000000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Check out </a:t>
            </a:r>
            <a:r>
              <a:rPr lang="en-US" sz="1200" dirty="0">
                <a:solidFill>
                  <a:srgbClr val="CD57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my website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CE9950-583F-B5D7-7D93-873DD66975C6}"/>
              </a:ext>
            </a:extLst>
          </p:cNvPr>
          <p:cNvSpPr/>
          <p:nvPr/>
        </p:nvSpPr>
        <p:spPr>
          <a:xfrm>
            <a:off x="7556614" y="736242"/>
            <a:ext cx="3900570" cy="49514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" name="Picture 27" descr="A cartoon of a person with curly hair&#10;&#10;Description automatically generated">
            <a:extLst>
              <a:ext uri="{FF2B5EF4-FFF2-40B4-BE49-F238E27FC236}">
                <a16:creationId xmlns:a16="http://schemas.microsoft.com/office/drawing/2014/main" id="{6298F8C5-5B2F-7522-4EC8-25FBD676A5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379" y="804406"/>
            <a:ext cx="566928" cy="566928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2A3CCBC9-E46B-23CB-CE12-A8517761971A}"/>
              </a:ext>
            </a:extLst>
          </p:cNvPr>
          <p:cNvSpPr txBox="1"/>
          <p:nvPr/>
        </p:nvSpPr>
        <p:spPr>
          <a:xfrm>
            <a:off x="8234341" y="949371"/>
            <a:ext cx="2777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Ava Android </a:t>
            </a:r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commented on this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95BDB1B-09CD-14EA-1D8B-0E6D5167ACB4}"/>
              </a:ext>
            </a:extLst>
          </p:cNvPr>
          <p:cNvSpPr txBox="1"/>
          <p:nvPr/>
        </p:nvSpPr>
        <p:spPr>
          <a:xfrm>
            <a:off x="8961793" y="1516493"/>
            <a:ext cx="228019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Steven Shaw</a:t>
            </a:r>
          </a:p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@stevenshaw</a:t>
            </a:r>
          </a:p>
          <a:p>
            <a:endParaRPr lang="en-US" sz="600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Website: We use cookies to improve performance.</a:t>
            </a:r>
          </a:p>
          <a:p>
            <a:endParaRPr lang="en-US" sz="500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Me: Same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D841DDC-DE09-1857-7105-6B57642E218D}"/>
              </a:ext>
            </a:extLst>
          </p:cNvPr>
          <p:cNvCxnSpPr>
            <a:cxnSpLocks/>
          </p:cNvCxnSpPr>
          <p:nvPr/>
        </p:nvCxnSpPr>
        <p:spPr>
          <a:xfrm>
            <a:off x="8250621" y="1446010"/>
            <a:ext cx="0" cy="4241658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A54273BE-6AFB-0C9B-4883-55F29806230B}"/>
              </a:ext>
            </a:extLst>
          </p:cNvPr>
          <p:cNvSpPr txBox="1"/>
          <p:nvPr/>
        </p:nvSpPr>
        <p:spPr>
          <a:xfrm>
            <a:off x="7474448" y="345291"/>
            <a:ext cx="2777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Replies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919408FA-7FB5-5EC4-FEC0-F1D2D8D7F3C8}"/>
              </a:ext>
            </a:extLst>
          </p:cNvPr>
          <p:cNvSpPr txBox="1"/>
          <p:nvPr/>
        </p:nvSpPr>
        <p:spPr>
          <a:xfrm>
            <a:off x="1036331" y="3175295"/>
            <a:ext cx="16423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1,298 Following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D162D08E-4945-77A7-CDA8-898C5338C805}"/>
              </a:ext>
            </a:extLst>
          </p:cNvPr>
          <p:cNvSpPr txBox="1"/>
          <p:nvPr/>
        </p:nvSpPr>
        <p:spPr>
          <a:xfrm>
            <a:off x="1036331" y="3552362"/>
            <a:ext cx="16423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7 Followers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805C4093-DAF7-33AD-DFBC-3892B9C93C66}"/>
              </a:ext>
            </a:extLst>
          </p:cNvPr>
          <p:cNvSpPr txBox="1"/>
          <p:nvPr/>
        </p:nvSpPr>
        <p:spPr>
          <a:xfrm>
            <a:off x="8961794" y="3326205"/>
            <a:ext cx="22801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Ava Android</a:t>
            </a:r>
          </a:p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@iluvandriod1496</a:t>
            </a:r>
          </a:p>
          <a:p>
            <a:endParaRPr lang="en-US" sz="700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Claim your free phone! 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Helvetica Neue"/>
              </a:rPr>
              <a:t>📱</a:t>
            </a:r>
            <a:endParaRPr lang="en-US" sz="1200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endParaRPr lang="en-US" sz="700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Congrats, </a:t>
            </a:r>
            <a:r>
              <a:rPr lang="en-US" sz="1200" dirty="0">
                <a:solidFill>
                  <a:srgbClr val="C8477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@stevenshaw</a:t>
            </a: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! You just won a free android phone. To accept your gift, all you have to do is </a:t>
            </a:r>
            <a:r>
              <a:rPr lang="en-US" sz="1200" dirty="0">
                <a:solidFill>
                  <a:srgbClr val="C8477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click this link</a:t>
            </a: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. #androidwinner #freeandroid </a:t>
            </a:r>
          </a:p>
        </p:txBody>
      </p:sp>
      <p:pic>
        <p:nvPicPr>
          <p:cNvPr id="159" name="Picture 158" descr="A cartoon of a person with curly hair&#10;&#10;Description automatically generated">
            <a:extLst>
              <a:ext uri="{FF2B5EF4-FFF2-40B4-BE49-F238E27FC236}">
                <a16:creationId xmlns:a16="http://schemas.microsoft.com/office/drawing/2014/main" id="{7C4D2692-9A38-9756-0C05-3EA86EEBB2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920" y="3255947"/>
            <a:ext cx="566928" cy="566928"/>
          </a:xfrm>
          <a:prstGeom prst="rect">
            <a:avLst/>
          </a:prstGeom>
        </p:spPr>
      </p:pic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560F36B2-1177-659C-41F9-6C8891F218EC}"/>
              </a:ext>
            </a:extLst>
          </p:cNvPr>
          <p:cNvSpPr/>
          <p:nvPr/>
        </p:nvSpPr>
        <p:spPr>
          <a:xfrm>
            <a:off x="2479331" y="4545100"/>
            <a:ext cx="779877" cy="1131800"/>
          </a:xfrm>
          <a:custGeom>
            <a:avLst/>
            <a:gdLst>
              <a:gd name="connsiteX0" fmla="*/ 619342 w 779877"/>
              <a:gd name="connsiteY0" fmla="*/ 0 h 1131800"/>
              <a:gd name="connsiteX1" fmla="*/ 744161 w 779877"/>
              <a:gd name="connsiteY1" fmla="*/ 12583 h 1131800"/>
              <a:gd name="connsiteX2" fmla="*/ 779877 w 779877"/>
              <a:gd name="connsiteY2" fmla="*/ 23670 h 1131800"/>
              <a:gd name="connsiteX3" fmla="*/ 779877 w 779877"/>
              <a:gd name="connsiteY3" fmla="*/ 1131800 h 1131800"/>
              <a:gd name="connsiteX4" fmla="*/ 271717 w 779877"/>
              <a:gd name="connsiteY4" fmla="*/ 1131800 h 1131800"/>
              <a:gd name="connsiteX5" fmla="*/ 181401 w 779877"/>
              <a:gd name="connsiteY5" fmla="*/ 1057283 h 1131800"/>
              <a:gd name="connsiteX6" fmla="*/ 0 w 779877"/>
              <a:gd name="connsiteY6" fmla="*/ 619342 h 1131800"/>
              <a:gd name="connsiteX7" fmla="*/ 619342 w 779877"/>
              <a:gd name="connsiteY7" fmla="*/ 0 h 11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9877" h="1131800">
                <a:moveTo>
                  <a:pt x="619342" y="0"/>
                </a:moveTo>
                <a:cubicBezTo>
                  <a:pt x="662099" y="0"/>
                  <a:pt x="703843" y="4333"/>
                  <a:pt x="744161" y="12583"/>
                </a:cubicBezTo>
                <a:lnTo>
                  <a:pt x="779877" y="23670"/>
                </a:lnTo>
                <a:lnTo>
                  <a:pt x="779877" y="1131800"/>
                </a:lnTo>
                <a:lnTo>
                  <a:pt x="271717" y="1131800"/>
                </a:lnTo>
                <a:lnTo>
                  <a:pt x="181401" y="1057283"/>
                </a:lnTo>
                <a:cubicBezTo>
                  <a:pt x="69322" y="945204"/>
                  <a:pt x="0" y="790369"/>
                  <a:pt x="0" y="619342"/>
                </a:cubicBezTo>
                <a:cubicBezTo>
                  <a:pt x="0" y="277289"/>
                  <a:pt x="277289" y="0"/>
                  <a:pt x="619342" y="0"/>
                </a:cubicBezTo>
                <a:close/>
              </a:path>
            </a:pathLst>
          </a:custGeom>
          <a:solidFill>
            <a:srgbClr val="FFDA6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A1A02FF0-FE14-9717-39BC-12114DC45264}"/>
              </a:ext>
            </a:extLst>
          </p:cNvPr>
          <p:cNvSpPr/>
          <p:nvPr/>
        </p:nvSpPr>
        <p:spPr>
          <a:xfrm>
            <a:off x="902719" y="4085369"/>
            <a:ext cx="608733" cy="298300"/>
          </a:xfrm>
          <a:custGeom>
            <a:avLst/>
            <a:gdLst>
              <a:gd name="connsiteX0" fmla="*/ 0 w 608733"/>
              <a:gd name="connsiteY0" fmla="*/ 0 h 298300"/>
              <a:gd name="connsiteX1" fmla="*/ 608733 w 608733"/>
              <a:gd name="connsiteY1" fmla="*/ 0 h 298300"/>
              <a:gd name="connsiteX2" fmla="*/ 607954 w 608733"/>
              <a:gd name="connsiteY2" fmla="*/ 7725 h 298300"/>
              <a:gd name="connsiteX3" fmla="*/ 251430 w 608733"/>
              <a:gd name="connsiteY3" fmla="*/ 298300 h 298300"/>
              <a:gd name="connsiteX4" fmla="*/ 47960 w 608733"/>
              <a:gd name="connsiteY4" fmla="*/ 236149 h 298300"/>
              <a:gd name="connsiteX5" fmla="*/ 0 w 608733"/>
              <a:gd name="connsiteY5" fmla="*/ 196578 h 298300"/>
              <a:gd name="connsiteX6" fmla="*/ 0 w 608733"/>
              <a:gd name="connsiteY6" fmla="*/ 0 h 29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" h="298300">
                <a:moveTo>
                  <a:pt x="0" y="0"/>
                </a:moveTo>
                <a:lnTo>
                  <a:pt x="608733" y="0"/>
                </a:lnTo>
                <a:lnTo>
                  <a:pt x="607954" y="7725"/>
                </a:lnTo>
                <a:cubicBezTo>
                  <a:pt x="574020" y="173556"/>
                  <a:pt x="427293" y="298300"/>
                  <a:pt x="251430" y="298300"/>
                </a:cubicBezTo>
                <a:cubicBezTo>
                  <a:pt x="176060" y="298300"/>
                  <a:pt x="106042" y="275388"/>
                  <a:pt x="47960" y="236149"/>
                </a:cubicBezTo>
                <a:lnTo>
                  <a:pt x="0" y="196578"/>
                </a:lnTo>
                <a:lnTo>
                  <a:pt x="0" y="0"/>
                </a:lnTo>
                <a:close/>
              </a:path>
            </a:pathLst>
          </a:custGeom>
          <a:solidFill>
            <a:srgbClr val="C8477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F0EC7289-EAFA-9371-B028-CA8DB15446C3}"/>
              </a:ext>
            </a:extLst>
          </p:cNvPr>
          <p:cNvSpPr/>
          <p:nvPr/>
        </p:nvSpPr>
        <p:spPr>
          <a:xfrm>
            <a:off x="1345331" y="5351356"/>
            <a:ext cx="850532" cy="325544"/>
          </a:xfrm>
          <a:custGeom>
            <a:avLst/>
            <a:gdLst>
              <a:gd name="connsiteX0" fmla="*/ 425266 w 850532"/>
              <a:gd name="connsiteY0" fmla="*/ 0 h 325544"/>
              <a:gd name="connsiteX1" fmla="*/ 833469 w 850532"/>
              <a:gd name="connsiteY1" fmla="*/ 270575 h 325544"/>
              <a:gd name="connsiteX2" fmla="*/ 850532 w 850532"/>
              <a:gd name="connsiteY2" fmla="*/ 325544 h 325544"/>
              <a:gd name="connsiteX3" fmla="*/ 0 w 850532"/>
              <a:gd name="connsiteY3" fmla="*/ 325544 h 325544"/>
              <a:gd name="connsiteX4" fmla="*/ 17063 w 850532"/>
              <a:gd name="connsiteY4" fmla="*/ 270575 h 325544"/>
              <a:gd name="connsiteX5" fmla="*/ 425266 w 850532"/>
              <a:gd name="connsiteY5" fmla="*/ 0 h 325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0532" h="325544">
                <a:moveTo>
                  <a:pt x="425266" y="0"/>
                </a:moveTo>
                <a:cubicBezTo>
                  <a:pt x="608770" y="0"/>
                  <a:pt x="766216" y="111570"/>
                  <a:pt x="833469" y="270575"/>
                </a:cubicBezTo>
                <a:lnTo>
                  <a:pt x="850532" y="325544"/>
                </a:lnTo>
                <a:lnTo>
                  <a:pt x="0" y="325544"/>
                </a:lnTo>
                <a:lnTo>
                  <a:pt x="17063" y="270575"/>
                </a:lnTo>
                <a:cubicBezTo>
                  <a:pt x="84316" y="111570"/>
                  <a:pt x="241762" y="0"/>
                  <a:pt x="425266" y="0"/>
                </a:cubicBezTo>
                <a:close/>
              </a:path>
            </a:pathLst>
          </a:custGeom>
          <a:solidFill>
            <a:srgbClr val="F9EBF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A24D0D9A-6AF3-1A9B-9763-E6C4ED989E1B}"/>
              </a:ext>
            </a:extLst>
          </p:cNvPr>
          <p:cNvSpPr/>
          <p:nvPr/>
        </p:nvSpPr>
        <p:spPr>
          <a:xfrm>
            <a:off x="902719" y="4085369"/>
            <a:ext cx="2356489" cy="1591531"/>
          </a:xfrm>
          <a:custGeom>
            <a:avLst/>
            <a:gdLst>
              <a:gd name="connsiteX0" fmla="*/ 608733 w 2356489"/>
              <a:gd name="connsiteY0" fmla="*/ 0 h 1591531"/>
              <a:gd name="connsiteX1" fmla="*/ 2356489 w 2356489"/>
              <a:gd name="connsiteY1" fmla="*/ 0 h 1591531"/>
              <a:gd name="connsiteX2" fmla="*/ 2356489 w 2356489"/>
              <a:gd name="connsiteY2" fmla="*/ 483401 h 1591531"/>
              <a:gd name="connsiteX3" fmla="*/ 2320773 w 2356489"/>
              <a:gd name="connsiteY3" fmla="*/ 472314 h 1591531"/>
              <a:gd name="connsiteX4" fmla="*/ 2195954 w 2356489"/>
              <a:gd name="connsiteY4" fmla="*/ 459731 h 1591531"/>
              <a:gd name="connsiteX5" fmla="*/ 1576612 w 2356489"/>
              <a:gd name="connsiteY5" fmla="*/ 1079073 h 1591531"/>
              <a:gd name="connsiteX6" fmla="*/ 1758013 w 2356489"/>
              <a:gd name="connsiteY6" fmla="*/ 1517014 h 1591531"/>
              <a:gd name="connsiteX7" fmla="*/ 1848329 w 2356489"/>
              <a:gd name="connsiteY7" fmla="*/ 1591531 h 1591531"/>
              <a:gd name="connsiteX8" fmla="*/ 1293144 w 2356489"/>
              <a:gd name="connsiteY8" fmla="*/ 1591531 h 1591531"/>
              <a:gd name="connsiteX9" fmla="*/ 1276081 w 2356489"/>
              <a:gd name="connsiteY9" fmla="*/ 1536562 h 1591531"/>
              <a:gd name="connsiteX10" fmla="*/ 867878 w 2356489"/>
              <a:gd name="connsiteY10" fmla="*/ 1265987 h 1591531"/>
              <a:gd name="connsiteX11" fmla="*/ 459675 w 2356489"/>
              <a:gd name="connsiteY11" fmla="*/ 1536562 h 1591531"/>
              <a:gd name="connsiteX12" fmla="*/ 442612 w 2356489"/>
              <a:gd name="connsiteY12" fmla="*/ 1591531 h 1591531"/>
              <a:gd name="connsiteX13" fmla="*/ 0 w 2356489"/>
              <a:gd name="connsiteY13" fmla="*/ 1591531 h 1591531"/>
              <a:gd name="connsiteX14" fmla="*/ 0 w 2356489"/>
              <a:gd name="connsiteY14" fmla="*/ 196578 h 1591531"/>
              <a:gd name="connsiteX15" fmla="*/ 47960 w 2356489"/>
              <a:gd name="connsiteY15" fmla="*/ 236149 h 1591531"/>
              <a:gd name="connsiteX16" fmla="*/ 251430 w 2356489"/>
              <a:gd name="connsiteY16" fmla="*/ 298300 h 1591531"/>
              <a:gd name="connsiteX17" fmla="*/ 607954 w 2356489"/>
              <a:gd name="connsiteY17" fmla="*/ 7725 h 1591531"/>
              <a:gd name="connsiteX18" fmla="*/ 608733 w 2356489"/>
              <a:gd name="connsiteY18" fmla="*/ 0 h 1591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356489" h="1591531">
                <a:moveTo>
                  <a:pt x="608733" y="0"/>
                </a:moveTo>
                <a:lnTo>
                  <a:pt x="2356489" y="0"/>
                </a:lnTo>
                <a:lnTo>
                  <a:pt x="2356489" y="483401"/>
                </a:lnTo>
                <a:lnTo>
                  <a:pt x="2320773" y="472314"/>
                </a:lnTo>
                <a:cubicBezTo>
                  <a:pt x="2280455" y="464064"/>
                  <a:pt x="2238711" y="459731"/>
                  <a:pt x="2195954" y="459731"/>
                </a:cubicBezTo>
                <a:cubicBezTo>
                  <a:pt x="1853901" y="459731"/>
                  <a:pt x="1576612" y="737020"/>
                  <a:pt x="1576612" y="1079073"/>
                </a:cubicBezTo>
                <a:cubicBezTo>
                  <a:pt x="1576612" y="1250100"/>
                  <a:pt x="1645934" y="1404935"/>
                  <a:pt x="1758013" y="1517014"/>
                </a:cubicBezTo>
                <a:lnTo>
                  <a:pt x="1848329" y="1591531"/>
                </a:lnTo>
                <a:lnTo>
                  <a:pt x="1293144" y="1591531"/>
                </a:lnTo>
                <a:lnTo>
                  <a:pt x="1276081" y="1536562"/>
                </a:lnTo>
                <a:cubicBezTo>
                  <a:pt x="1208828" y="1377557"/>
                  <a:pt x="1051382" y="1265987"/>
                  <a:pt x="867878" y="1265987"/>
                </a:cubicBezTo>
                <a:cubicBezTo>
                  <a:pt x="684374" y="1265987"/>
                  <a:pt x="526928" y="1377557"/>
                  <a:pt x="459675" y="1536562"/>
                </a:cubicBezTo>
                <a:lnTo>
                  <a:pt x="442612" y="1591531"/>
                </a:lnTo>
                <a:lnTo>
                  <a:pt x="0" y="1591531"/>
                </a:lnTo>
                <a:lnTo>
                  <a:pt x="0" y="196578"/>
                </a:lnTo>
                <a:lnTo>
                  <a:pt x="47960" y="236149"/>
                </a:lnTo>
                <a:cubicBezTo>
                  <a:pt x="106042" y="275388"/>
                  <a:pt x="176060" y="298300"/>
                  <a:pt x="251430" y="298300"/>
                </a:cubicBezTo>
                <a:cubicBezTo>
                  <a:pt x="427293" y="298300"/>
                  <a:pt x="574020" y="173556"/>
                  <a:pt x="607954" y="7725"/>
                </a:cubicBezTo>
                <a:lnTo>
                  <a:pt x="6087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9F779FCF-B0D2-2F5A-42D8-E0ABBA11B2DC}"/>
              </a:ext>
            </a:extLst>
          </p:cNvPr>
          <p:cNvSpPr/>
          <p:nvPr/>
        </p:nvSpPr>
        <p:spPr>
          <a:xfrm>
            <a:off x="2692043" y="4085368"/>
            <a:ext cx="567165" cy="3118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   </a:t>
            </a: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BE5DF903-789D-E832-9649-3986EE29ABC6}"/>
              </a:ext>
            </a:extLst>
          </p:cNvPr>
          <p:cNvSpPr txBox="1"/>
          <p:nvPr/>
        </p:nvSpPr>
        <p:spPr>
          <a:xfrm>
            <a:off x="908537" y="4390456"/>
            <a:ext cx="1715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Learn the Robot Dance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8524F6D0-16B2-DA39-F1CB-746EE0B81D71}"/>
              </a:ext>
            </a:extLst>
          </p:cNvPr>
          <p:cNvSpPr txBox="1"/>
          <p:nvPr/>
        </p:nvSpPr>
        <p:spPr>
          <a:xfrm>
            <a:off x="908537" y="5044491"/>
            <a:ext cx="13050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Call 1-800-Beep</a:t>
            </a:r>
          </a:p>
        </p:txBody>
      </p:sp>
      <p:pic>
        <p:nvPicPr>
          <p:cNvPr id="299" name="Picture 298" descr="A cartoon of a child&#10;&#10;Description automatically generated">
            <a:extLst>
              <a:ext uri="{FF2B5EF4-FFF2-40B4-BE49-F238E27FC236}">
                <a16:creationId xmlns:a16="http://schemas.microsoft.com/office/drawing/2014/main" id="{26D36433-6F29-29FE-5D8E-B3EB2783648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752" y="1446235"/>
            <a:ext cx="566928" cy="566928"/>
          </a:xfrm>
          <a:prstGeom prst="rect">
            <a:avLst/>
          </a:prstGeom>
        </p:spPr>
      </p:pic>
      <p:sp>
        <p:nvSpPr>
          <p:cNvPr id="301" name="s54db139be384e57bf5aabd6c6abeb79">
            <a:extLst>
              <a:ext uri="{FF2B5EF4-FFF2-40B4-BE49-F238E27FC236}">
                <a16:creationId xmlns:a16="http://schemas.microsoft.com/office/drawing/2014/main" id="{15648FFB-2F9B-7A64-CF1C-4B9C58C3D9B0}"/>
              </a:ext>
            </a:extLst>
          </p:cNvPr>
          <p:cNvSpPr/>
          <p:nvPr/>
        </p:nvSpPr>
        <p:spPr>
          <a:xfrm>
            <a:off x="3105320" y="4200481"/>
            <a:ext cx="86368" cy="86376"/>
          </a:xfrm>
          <a:custGeom>
            <a:avLst/>
            <a:gdLst>
              <a:gd name="connsiteX0" fmla="*/ 213120 w 213119"/>
              <a:gd name="connsiteY0" fmla="*/ 15928 h 213138"/>
              <a:gd name="connsiteX1" fmla="*/ 197193 w 213119"/>
              <a:gd name="connsiteY1" fmla="*/ 0 h 213138"/>
              <a:gd name="connsiteX2" fmla="*/ 106560 w 213119"/>
              <a:gd name="connsiteY2" fmla="*/ 90641 h 213138"/>
              <a:gd name="connsiteX3" fmla="*/ 15927 w 213119"/>
              <a:gd name="connsiteY3" fmla="*/ 0 h 213138"/>
              <a:gd name="connsiteX4" fmla="*/ 0 w 213119"/>
              <a:gd name="connsiteY4" fmla="*/ 15928 h 213138"/>
              <a:gd name="connsiteX5" fmla="*/ 90633 w 213119"/>
              <a:gd name="connsiteY5" fmla="*/ 106569 h 213138"/>
              <a:gd name="connsiteX6" fmla="*/ 0 w 213119"/>
              <a:gd name="connsiteY6" fmla="*/ 197210 h 213138"/>
              <a:gd name="connsiteX7" fmla="*/ 15927 w 213119"/>
              <a:gd name="connsiteY7" fmla="*/ 213138 h 213138"/>
              <a:gd name="connsiteX8" fmla="*/ 106560 w 213119"/>
              <a:gd name="connsiteY8" fmla="*/ 122497 h 213138"/>
              <a:gd name="connsiteX9" fmla="*/ 197193 w 213119"/>
              <a:gd name="connsiteY9" fmla="*/ 213138 h 213138"/>
              <a:gd name="connsiteX10" fmla="*/ 213120 w 213119"/>
              <a:gd name="connsiteY10" fmla="*/ 197210 h 213138"/>
              <a:gd name="connsiteX11" fmla="*/ 122487 w 213119"/>
              <a:gd name="connsiteY11" fmla="*/ 106569 h 213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3119" h="213138">
                <a:moveTo>
                  <a:pt x="213120" y="15928"/>
                </a:moveTo>
                <a:lnTo>
                  <a:pt x="197193" y="0"/>
                </a:lnTo>
                <a:lnTo>
                  <a:pt x="106560" y="90641"/>
                </a:lnTo>
                <a:lnTo>
                  <a:pt x="15927" y="0"/>
                </a:lnTo>
                <a:lnTo>
                  <a:pt x="0" y="15928"/>
                </a:lnTo>
                <a:lnTo>
                  <a:pt x="90633" y="106569"/>
                </a:lnTo>
                <a:lnTo>
                  <a:pt x="0" y="197210"/>
                </a:lnTo>
                <a:lnTo>
                  <a:pt x="15927" y="213138"/>
                </a:lnTo>
                <a:lnTo>
                  <a:pt x="106560" y="122497"/>
                </a:lnTo>
                <a:lnTo>
                  <a:pt x="197193" y="213138"/>
                </a:lnTo>
                <a:lnTo>
                  <a:pt x="213120" y="197210"/>
                </a:lnTo>
                <a:lnTo>
                  <a:pt x="122487" y="106569"/>
                </a:lnTo>
                <a:close/>
              </a:path>
            </a:pathLst>
          </a:custGeom>
          <a:solidFill>
            <a:srgbClr val="000000"/>
          </a:solidFill>
          <a:ln w="44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07" name="Picture 306" descr="A cartoon of a child&#10;&#10;Description automatically generated">
            <a:extLst>
              <a:ext uri="{FF2B5EF4-FFF2-40B4-BE49-F238E27FC236}">
                <a16:creationId xmlns:a16="http://schemas.microsoft.com/office/drawing/2014/main" id="{1297763E-6346-A798-FB86-6E72954429B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920" y="1446235"/>
            <a:ext cx="566928" cy="566928"/>
          </a:xfrm>
          <a:prstGeom prst="rect">
            <a:avLst/>
          </a:prstGeom>
        </p:spPr>
      </p:pic>
      <p:sp>
        <p:nvSpPr>
          <p:cNvPr id="308" name="TextBox 307">
            <a:extLst>
              <a:ext uri="{FF2B5EF4-FFF2-40B4-BE49-F238E27FC236}">
                <a16:creationId xmlns:a16="http://schemas.microsoft.com/office/drawing/2014/main" id="{926E9F83-2720-D366-6046-931B9751EFC2}"/>
              </a:ext>
            </a:extLst>
          </p:cNvPr>
          <p:cNvSpPr txBox="1"/>
          <p:nvPr/>
        </p:nvSpPr>
        <p:spPr>
          <a:xfrm>
            <a:off x="6218685" y="4419728"/>
            <a:ext cx="10360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3m ago</a:t>
            </a: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F5ADD6ED-A9B4-690A-98F3-CF33D91435E4}"/>
              </a:ext>
            </a:extLst>
          </p:cNvPr>
          <p:cNvSpPr txBox="1"/>
          <p:nvPr/>
        </p:nvSpPr>
        <p:spPr>
          <a:xfrm>
            <a:off x="10351324" y="3324295"/>
            <a:ext cx="10360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30m ago</a:t>
            </a:r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C78D1B8F-B3E7-E1BF-03DD-69FF04646FDD}"/>
              </a:ext>
            </a:extLst>
          </p:cNvPr>
          <p:cNvSpPr txBox="1"/>
          <p:nvPr/>
        </p:nvSpPr>
        <p:spPr>
          <a:xfrm>
            <a:off x="6218685" y="949371"/>
            <a:ext cx="10360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2m ago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1FA60B-E4F2-2FB7-FAB7-769978B22DDE}"/>
              </a:ext>
            </a:extLst>
          </p:cNvPr>
          <p:cNvGrpSpPr/>
          <p:nvPr/>
        </p:nvGrpSpPr>
        <p:grpSpPr>
          <a:xfrm>
            <a:off x="2574553" y="4683792"/>
            <a:ext cx="640990" cy="916589"/>
            <a:chOff x="8399337" y="1267016"/>
            <a:chExt cx="2436723" cy="348441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F1DF7DA-047B-96C1-0BEF-FB74779A6A8A}"/>
                </a:ext>
              </a:extLst>
            </p:cNvPr>
            <p:cNvGrpSpPr/>
            <p:nvPr/>
          </p:nvGrpSpPr>
          <p:grpSpPr>
            <a:xfrm flipH="1">
              <a:off x="8399337" y="3425641"/>
              <a:ext cx="1736164" cy="1325787"/>
              <a:chOff x="9135051" y="3425915"/>
              <a:chExt cx="1736164" cy="1325787"/>
            </a:xfrm>
          </p:grpSpPr>
          <p:sp>
            <p:nvSpPr>
              <p:cNvPr id="56" name="Right Arm">
                <a:extLst>
                  <a:ext uri="{FF2B5EF4-FFF2-40B4-BE49-F238E27FC236}">
                    <a16:creationId xmlns:a16="http://schemas.microsoft.com/office/drawing/2014/main" id="{D3527152-68C1-E6DC-B1DE-495B86001319}"/>
                  </a:ext>
                </a:extLst>
              </p:cNvPr>
              <p:cNvSpPr/>
              <p:nvPr/>
            </p:nvSpPr>
            <p:spPr>
              <a:xfrm flipH="1">
                <a:off x="10142555" y="3485010"/>
                <a:ext cx="728660" cy="446282"/>
              </a:xfrm>
              <a:custGeom>
                <a:avLst/>
                <a:gdLst>
                  <a:gd name="connsiteX0" fmla="*/ 0 w 510209"/>
                  <a:gd name="connsiteY0" fmla="*/ 161507 h 323014"/>
                  <a:gd name="connsiteX1" fmla="*/ 255105 w 510209"/>
                  <a:gd name="connsiteY1" fmla="*/ 0 h 323014"/>
                  <a:gd name="connsiteX2" fmla="*/ 510210 w 510209"/>
                  <a:gd name="connsiteY2" fmla="*/ 161507 h 323014"/>
                  <a:gd name="connsiteX3" fmla="*/ 255105 w 510209"/>
                  <a:gd name="connsiteY3" fmla="*/ 323014 h 323014"/>
                  <a:gd name="connsiteX4" fmla="*/ 0 w 510209"/>
                  <a:gd name="connsiteY4" fmla="*/ 161507 h 323014"/>
                  <a:gd name="connsiteX0" fmla="*/ 0 w 581647"/>
                  <a:gd name="connsiteY0" fmla="*/ 91871 h 328393"/>
                  <a:gd name="connsiteX1" fmla="*/ 326542 w 581647"/>
                  <a:gd name="connsiteY1" fmla="*/ 4183 h 328393"/>
                  <a:gd name="connsiteX2" fmla="*/ 581647 w 581647"/>
                  <a:gd name="connsiteY2" fmla="*/ 165690 h 328393"/>
                  <a:gd name="connsiteX3" fmla="*/ 326542 w 581647"/>
                  <a:gd name="connsiteY3" fmla="*/ 327197 h 328393"/>
                  <a:gd name="connsiteX4" fmla="*/ 0 w 581647"/>
                  <a:gd name="connsiteY4" fmla="*/ 91871 h 328393"/>
                  <a:gd name="connsiteX0" fmla="*/ 0 w 691184"/>
                  <a:gd name="connsiteY0" fmla="*/ 90337 h 326131"/>
                  <a:gd name="connsiteX1" fmla="*/ 326542 w 691184"/>
                  <a:gd name="connsiteY1" fmla="*/ 2649 h 326131"/>
                  <a:gd name="connsiteX2" fmla="*/ 691184 w 691184"/>
                  <a:gd name="connsiteY2" fmla="*/ 140343 h 326131"/>
                  <a:gd name="connsiteX3" fmla="*/ 326542 w 691184"/>
                  <a:gd name="connsiteY3" fmla="*/ 325663 h 326131"/>
                  <a:gd name="connsiteX4" fmla="*/ 0 w 691184"/>
                  <a:gd name="connsiteY4" fmla="*/ 90337 h 326131"/>
                  <a:gd name="connsiteX0" fmla="*/ 4739 w 695961"/>
                  <a:gd name="connsiteY0" fmla="*/ 89489 h 463136"/>
                  <a:gd name="connsiteX1" fmla="*/ 331281 w 695961"/>
                  <a:gd name="connsiteY1" fmla="*/ 1801 h 463136"/>
                  <a:gd name="connsiteX2" fmla="*/ 695923 w 695961"/>
                  <a:gd name="connsiteY2" fmla="*/ 139495 h 463136"/>
                  <a:gd name="connsiteX3" fmla="*/ 586075 w 695961"/>
                  <a:gd name="connsiteY3" fmla="*/ 462927 h 463136"/>
                  <a:gd name="connsiteX4" fmla="*/ 4739 w 695961"/>
                  <a:gd name="connsiteY4" fmla="*/ 89489 h 463136"/>
                  <a:gd name="connsiteX0" fmla="*/ 4739 w 695956"/>
                  <a:gd name="connsiteY0" fmla="*/ 89489 h 463319"/>
                  <a:gd name="connsiteX1" fmla="*/ 331281 w 695956"/>
                  <a:gd name="connsiteY1" fmla="*/ 1801 h 463319"/>
                  <a:gd name="connsiteX2" fmla="*/ 695923 w 695956"/>
                  <a:gd name="connsiteY2" fmla="*/ 139495 h 463319"/>
                  <a:gd name="connsiteX3" fmla="*/ 586075 w 695956"/>
                  <a:gd name="connsiteY3" fmla="*/ 462927 h 463319"/>
                  <a:gd name="connsiteX4" fmla="*/ 4739 w 695956"/>
                  <a:gd name="connsiteY4" fmla="*/ 89489 h 463319"/>
                  <a:gd name="connsiteX0" fmla="*/ 1 w 691218"/>
                  <a:gd name="connsiteY0" fmla="*/ 90214 h 464044"/>
                  <a:gd name="connsiteX1" fmla="*/ 326543 w 691218"/>
                  <a:gd name="connsiteY1" fmla="*/ 2526 h 464044"/>
                  <a:gd name="connsiteX2" fmla="*/ 691185 w 691218"/>
                  <a:gd name="connsiteY2" fmla="*/ 140220 h 464044"/>
                  <a:gd name="connsiteX3" fmla="*/ 581337 w 691218"/>
                  <a:gd name="connsiteY3" fmla="*/ 463652 h 464044"/>
                  <a:gd name="connsiteX4" fmla="*/ 1 w 691218"/>
                  <a:gd name="connsiteY4" fmla="*/ 90214 h 464044"/>
                  <a:gd name="connsiteX0" fmla="*/ 1009 w 692226"/>
                  <a:gd name="connsiteY0" fmla="*/ 24848 h 398678"/>
                  <a:gd name="connsiteX1" fmla="*/ 692193 w 692226"/>
                  <a:gd name="connsiteY1" fmla="*/ 74854 h 398678"/>
                  <a:gd name="connsiteX2" fmla="*/ 582345 w 692226"/>
                  <a:gd name="connsiteY2" fmla="*/ 398286 h 398678"/>
                  <a:gd name="connsiteX3" fmla="*/ 1009 w 692226"/>
                  <a:gd name="connsiteY3" fmla="*/ 24848 h 398678"/>
                  <a:gd name="connsiteX0" fmla="*/ 873 w 692090"/>
                  <a:gd name="connsiteY0" fmla="*/ 74575 h 448405"/>
                  <a:gd name="connsiteX1" fmla="*/ 692057 w 692090"/>
                  <a:gd name="connsiteY1" fmla="*/ 124581 h 448405"/>
                  <a:gd name="connsiteX2" fmla="*/ 582209 w 692090"/>
                  <a:gd name="connsiteY2" fmla="*/ 448013 h 448405"/>
                  <a:gd name="connsiteX3" fmla="*/ 873 w 692090"/>
                  <a:gd name="connsiteY3" fmla="*/ 74575 h 448405"/>
                  <a:gd name="connsiteX0" fmla="*/ 873 w 728660"/>
                  <a:gd name="connsiteY0" fmla="*/ 72538 h 446282"/>
                  <a:gd name="connsiteX1" fmla="*/ 692057 w 728660"/>
                  <a:gd name="connsiteY1" fmla="*/ 122544 h 446282"/>
                  <a:gd name="connsiteX2" fmla="*/ 582209 w 728660"/>
                  <a:gd name="connsiteY2" fmla="*/ 445976 h 446282"/>
                  <a:gd name="connsiteX3" fmla="*/ 873 w 728660"/>
                  <a:gd name="connsiteY3" fmla="*/ 72538 h 44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8660" h="446282">
                    <a:moveTo>
                      <a:pt x="873" y="72538"/>
                    </a:moveTo>
                    <a:cubicBezTo>
                      <a:pt x="52519" y="-93286"/>
                      <a:pt x="426099" y="69829"/>
                      <a:pt x="692057" y="122544"/>
                    </a:cubicBezTo>
                    <a:cubicBezTo>
                      <a:pt x="779553" y="139886"/>
                      <a:pt x="697129" y="457514"/>
                      <a:pt x="582209" y="445976"/>
                    </a:cubicBezTo>
                    <a:cubicBezTo>
                      <a:pt x="214599" y="409067"/>
                      <a:pt x="-16056" y="126892"/>
                      <a:pt x="873" y="72538"/>
                    </a:cubicBezTo>
                    <a:close/>
                  </a:path>
                </a:pathLst>
              </a:custGeom>
              <a:solidFill>
                <a:srgbClr val="E7E6E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7" name="Torso">
                <a:extLst>
                  <a:ext uri="{FF2B5EF4-FFF2-40B4-BE49-F238E27FC236}">
                    <a16:creationId xmlns:a16="http://schemas.microsoft.com/office/drawing/2014/main" id="{C98D8FF4-FF77-A4DB-1015-FFF5A50DA49C}"/>
                  </a:ext>
                </a:extLst>
              </p:cNvPr>
              <p:cNvGrpSpPr/>
              <p:nvPr/>
            </p:nvGrpSpPr>
            <p:grpSpPr>
              <a:xfrm rot="1120009">
                <a:off x="9135051" y="3425915"/>
                <a:ext cx="1182357" cy="1325787"/>
                <a:chOff x="1744337" y="3635811"/>
                <a:chExt cx="2334278" cy="1978226"/>
              </a:xfrm>
            </p:grpSpPr>
            <p:sp>
              <p:nvSpPr>
                <p:cNvPr id="63" name="Body">
                  <a:extLst>
                    <a:ext uri="{FF2B5EF4-FFF2-40B4-BE49-F238E27FC236}">
                      <a16:creationId xmlns:a16="http://schemas.microsoft.com/office/drawing/2014/main" id="{75DBE5CD-761B-9EEA-BEB2-C82F16BB76AE}"/>
                    </a:ext>
                  </a:extLst>
                </p:cNvPr>
                <p:cNvSpPr/>
                <p:nvPr/>
              </p:nvSpPr>
              <p:spPr>
                <a:xfrm>
                  <a:off x="1744337" y="3635811"/>
                  <a:ext cx="2334278" cy="1835557"/>
                </a:xfrm>
                <a:custGeom>
                  <a:avLst/>
                  <a:gdLst>
                    <a:gd name="connsiteX0" fmla="*/ 0 w 2333625"/>
                    <a:gd name="connsiteY0" fmla="*/ 874713 h 1749425"/>
                    <a:gd name="connsiteX1" fmla="*/ 1166813 w 2333625"/>
                    <a:gd name="connsiteY1" fmla="*/ 0 h 1749425"/>
                    <a:gd name="connsiteX2" fmla="*/ 2333626 w 2333625"/>
                    <a:gd name="connsiteY2" fmla="*/ 874713 h 1749425"/>
                    <a:gd name="connsiteX3" fmla="*/ 1166813 w 2333625"/>
                    <a:gd name="connsiteY3" fmla="*/ 1749426 h 1749425"/>
                    <a:gd name="connsiteX4" fmla="*/ 0 w 2333625"/>
                    <a:gd name="connsiteY4" fmla="*/ 874713 h 1749425"/>
                    <a:gd name="connsiteX0" fmla="*/ 326 w 2334278"/>
                    <a:gd name="connsiteY0" fmla="*/ 874713 h 1749445"/>
                    <a:gd name="connsiteX1" fmla="*/ 1167139 w 2334278"/>
                    <a:gd name="connsiteY1" fmla="*/ 0 h 1749445"/>
                    <a:gd name="connsiteX2" fmla="*/ 2333952 w 2334278"/>
                    <a:gd name="connsiteY2" fmla="*/ 874713 h 1749445"/>
                    <a:gd name="connsiteX3" fmla="*/ 1167139 w 2334278"/>
                    <a:gd name="connsiteY3" fmla="*/ 1749426 h 1749445"/>
                    <a:gd name="connsiteX4" fmla="*/ 326 w 2334278"/>
                    <a:gd name="connsiteY4" fmla="*/ 874713 h 1749445"/>
                    <a:gd name="connsiteX0" fmla="*/ 326 w 2334278"/>
                    <a:gd name="connsiteY0" fmla="*/ 874787 h 1749519"/>
                    <a:gd name="connsiteX1" fmla="*/ 1167139 w 2334278"/>
                    <a:gd name="connsiteY1" fmla="*/ 74 h 1749519"/>
                    <a:gd name="connsiteX2" fmla="*/ 2333952 w 2334278"/>
                    <a:gd name="connsiteY2" fmla="*/ 874787 h 1749519"/>
                    <a:gd name="connsiteX3" fmla="*/ 1167139 w 2334278"/>
                    <a:gd name="connsiteY3" fmla="*/ 1749500 h 1749519"/>
                    <a:gd name="connsiteX4" fmla="*/ 326 w 2334278"/>
                    <a:gd name="connsiteY4" fmla="*/ 874787 h 1749519"/>
                    <a:gd name="connsiteX0" fmla="*/ 326 w 2334278"/>
                    <a:gd name="connsiteY0" fmla="*/ 960825 h 1835557"/>
                    <a:gd name="connsiteX1" fmla="*/ 1167139 w 2334278"/>
                    <a:gd name="connsiteY1" fmla="*/ 86112 h 1835557"/>
                    <a:gd name="connsiteX2" fmla="*/ 2333952 w 2334278"/>
                    <a:gd name="connsiteY2" fmla="*/ 960825 h 1835557"/>
                    <a:gd name="connsiteX3" fmla="*/ 1167139 w 2334278"/>
                    <a:gd name="connsiteY3" fmla="*/ 1835538 h 1835557"/>
                    <a:gd name="connsiteX4" fmla="*/ 326 w 2334278"/>
                    <a:gd name="connsiteY4" fmla="*/ 960825 h 1835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4278" h="1835557">
                      <a:moveTo>
                        <a:pt x="326" y="960825"/>
                      </a:moveTo>
                      <a:cubicBezTo>
                        <a:pt x="326" y="477734"/>
                        <a:pt x="274240" y="423249"/>
                        <a:pt x="1167139" y="86112"/>
                      </a:cubicBezTo>
                      <a:cubicBezTo>
                        <a:pt x="2060038" y="-251025"/>
                        <a:pt x="2333952" y="477734"/>
                        <a:pt x="2333952" y="960825"/>
                      </a:cubicBezTo>
                      <a:cubicBezTo>
                        <a:pt x="2333952" y="1443916"/>
                        <a:pt x="2386227" y="1832363"/>
                        <a:pt x="1167139" y="1835538"/>
                      </a:cubicBezTo>
                      <a:cubicBezTo>
                        <a:pt x="-51949" y="1838713"/>
                        <a:pt x="326" y="1443916"/>
                        <a:pt x="326" y="96082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aseline="-25000" dirty="0"/>
                </a:p>
              </p:txBody>
            </p:sp>
            <p:sp>
              <p:nvSpPr>
                <p:cNvPr id="145" name="Shade of body">
                  <a:extLst>
                    <a:ext uri="{FF2B5EF4-FFF2-40B4-BE49-F238E27FC236}">
                      <a16:creationId xmlns:a16="http://schemas.microsoft.com/office/drawing/2014/main" id="{CA1471D9-D33A-3D78-AC51-77460CB4F9E7}"/>
                    </a:ext>
                  </a:extLst>
                </p:cNvPr>
                <p:cNvSpPr/>
                <p:nvPr/>
              </p:nvSpPr>
              <p:spPr>
                <a:xfrm>
                  <a:off x="1755150" y="4945133"/>
                  <a:ext cx="2303584" cy="526233"/>
                </a:xfrm>
                <a:custGeom>
                  <a:avLst/>
                  <a:gdLst>
                    <a:gd name="connsiteX0" fmla="*/ 0 w 2303584"/>
                    <a:gd name="connsiteY0" fmla="*/ 0 h 526232"/>
                    <a:gd name="connsiteX1" fmla="*/ 134367 w 2303584"/>
                    <a:gd name="connsiteY1" fmla="*/ 89135 h 526232"/>
                    <a:gd name="connsiteX2" fmla="*/ 1165974 w 2303584"/>
                    <a:gd name="connsiteY2" fmla="*/ 323014 h 526232"/>
                    <a:gd name="connsiteX3" fmla="*/ 2197581 w 2303584"/>
                    <a:gd name="connsiteY3" fmla="*/ 89135 h 526232"/>
                    <a:gd name="connsiteX4" fmla="*/ 2303584 w 2303584"/>
                    <a:gd name="connsiteY4" fmla="*/ 18816 h 526232"/>
                    <a:gd name="connsiteX5" fmla="*/ 2302911 w 2303584"/>
                    <a:gd name="connsiteY5" fmla="*/ 28413 h 526232"/>
                    <a:gd name="connsiteX6" fmla="*/ 1152477 w 2303584"/>
                    <a:gd name="connsiteY6" fmla="*/ 526215 h 526232"/>
                    <a:gd name="connsiteX7" fmla="*/ 2042 w 2303584"/>
                    <a:gd name="connsiteY7" fmla="*/ 29244 h 526232"/>
                    <a:gd name="connsiteX0" fmla="*/ 0 w 2303584"/>
                    <a:gd name="connsiteY0" fmla="*/ 0 h 526232"/>
                    <a:gd name="connsiteX1" fmla="*/ 134367 w 2303584"/>
                    <a:gd name="connsiteY1" fmla="*/ 89135 h 526232"/>
                    <a:gd name="connsiteX2" fmla="*/ 2197581 w 2303584"/>
                    <a:gd name="connsiteY2" fmla="*/ 89135 h 526232"/>
                    <a:gd name="connsiteX3" fmla="*/ 2303584 w 2303584"/>
                    <a:gd name="connsiteY3" fmla="*/ 18816 h 526232"/>
                    <a:gd name="connsiteX4" fmla="*/ 2302911 w 2303584"/>
                    <a:gd name="connsiteY4" fmla="*/ 28413 h 526232"/>
                    <a:gd name="connsiteX5" fmla="*/ 1152477 w 2303584"/>
                    <a:gd name="connsiteY5" fmla="*/ 526215 h 526232"/>
                    <a:gd name="connsiteX6" fmla="*/ 2042 w 2303584"/>
                    <a:gd name="connsiteY6" fmla="*/ 29244 h 526232"/>
                    <a:gd name="connsiteX7" fmla="*/ 0 w 2303584"/>
                    <a:gd name="connsiteY7" fmla="*/ 0 h 526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3584" h="526232">
                      <a:moveTo>
                        <a:pt x="0" y="0"/>
                      </a:moveTo>
                      <a:lnTo>
                        <a:pt x="134367" y="89135"/>
                      </a:lnTo>
                      <a:cubicBezTo>
                        <a:pt x="500630" y="103991"/>
                        <a:pt x="1836045" y="100855"/>
                        <a:pt x="2197581" y="89135"/>
                      </a:cubicBezTo>
                      <a:lnTo>
                        <a:pt x="2303584" y="18816"/>
                      </a:lnTo>
                      <a:cubicBezTo>
                        <a:pt x="2303360" y="22015"/>
                        <a:pt x="2303135" y="25214"/>
                        <a:pt x="2302911" y="28413"/>
                      </a:cubicBezTo>
                      <a:cubicBezTo>
                        <a:pt x="2260671" y="320013"/>
                        <a:pt x="2062444" y="523998"/>
                        <a:pt x="1152477" y="526215"/>
                      </a:cubicBezTo>
                      <a:cubicBezTo>
                        <a:pt x="242510" y="528433"/>
                        <a:pt x="44283" y="322231"/>
                        <a:pt x="2042" y="292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 baseline="-25000" dirty="0"/>
                </a:p>
              </p:txBody>
            </p:sp>
            <p:sp>
              <p:nvSpPr>
                <p:cNvPr id="146" name="Shade of body">
                  <a:extLst>
                    <a:ext uri="{FF2B5EF4-FFF2-40B4-BE49-F238E27FC236}">
                      <a16:creationId xmlns:a16="http://schemas.microsoft.com/office/drawing/2014/main" id="{472D0015-9F08-EBD7-8066-8724C6788004}"/>
                    </a:ext>
                  </a:extLst>
                </p:cNvPr>
                <p:cNvSpPr/>
                <p:nvPr/>
              </p:nvSpPr>
              <p:spPr>
                <a:xfrm>
                  <a:off x="2100971" y="5172922"/>
                  <a:ext cx="1577685" cy="441115"/>
                </a:xfrm>
                <a:custGeom>
                  <a:avLst/>
                  <a:gdLst>
                    <a:gd name="connsiteX0" fmla="*/ 0 w 2303584"/>
                    <a:gd name="connsiteY0" fmla="*/ 0 h 526232"/>
                    <a:gd name="connsiteX1" fmla="*/ 134367 w 2303584"/>
                    <a:gd name="connsiteY1" fmla="*/ 89135 h 526232"/>
                    <a:gd name="connsiteX2" fmla="*/ 1165974 w 2303584"/>
                    <a:gd name="connsiteY2" fmla="*/ 323014 h 526232"/>
                    <a:gd name="connsiteX3" fmla="*/ 2197581 w 2303584"/>
                    <a:gd name="connsiteY3" fmla="*/ 89135 h 526232"/>
                    <a:gd name="connsiteX4" fmla="*/ 2303584 w 2303584"/>
                    <a:gd name="connsiteY4" fmla="*/ 18816 h 526232"/>
                    <a:gd name="connsiteX5" fmla="*/ 2302911 w 2303584"/>
                    <a:gd name="connsiteY5" fmla="*/ 28413 h 526232"/>
                    <a:gd name="connsiteX6" fmla="*/ 1152477 w 2303584"/>
                    <a:gd name="connsiteY6" fmla="*/ 526215 h 526232"/>
                    <a:gd name="connsiteX7" fmla="*/ 2042 w 2303584"/>
                    <a:gd name="connsiteY7" fmla="*/ 29244 h 526232"/>
                    <a:gd name="connsiteX0" fmla="*/ 0 w 2303584"/>
                    <a:gd name="connsiteY0" fmla="*/ 0 h 526232"/>
                    <a:gd name="connsiteX1" fmla="*/ 134367 w 2303584"/>
                    <a:gd name="connsiteY1" fmla="*/ 89135 h 526232"/>
                    <a:gd name="connsiteX2" fmla="*/ 2197581 w 2303584"/>
                    <a:gd name="connsiteY2" fmla="*/ 89135 h 526232"/>
                    <a:gd name="connsiteX3" fmla="*/ 2303584 w 2303584"/>
                    <a:gd name="connsiteY3" fmla="*/ 18816 h 526232"/>
                    <a:gd name="connsiteX4" fmla="*/ 2302911 w 2303584"/>
                    <a:gd name="connsiteY4" fmla="*/ 28413 h 526232"/>
                    <a:gd name="connsiteX5" fmla="*/ 1152477 w 2303584"/>
                    <a:gd name="connsiteY5" fmla="*/ 526215 h 526232"/>
                    <a:gd name="connsiteX6" fmla="*/ 2042 w 2303584"/>
                    <a:gd name="connsiteY6" fmla="*/ 29244 h 526232"/>
                    <a:gd name="connsiteX7" fmla="*/ 0 w 2303584"/>
                    <a:gd name="connsiteY7" fmla="*/ 0 h 526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03584" h="526232">
                      <a:moveTo>
                        <a:pt x="0" y="0"/>
                      </a:moveTo>
                      <a:lnTo>
                        <a:pt x="134367" y="89135"/>
                      </a:lnTo>
                      <a:cubicBezTo>
                        <a:pt x="500630" y="103991"/>
                        <a:pt x="1836045" y="100855"/>
                        <a:pt x="2197581" y="89135"/>
                      </a:cubicBezTo>
                      <a:lnTo>
                        <a:pt x="2303584" y="18816"/>
                      </a:lnTo>
                      <a:cubicBezTo>
                        <a:pt x="2303360" y="22015"/>
                        <a:pt x="2303135" y="25214"/>
                        <a:pt x="2302911" y="28413"/>
                      </a:cubicBezTo>
                      <a:cubicBezTo>
                        <a:pt x="2260671" y="320013"/>
                        <a:pt x="2062444" y="523998"/>
                        <a:pt x="1152477" y="526215"/>
                      </a:cubicBezTo>
                      <a:cubicBezTo>
                        <a:pt x="242510" y="528433"/>
                        <a:pt x="44283" y="322231"/>
                        <a:pt x="2042" y="292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 baseline="-25000" dirty="0"/>
                </a:p>
              </p:txBody>
            </p:sp>
          </p:grpSp>
          <p:grpSp>
            <p:nvGrpSpPr>
              <p:cNvPr id="58" name="Power Souce/Feelings">
                <a:extLst>
                  <a:ext uri="{FF2B5EF4-FFF2-40B4-BE49-F238E27FC236}">
                    <a16:creationId xmlns:a16="http://schemas.microsoft.com/office/drawing/2014/main" id="{956366CB-E90F-C462-2243-675E2A15D1A2}"/>
                  </a:ext>
                </a:extLst>
              </p:cNvPr>
              <p:cNvGrpSpPr/>
              <p:nvPr/>
            </p:nvGrpSpPr>
            <p:grpSpPr>
              <a:xfrm>
                <a:off x="9999562" y="3666699"/>
                <a:ext cx="231604" cy="226218"/>
                <a:chOff x="2671197" y="3814763"/>
                <a:chExt cx="433954" cy="423862"/>
              </a:xfrm>
            </p:grpSpPr>
            <p:sp>
              <p:nvSpPr>
                <p:cNvPr id="60" name="Outside ring">
                  <a:extLst>
                    <a:ext uri="{FF2B5EF4-FFF2-40B4-BE49-F238E27FC236}">
                      <a16:creationId xmlns:a16="http://schemas.microsoft.com/office/drawing/2014/main" id="{9BAEBD06-B1D4-5876-77E2-A404DE69E650}"/>
                    </a:ext>
                  </a:extLst>
                </p:cNvPr>
                <p:cNvSpPr/>
                <p:nvPr/>
              </p:nvSpPr>
              <p:spPr>
                <a:xfrm>
                  <a:off x="2671197" y="3814763"/>
                  <a:ext cx="433954" cy="423862"/>
                </a:xfrm>
                <a:prstGeom prst="ellipse">
                  <a:avLst/>
                </a:prstGeom>
                <a:solidFill>
                  <a:srgbClr val="CCFFFF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Center Color">
                  <a:extLst>
                    <a:ext uri="{FF2B5EF4-FFF2-40B4-BE49-F238E27FC236}">
                      <a16:creationId xmlns:a16="http://schemas.microsoft.com/office/drawing/2014/main" id="{E2300F04-4116-A4DB-7EAA-1888CEEC913F}"/>
                    </a:ext>
                  </a:extLst>
                </p:cNvPr>
                <p:cNvSpPr/>
                <p:nvPr/>
              </p:nvSpPr>
              <p:spPr>
                <a:xfrm>
                  <a:off x="2725730" y="3864999"/>
                  <a:ext cx="323850" cy="323850"/>
                </a:xfrm>
                <a:prstGeom prst="ellipse">
                  <a:avLst/>
                </a:prstGeom>
                <a:solidFill>
                  <a:srgbClr val="CCFFFF"/>
                </a:solidFill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9" name="Right Arm">
                <a:extLst>
                  <a:ext uri="{FF2B5EF4-FFF2-40B4-BE49-F238E27FC236}">
                    <a16:creationId xmlns:a16="http://schemas.microsoft.com/office/drawing/2014/main" id="{8BBFFF93-23A7-933A-F875-BD0C70AA861E}"/>
                  </a:ext>
                </a:extLst>
              </p:cNvPr>
              <p:cNvSpPr/>
              <p:nvPr/>
            </p:nvSpPr>
            <p:spPr>
              <a:xfrm flipH="1">
                <a:off x="9945274" y="3717584"/>
                <a:ext cx="728660" cy="446282"/>
              </a:xfrm>
              <a:custGeom>
                <a:avLst/>
                <a:gdLst>
                  <a:gd name="connsiteX0" fmla="*/ 0 w 510209"/>
                  <a:gd name="connsiteY0" fmla="*/ 161507 h 323014"/>
                  <a:gd name="connsiteX1" fmla="*/ 255105 w 510209"/>
                  <a:gd name="connsiteY1" fmla="*/ 0 h 323014"/>
                  <a:gd name="connsiteX2" fmla="*/ 510210 w 510209"/>
                  <a:gd name="connsiteY2" fmla="*/ 161507 h 323014"/>
                  <a:gd name="connsiteX3" fmla="*/ 255105 w 510209"/>
                  <a:gd name="connsiteY3" fmla="*/ 323014 h 323014"/>
                  <a:gd name="connsiteX4" fmla="*/ 0 w 510209"/>
                  <a:gd name="connsiteY4" fmla="*/ 161507 h 323014"/>
                  <a:gd name="connsiteX0" fmla="*/ 0 w 581647"/>
                  <a:gd name="connsiteY0" fmla="*/ 91871 h 328393"/>
                  <a:gd name="connsiteX1" fmla="*/ 326542 w 581647"/>
                  <a:gd name="connsiteY1" fmla="*/ 4183 h 328393"/>
                  <a:gd name="connsiteX2" fmla="*/ 581647 w 581647"/>
                  <a:gd name="connsiteY2" fmla="*/ 165690 h 328393"/>
                  <a:gd name="connsiteX3" fmla="*/ 326542 w 581647"/>
                  <a:gd name="connsiteY3" fmla="*/ 327197 h 328393"/>
                  <a:gd name="connsiteX4" fmla="*/ 0 w 581647"/>
                  <a:gd name="connsiteY4" fmla="*/ 91871 h 328393"/>
                  <a:gd name="connsiteX0" fmla="*/ 0 w 691184"/>
                  <a:gd name="connsiteY0" fmla="*/ 90337 h 326131"/>
                  <a:gd name="connsiteX1" fmla="*/ 326542 w 691184"/>
                  <a:gd name="connsiteY1" fmla="*/ 2649 h 326131"/>
                  <a:gd name="connsiteX2" fmla="*/ 691184 w 691184"/>
                  <a:gd name="connsiteY2" fmla="*/ 140343 h 326131"/>
                  <a:gd name="connsiteX3" fmla="*/ 326542 w 691184"/>
                  <a:gd name="connsiteY3" fmla="*/ 325663 h 326131"/>
                  <a:gd name="connsiteX4" fmla="*/ 0 w 691184"/>
                  <a:gd name="connsiteY4" fmla="*/ 90337 h 326131"/>
                  <a:gd name="connsiteX0" fmla="*/ 4739 w 695961"/>
                  <a:gd name="connsiteY0" fmla="*/ 89489 h 463136"/>
                  <a:gd name="connsiteX1" fmla="*/ 331281 w 695961"/>
                  <a:gd name="connsiteY1" fmla="*/ 1801 h 463136"/>
                  <a:gd name="connsiteX2" fmla="*/ 695923 w 695961"/>
                  <a:gd name="connsiteY2" fmla="*/ 139495 h 463136"/>
                  <a:gd name="connsiteX3" fmla="*/ 586075 w 695961"/>
                  <a:gd name="connsiteY3" fmla="*/ 462927 h 463136"/>
                  <a:gd name="connsiteX4" fmla="*/ 4739 w 695961"/>
                  <a:gd name="connsiteY4" fmla="*/ 89489 h 463136"/>
                  <a:gd name="connsiteX0" fmla="*/ 4739 w 695956"/>
                  <a:gd name="connsiteY0" fmla="*/ 89489 h 463319"/>
                  <a:gd name="connsiteX1" fmla="*/ 331281 w 695956"/>
                  <a:gd name="connsiteY1" fmla="*/ 1801 h 463319"/>
                  <a:gd name="connsiteX2" fmla="*/ 695923 w 695956"/>
                  <a:gd name="connsiteY2" fmla="*/ 139495 h 463319"/>
                  <a:gd name="connsiteX3" fmla="*/ 586075 w 695956"/>
                  <a:gd name="connsiteY3" fmla="*/ 462927 h 463319"/>
                  <a:gd name="connsiteX4" fmla="*/ 4739 w 695956"/>
                  <a:gd name="connsiteY4" fmla="*/ 89489 h 463319"/>
                  <a:gd name="connsiteX0" fmla="*/ 1 w 691218"/>
                  <a:gd name="connsiteY0" fmla="*/ 90214 h 464044"/>
                  <a:gd name="connsiteX1" fmla="*/ 326543 w 691218"/>
                  <a:gd name="connsiteY1" fmla="*/ 2526 h 464044"/>
                  <a:gd name="connsiteX2" fmla="*/ 691185 w 691218"/>
                  <a:gd name="connsiteY2" fmla="*/ 140220 h 464044"/>
                  <a:gd name="connsiteX3" fmla="*/ 581337 w 691218"/>
                  <a:gd name="connsiteY3" fmla="*/ 463652 h 464044"/>
                  <a:gd name="connsiteX4" fmla="*/ 1 w 691218"/>
                  <a:gd name="connsiteY4" fmla="*/ 90214 h 464044"/>
                  <a:gd name="connsiteX0" fmla="*/ 1009 w 692226"/>
                  <a:gd name="connsiteY0" fmla="*/ 24848 h 398678"/>
                  <a:gd name="connsiteX1" fmla="*/ 692193 w 692226"/>
                  <a:gd name="connsiteY1" fmla="*/ 74854 h 398678"/>
                  <a:gd name="connsiteX2" fmla="*/ 582345 w 692226"/>
                  <a:gd name="connsiteY2" fmla="*/ 398286 h 398678"/>
                  <a:gd name="connsiteX3" fmla="*/ 1009 w 692226"/>
                  <a:gd name="connsiteY3" fmla="*/ 24848 h 398678"/>
                  <a:gd name="connsiteX0" fmla="*/ 873 w 692090"/>
                  <a:gd name="connsiteY0" fmla="*/ 74575 h 448405"/>
                  <a:gd name="connsiteX1" fmla="*/ 692057 w 692090"/>
                  <a:gd name="connsiteY1" fmla="*/ 124581 h 448405"/>
                  <a:gd name="connsiteX2" fmla="*/ 582209 w 692090"/>
                  <a:gd name="connsiteY2" fmla="*/ 448013 h 448405"/>
                  <a:gd name="connsiteX3" fmla="*/ 873 w 692090"/>
                  <a:gd name="connsiteY3" fmla="*/ 74575 h 448405"/>
                  <a:gd name="connsiteX0" fmla="*/ 873 w 728660"/>
                  <a:gd name="connsiteY0" fmla="*/ 72538 h 446282"/>
                  <a:gd name="connsiteX1" fmla="*/ 692057 w 728660"/>
                  <a:gd name="connsiteY1" fmla="*/ 122544 h 446282"/>
                  <a:gd name="connsiteX2" fmla="*/ 582209 w 728660"/>
                  <a:gd name="connsiteY2" fmla="*/ 445976 h 446282"/>
                  <a:gd name="connsiteX3" fmla="*/ 873 w 728660"/>
                  <a:gd name="connsiteY3" fmla="*/ 72538 h 446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8660" h="446282">
                    <a:moveTo>
                      <a:pt x="873" y="72538"/>
                    </a:moveTo>
                    <a:cubicBezTo>
                      <a:pt x="52519" y="-93286"/>
                      <a:pt x="426099" y="69829"/>
                      <a:pt x="692057" y="122544"/>
                    </a:cubicBezTo>
                    <a:cubicBezTo>
                      <a:pt x="779553" y="139886"/>
                      <a:pt x="697129" y="457514"/>
                      <a:pt x="582209" y="445976"/>
                    </a:cubicBezTo>
                    <a:cubicBezTo>
                      <a:pt x="214599" y="409067"/>
                      <a:pt x="-16056" y="126892"/>
                      <a:pt x="873" y="72538"/>
                    </a:cubicBezTo>
                    <a:close/>
                  </a:path>
                </a:pathLst>
              </a:custGeom>
              <a:solidFill>
                <a:srgbClr val="E7E6E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7F3278B-3220-2586-5384-45D5719CD11F}"/>
                </a:ext>
              </a:extLst>
            </p:cNvPr>
            <p:cNvGrpSpPr/>
            <p:nvPr/>
          </p:nvGrpSpPr>
          <p:grpSpPr>
            <a:xfrm flipH="1">
              <a:off x="8430927" y="1267016"/>
              <a:ext cx="2405133" cy="2216332"/>
              <a:chOff x="8430927" y="1267016"/>
              <a:chExt cx="2405133" cy="2216332"/>
            </a:xfrm>
          </p:grpSpPr>
          <p:sp>
            <p:nvSpPr>
              <p:cNvPr id="9" name="Face">
                <a:extLst>
                  <a:ext uri="{FF2B5EF4-FFF2-40B4-BE49-F238E27FC236}">
                    <a16:creationId xmlns:a16="http://schemas.microsoft.com/office/drawing/2014/main" id="{58EB627C-3A04-23B1-3C57-962ADC29B39A}"/>
                  </a:ext>
                </a:extLst>
              </p:cNvPr>
              <p:cNvSpPr/>
              <p:nvPr/>
            </p:nvSpPr>
            <p:spPr>
              <a:xfrm rot="21141249">
                <a:off x="8430927" y="1733829"/>
                <a:ext cx="2334278" cy="1749519"/>
              </a:xfrm>
              <a:custGeom>
                <a:avLst/>
                <a:gdLst>
                  <a:gd name="connsiteX0" fmla="*/ 0 w 2333625"/>
                  <a:gd name="connsiteY0" fmla="*/ 874713 h 1749425"/>
                  <a:gd name="connsiteX1" fmla="*/ 1166813 w 2333625"/>
                  <a:gd name="connsiteY1" fmla="*/ 0 h 1749425"/>
                  <a:gd name="connsiteX2" fmla="*/ 2333626 w 2333625"/>
                  <a:gd name="connsiteY2" fmla="*/ 874713 h 1749425"/>
                  <a:gd name="connsiteX3" fmla="*/ 1166813 w 2333625"/>
                  <a:gd name="connsiteY3" fmla="*/ 1749426 h 1749425"/>
                  <a:gd name="connsiteX4" fmla="*/ 0 w 2333625"/>
                  <a:gd name="connsiteY4" fmla="*/ 874713 h 1749425"/>
                  <a:gd name="connsiteX0" fmla="*/ 326 w 2334278"/>
                  <a:gd name="connsiteY0" fmla="*/ 874713 h 1749445"/>
                  <a:gd name="connsiteX1" fmla="*/ 1167139 w 2334278"/>
                  <a:gd name="connsiteY1" fmla="*/ 0 h 1749445"/>
                  <a:gd name="connsiteX2" fmla="*/ 2333952 w 2334278"/>
                  <a:gd name="connsiteY2" fmla="*/ 874713 h 1749445"/>
                  <a:gd name="connsiteX3" fmla="*/ 1167139 w 2334278"/>
                  <a:gd name="connsiteY3" fmla="*/ 1749426 h 1749445"/>
                  <a:gd name="connsiteX4" fmla="*/ 326 w 2334278"/>
                  <a:gd name="connsiteY4" fmla="*/ 874713 h 1749445"/>
                  <a:gd name="connsiteX0" fmla="*/ 326 w 2334278"/>
                  <a:gd name="connsiteY0" fmla="*/ 874787 h 1749519"/>
                  <a:gd name="connsiteX1" fmla="*/ 1167139 w 2334278"/>
                  <a:gd name="connsiteY1" fmla="*/ 74 h 1749519"/>
                  <a:gd name="connsiteX2" fmla="*/ 2333952 w 2334278"/>
                  <a:gd name="connsiteY2" fmla="*/ 874787 h 1749519"/>
                  <a:gd name="connsiteX3" fmla="*/ 1167139 w 2334278"/>
                  <a:gd name="connsiteY3" fmla="*/ 1749500 h 1749519"/>
                  <a:gd name="connsiteX4" fmla="*/ 326 w 2334278"/>
                  <a:gd name="connsiteY4" fmla="*/ 874787 h 1749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4278" h="1749519">
                    <a:moveTo>
                      <a:pt x="326" y="874787"/>
                    </a:moveTo>
                    <a:cubicBezTo>
                      <a:pt x="326" y="391696"/>
                      <a:pt x="287776" y="6424"/>
                      <a:pt x="1167139" y="74"/>
                    </a:cubicBezTo>
                    <a:cubicBezTo>
                      <a:pt x="2046502" y="-6276"/>
                      <a:pt x="2333952" y="391696"/>
                      <a:pt x="2333952" y="874787"/>
                    </a:cubicBezTo>
                    <a:cubicBezTo>
                      <a:pt x="2333952" y="1357878"/>
                      <a:pt x="2386227" y="1746325"/>
                      <a:pt x="1167139" y="1749500"/>
                    </a:cubicBezTo>
                    <a:cubicBezTo>
                      <a:pt x="-51949" y="1752675"/>
                      <a:pt x="326" y="1357878"/>
                      <a:pt x="326" y="8747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11" name="Mask">
                <a:extLst>
                  <a:ext uri="{FF2B5EF4-FFF2-40B4-BE49-F238E27FC236}">
                    <a16:creationId xmlns:a16="http://schemas.microsoft.com/office/drawing/2014/main" id="{4666AD51-DF15-255A-567D-D80FCBE15C78}"/>
                  </a:ext>
                </a:extLst>
              </p:cNvPr>
              <p:cNvSpPr/>
              <p:nvPr/>
            </p:nvSpPr>
            <p:spPr>
              <a:xfrm rot="21141249">
                <a:off x="8811377" y="2252994"/>
                <a:ext cx="1750159" cy="621236"/>
              </a:xfrm>
              <a:custGeom>
                <a:avLst/>
                <a:gdLst>
                  <a:gd name="connsiteX0" fmla="*/ 0 w 1933575"/>
                  <a:gd name="connsiteY0" fmla="*/ 323850 h 647700"/>
                  <a:gd name="connsiteX1" fmla="*/ 966788 w 1933575"/>
                  <a:gd name="connsiteY1" fmla="*/ 0 h 647700"/>
                  <a:gd name="connsiteX2" fmla="*/ 1933576 w 1933575"/>
                  <a:gd name="connsiteY2" fmla="*/ 323850 h 647700"/>
                  <a:gd name="connsiteX3" fmla="*/ 966788 w 1933575"/>
                  <a:gd name="connsiteY3" fmla="*/ 647700 h 647700"/>
                  <a:gd name="connsiteX4" fmla="*/ 0 w 1933575"/>
                  <a:gd name="connsiteY4" fmla="*/ 323850 h 647700"/>
                  <a:gd name="connsiteX0" fmla="*/ 0 w 1933576"/>
                  <a:gd name="connsiteY0" fmla="*/ 325628 h 651256"/>
                  <a:gd name="connsiteX1" fmla="*/ 966788 w 1933576"/>
                  <a:gd name="connsiteY1" fmla="*/ 1778 h 651256"/>
                  <a:gd name="connsiteX2" fmla="*/ 1933576 w 1933576"/>
                  <a:gd name="connsiteY2" fmla="*/ 325628 h 651256"/>
                  <a:gd name="connsiteX3" fmla="*/ 966788 w 1933576"/>
                  <a:gd name="connsiteY3" fmla="*/ 649478 h 651256"/>
                  <a:gd name="connsiteX4" fmla="*/ 0 w 1933576"/>
                  <a:gd name="connsiteY4" fmla="*/ 325628 h 651256"/>
                  <a:gd name="connsiteX0" fmla="*/ 0 w 1933984"/>
                  <a:gd name="connsiteY0" fmla="*/ 327868 h 655736"/>
                  <a:gd name="connsiteX1" fmla="*/ 966788 w 1933984"/>
                  <a:gd name="connsiteY1" fmla="*/ 4018 h 655736"/>
                  <a:gd name="connsiteX2" fmla="*/ 1933576 w 1933984"/>
                  <a:gd name="connsiteY2" fmla="*/ 327868 h 655736"/>
                  <a:gd name="connsiteX3" fmla="*/ 966788 w 1933984"/>
                  <a:gd name="connsiteY3" fmla="*/ 651718 h 655736"/>
                  <a:gd name="connsiteX4" fmla="*/ 0 w 1933984"/>
                  <a:gd name="connsiteY4" fmla="*/ 327868 h 655736"/>
                  <a:gd name="connsiteX0" fmla="*/ 0 w 1933576"/>
                  <a:gd name="connsiteY0" fmla="*/ 282575 h 606425"/>
                  <a:gd name="connsiteX1" fmla="*/ 966788 w 1933576"/>
                  <a:gd name="connsiteY1" fmla="*/ 0 h 606425"/>
                  <a:gd name="connsiteX2" fmla="*/ 1933576 w 1933576"/>
                  <a:gd name="connsiteY2" fmla="*/ 282575 h 606425"/>
                  <a:gd name="connsiteX3" fmla="*/ 966788 w 1933576"/>
                  <a:gd name="connsiteY3" fmla="*/ 606425 h 606425"/>
                  <a:gd name="connsiteX4" fmla="*/ 0 w 1933576"/>
                  <a:gd name="connsiteY4" fmla="*/ 282575 h 606425"/>
                  <a:gd name="connsiteX0" fmla="*/ 17 w 1933593"/>
                  <a:gd name="connsiteY0" fmla="*/ 307343 h 643070"/>
                  <a:gd name="connsiteX1" fmla="*/ 966805 w 1933593"/>
                  <a:gd name="connsiteY1" fmla="*/ 24768 h 643070"/>
                  <a:gd name="connsiteX2" fmla="*/ 1933593 w 1933593"/>
                  <a:gd name="connsiteY2" fmla="*/ 307343 h 643070"/>
                  <a:gd name="connsiteX3" fmla="*/ 966805 w 1933593"/>
                  <a:gd name="connsiteY3" fmla="*/ 631193 h 643070"/>
                  <a:gd name="connsiteX4" fmla="*/ 17 w 1933593"/>
                  <a:gd name="connsiteY4" fmla="*/ 307343 h 643070"/>
                  <a:gd name="connsiteX0" fmla="*/ 17 w 1933610"/>
                  <a:gd name="connsiteY0" fmla="*/ 312160 h 651588"/>
                  <a:gd name="connsiteX1" fmla="*/ 966805 w 1933610"/>
                  <a:gd name="connsiteY1" fmla="*/ 29585 h 651588"/>
                  <a:gd name="connsiteX2" fmla="*/ 1933593 w 1933610"/>
                  <a:gd name="connsiteY2" fmla="*/ 312160 h 651588"/>
                  <a:gd name="connsiteX3" fmla="*/ 966805 w 1933610"/>
                  <a:gd name="connsiteY3" fmla="*/ 636010 h 651588"/>
                  <a:gd name="connsiteX4" fmla="*/ 17 w 1933610"/>
                  <a:gd name="connsiteY4" fmla="*/ 312160 h 651588"/>
                  <a:gd name="connsiteX0" fmla="*/ 1 w 1933579"/>
                  <a:gd name="connsiteY0" fmla="*/ 370465 h 694315"/>
                  <a:gd name="connsiteX1" fmla="*/ 972064 w 1933579"/>
                  <a:gd name="connsiteY1" fmla="*/ 0 h 694315"/>
                  <a:gd name="connsiteX2" fmla="*/ 1933577 w 1933579"/>
                  <a:gd name="connsiteY2" fmla="*/ 370465 h 694315"/>
                  <a:gd name="connsiteX3" fmla="*/ 966789 w 1933579"/>
                  <a:gd name="connsiteY3" fmla="*/ 694315 h 694315"/>
                  <a:gd name="connsiteX4" fmla="*/ 1 w 1933579"/>
                  <a:gd name="connsiteY4" fmla="*/ 370465 h 694315"/>
                  <a:gd name="connsiteX0" fmla="*/ 1 w 1933598"/>
                  <a:gd name="connsiteY0" fmla="*/ 370465 h 694315"/>
                  <a:gd name="connsiteX1" fmla="*/ 972064 w 1933598"/>
                  <a:gd name="connsiteY1" fmla="*/ 0 h 694315"/>
                  <a:gd name="connsiteX2" fmla="*/ 1933577 w 1933598"/>
                  <a:gd name="connsiteY2" fmla="*/ 370465 h 694315"/>
                  <a:gd name="connsiteX3" fmla="*/ 966789 w 1933598"/>
                  <a:gd name="connsiteY3" fmla="*/ 694315 h 694315"/>
                  <a:gd name="connsiteX4" fmla="*/ 1 w 1933598"/>
                  <a:gd name="connsiteY4" fmla="*/ 370465 h 694315"/>
                  <a:gd name="connsiteX0" fmla="*/ 32 w 1933629"/>
                  <a:gd name="connsiteY0" fmla="*/ 370465 h 694315"/>
                  <a:gd name="connsiteX1" fmla="*/ 972095 w 1933629"/>
                  <a:gd name="connsiteY1" fmla="*/ 0 h 694315"/>
                  <a:gd name="connsiteX2" fmla="*/ 1933608 w 1933629"/>
                  <a:gd name="connsiteY2" fmla="*/ 370465 h 694315"/>
                  <a:gd name="connsiteX3" fmla="*/ 966820 w 1933629"/>
                  <a:gd name="connsiteY3" fmla="*/ 694315 h 694315"/>
                  <a:gd name="connsiteX4" fmla="*/ 32 w 1933629"/>
                  <a:gd name="connsiteY4" fmla="*/ 370465 h 694315"/>
                  <a:gd name="connsiteX0" fmla="*/ 82 w 1933679"/>
                  <a:gd name="connsiteY0" fmla="*/ 370465 h 694315"/>
                  <a:gd name="connsiteX1" fmla="*/ 972145 w 1933679"/>
                  <a:gd name="connsiteY1" fmla="*/ 0 h 694315"/>
                  <a:gd name="connsiteX2" fmla="*/ 1933658 w 1933679"/>
                  <a:gd name="connsiteY2" fmla="*/ 370465 h 694315"/>
                  <a:gd name="connsiteX3" fmla="*/ 966870 w 1933679"/>
                  <a:gd name="connsiteY3" fmla="*/ 694315 h 694315"/>
                  <a:gd name="connsiteX4" fmla="*/ 82 w 1933679"/>
                  <a:gd name="connsiteY4" fmla="*/ 370465 h 694315"/>
                  <a:gd name="connsiteX0" fmla="*/ 33 w 1933630"/>
                  <a:gd name="connsiteY0" fmla="*/ 370465 h 694315"/>
                  <a:gd name="connsiteX1" fmla="*/ 972096 w 1933630"/>
                  <a:gd name="connsiteY1" fmla="*/ 0 h 694315"/>
                  <a:gd name="connsiteX2" fmla="*/ 1933609 w 1933630"/>
                  <a:gd name="connsiteY2" fmla="*/ 370465 h 694315"/>
                  <a:gd name="connsiteX3" fmla="*/ 966821 w 1933630"/>
                  <a:gd name="connsiteY3" fmla="*/ 694315 h 694315"/>
                  <a:gd name="connsiteX4" fmla="*/ 33 w 1933630"/>
                  <a:gd name="connsiteY4" fmla="*/ 370465 h 694315"/>
                  <a:gd name="connsiteX0" fmla="*/ 1141 w 1936143"/>
                  <a:gd name="connsiteY0" fmla="*/ 370465 h 694818"/>
                  <a:gd name="connsiteX1" fmla="*/ 973204 w 1936143"/>
                  <a:gd name="connsiteY1" fmla="*/ 0 h 694818"/>
                  <a:gd name="connsiteX2" fmla="*/ 1934717 w 1936143"/>
                  <a:gd name="connsiteY2" fmla="*/ 370465 h 694818"/>
                  <a:gd name="connsiteX3" fmla="*/ 967929 w 1936143"/>
                  <a:gd name="connsiteY3" fmla="*/ 694315 h 694818"/>
                  <a:gd name="connsiteX4" fmla="*/ 1141 w 1936143"/>
                  <a:gd name="connsiteY4" fmla="*/ 370465 h 694818"/>
                  <a:gd name="connsiteX0" fmla="*/ 1141 w 1935462"/>
                  <a:gd name="connsiteY0" fmla="*/ 370465 h 694818"/>
                  <a:gd name="connsiteX1" fmla="*/ 973204 w 1935462"/>
                  <a:gd name="connsiteY1" fmla="*/ 0 h 694818"/>
                  <a:gd name="connsiteX2" fmla="*/ 1934717 w 1935462"/>
                  <a:gd name="connsiteY2" fmla="*/ 370465 h 694818"/>
                  <a:gd name="connsiteX3" fmla="*/ 967929 w 1935462"/>
                  <a:gd name="connsiteY3" fmla="*/ 694315 h 694818"/>
                  <a:gd name="connsiteX4" fmla="*/ 1141 w 1935462"/>
                  <a:gd name="connsiteY4" fmla="*/ 370465 h 694818"/>
                  <a:gd name="connsiteX0" fmla="*/ 33 w 1934354"/>
                  <a:gd name="connsiteY0" fmla="*/ 370465 h 694818"/>
                  <a:gd name="connsiteX1" fmla="*/ 972096 w 1934354"/>
                  <a:gd name="connsiteY1" fmla="*/ 0 h 694818"/>
                  <a:gd name="connsiteX2" fmla="*/ 1933609 w 1934354"/>
                  <a:gd name="connsiteY2" fmla="*/ 370465 h 694818"/>
                  <a:gd name="connsiteX3" fmla="*/ 966821 w 1934354"/>
                  <a:gd name="connsiteY3" fmla="*/ 694315 h 694818"/>
                  <a:gd name="connsiteX4" fmla="*/ 33 w 1934354"/>
                  <a:gd name="connsiteY4" fmla="*/ 370465 h 694818"/>
                  <a:gd name="connsiteX0" fmla="*/ 3476 w 1937797"/>
                  <a:gd name="connsiteY0" fmla="*/ 370465 h 694818"/>
                  <a:gd name="connsiteX1" fmla="*/ 975539 w 1937797"/>
                  <a:gd name="connsiteY1" fmla="*/ 0 h 694818"/>
                  <a:gd name="connsiteX2" fmla="*/ 1937052 w 1937797"/>
                  <a:gd name="connsiteY2" fmla="*/ 370465 h 694818"/>
                  <a:gd name="connsiteX3" fmla="*/ 970264 w 1937797"/>
                  <a:gd name="connsiteY3" fmla="*/ 694315 h 694818"/>
                  <a:gd name="connsiteX4" fmla="*/ 3476 w 1937797"/>
                  <a:gd name="connsiteY4" fmla="*/ 370465 h 694818"/>
                  <a:gd name="connsiteX0" fmla="*/ 3476 w 1943153"/>
                  <a:gd name="connsiteY0" fmla="*/ 370465 h 694817"/>
                  <a:gd name="connsiteX1" fmla="*/ 975539 w 1943153"/>
                  <a:gd name="connsiteY1" fmla="*/ 0 h 694817"/>
                  <a:gd name="connsiteX2" fmla="*/ 1937052 w 1943153"/>
                  <a:gd name="connsiteY2" fmla="*/ 370465 h 694817"/>
                  <a:gd name="connsiteX3" fmla="*/ 970264 w 1943153"/>
                  <a:gd name="connsiteY3" fmla="*/ 694315 h 694817"/>
                  <a:gd name="connsiteX4" fmla="*/ 3476 w 1943153"/>
                  <a:gd name="connsiteY4" fmla="*/ 370465 h 694817"/>
                  <a:gd name="connsiteX0" fmla="*/ 3476 w 1943450"/>
                  <a:gd name="connsiteY0" fmla="*/ 370465 h 694817"/>
                  <a:gd name="connsiteX1" fmla="*/ 975539 w 1943450"/>
                  <a:gd name="connsiteY1" fmla="*/ 0 h 694817"/>
                  <a:gd name="connsiteX2" fmla="*/ 1937052 w 1943450"/>
                  <a:gd name="connsiteY2" fmla="*/ 370465 h 694817"/>
                  <a:gd name="connsiteX3" fmla="*/ 970264 w 1943450"/>
                  <a:gd name="connsiteY3" fmla="*/ 694315 h 694817"/>
                  <a:gd name="connsiteX4" fmla="*/ 3476 w 1943450"/>
                  <a:gd name="connsiteY4" fmla="*/ 370465 h 694817"/>
                  <a:gd name="connsiteX0" fmla="*/ 3476 w 1941139"/>
                  <a:gd name="connsiteY0" fmla="*/ 370465 h 694818"/>
                  <a:gd name="connsiteX1" fmla="*/ 975539 w 1941139"/>
                  <a:gd name="connsiteY1" fmla="*/ 0 h 694818"/>
                  <a:gd name="connsiteX2" fmla="*/ 1937052 w 1941139"/>
                  <a:gd name="connsiteY2" fmla="*/ 370465 h 694818"/>
                  <a:gd name="connsiteX3" fmla="*/ 970264 w 1941139"/>
                  <a:gd name="connsiteY3" fmla="*/ 694315 h 694818"/>
                  <a:gd name="connsiteX4" fmla="*/ 3476 w 1941139"/>
                  <a:gd name="connsiteY4" fmla="*/ 370465 h 694818"/>
                  <a:gd name="connsiteX0" fmla="*/ 3476 w 1938378"/>
                  <a:gd name="connsiteY0" fmla="*/ 370465 h 694818"/>
                  <a:gd name="connsiteX1" fmla="*/ 975539 w 1938378"/>
                  <a:gd name="connsiteY1" fmla="*/ 0 h 694818"/>
                  <a:gd name="connsiteX2" fmla="*/ 1937052 w 1938378"/>
                  <a:gd name="connsiteY2" fmla="*/ 370465 h 694818"/>
                  <a:gd name="connsiteX3" fmla="*/ 970264 w 1938378"/>
                  <a:gd name="connsiteY3" fmla="*/ 694315 h 694818"/>
                  <a:gd name="connsiteX4" fmla="*/ 3476 w 1938378"/>
                  <a:gd name="connsiteY4" fmla="*/ 370465 h 69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8378" h="694818">
                    <a:moveTo>
                      <a:pt x="3476" y="370465"/>
                    </a:moveTo>
                    <a:cubicBezTo>
                      <a:pt x="6112" y="95835"/>
                      <a:pt x="441597" y="0"/>
                      <a:pt x="975539" y="0"/>
                    </a:cubicBezTo>
                    <a:cubicBezTo>
                      <a:pt x="1509481" y="0"/>
                      <a:pt x="1940568" y="126908"/>
                      <a:pt x="1937052" y="370465"/>
                    </a:cubicBezTo>
                    <a:cubicBezTo>
                      <a:pt x="1933228" y="635325"/>
                      <a:pt x="2038707" y="701417"/>
                      <a:pt x="970264" y="694315"/>
                    </a:cubicBezTo>
                    <a:cubicBezTo>
                      <a:pt x="-98179" y="687213"/>
                      <a:pt x="908" y="638017"/>
                      <a:pt x="3476" y="37046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" name="Left Eye">
                <a:extLst>
                  <a:ext uri="{FF2B5EF4-FFF2-40B4-BE49-F238E27FC236}">
                    <a16:creationId xmlns:a16="http://schemas.microsoft.com/office/drawing/2014/main" id="{219A433D-773B-BE62-ECEA-6E105CD170F0}"/>
                  </a:ext>
                </a:extLst>
              </p:cNvPr>
              <p:cNvGrpSpPr/>
              <p:nvPr/>
            </p:nvGrpSpPr>
            <p:grpSpPr>
              <a:xfrm rot="4941249">
                <a:off x="9320546" y="2431057"/>
                <a:ext cx="387350" cy="387350"/>
                <a:chOff x="2290761" y="2540001"/>
                <a:chExt cx="387350" cy="387350"/>
              </a:xfrm>
            </p:grpSpPr>
            <p:sp>
              <p:nvSpPr>
                <p:cNvPr id="52" name="Iris">
                  <a:extLst>
                    <a:ext uri="{FF2B5EF4-FFF2-40B4-BE49-F238E27FC236}">
                      <a16:creationId xmlns:a16="http://schemas.microsoft.com/office/drawing/2014/main" id="{F6788A39-6286-F56B-F4FD-B38DE12E26B7}"/>
                    </a:ext>
                  </a:extLst>
                </p:cNvPr>
                <p:cNvSpPr/>
                <p:nvPr/>
              </p:nvSpPr>
              <p:spPr>
                <a:xfrm>
                  <a:off x="2290761" y="2540001"/>
                  <a:ext cx="387350" cy="387350"/>
                </a:xfrm>
                <a:prstGeom prst="pie">
                  <a:avLst>
                    <a:gd name="adj1" fmla="val 20848272"/>
                    <a:gd name="adj2" fmla="val 18304425"/>
                  </a:avLst>
                </a:prstGeom>
                <a:noFill/>
                <a:ln w="38100">
                  <a:solidFill>
                    <a:srgbClr val="CCFFFF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pupil">
                  <a:extLst>
                    <a:ext uri="{FF2B5EF4-FFF2-40B4-BE49-F238E27FC236}">
                      <a16:creationId xmlns:a16="http://schemas.microsoft.com/office/drawing/2014/main" id="{9D6C6633-1AD9-10FE-999E-42F4DB70E2F4}"/>
                    </a:ext>
                  </a:extLst>
                </p:cNvPr>
                <p:cNvSpPr/>
                <p:nvPr/>
              </p:nvSpPr>
              <p:spPr>
                <a:xfrm>
                  <a:off x="2320925" y="2571749"/>
                  <a:ext cx="323850" cy="32385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Upper bounce light">
                  <a:extLst>
                    <a:ext uri="{FF2B5EF4-FFF2-40B4-BE49-F238E27FC236}">
                      <a16:creationId xmlns:a16="http://schemas.microsoft.com/office/drawing/2014/main" id="{42097145-B354-B092-4F45-3E6F607C2E1B}"/>
                    </a:ext>
                  </a:extLst>
                </p:cNvPr>
                <p:cNvSpPr/>
                <p:nvPr/>
              </p:nvSpPr>
              <p:spPr>
                <a:xfrm>
                  <a:off x="2481258" y="2622523"/>
                  <a:ext cx="117474" cy="11747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Lower bounce light">
                  <a:extLst>
                    <a:ext uri="{FF2B5EF4-FFF2-40B4-BE49-F238E27FC236}">
                      <a16:creationId xmlns:a16="http://schemas.microsoft.com/office/drawing/2014/main" id="{D9557BA8-9892-721B-22A2-9E9694FC8B13}"/>
                    </a:ext>
                  </a:extLst>
                </p:cNvPr>
                <p:cNvSpPr/>
                <p:nvPr/>
              </p:nvSpPr>
              <p:spPr>
                <a:xfrm>
                  <a:off x="2386008" y="2784738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D786FC4C-E0EC-7A8C-5261-DDE662E76CF6}"/>
                  </a:ext>
                </a:extLst>
              </p:cNvPr>
              <p:cNvGrpSpPr/>
              <p:nvPr/>
            </p:nvGrpSpPr>
            <p:grpSpPr>
              <a:xfrm rot="4941249">
                <a:off x="10057212" y="2337736"/>
                <a:ext cx="387350" cy="387350"/>
                <a:chOff x="3084180" y="2540001"/>
                <a:chExt cx="387350" cy="387350"/>
              </a:xfrm>
            </p:grpSpPr>
            <p:sp>
              <p:nvSpPr>
                <p:cNvPr id="48" name="Partial Circle 47">
                  <a:extLst>
                    <a:ext uri="{FF2B5EF4-FFF2-40B4-BE49-F238E27FC236}">
                      <a16:creationId xmlns:a16="http://schemas.microsoft.com/office/drawing/2014/main" id="{715306D6-E450-F178-CEA9-E3D3E9F60347}"/>
                    </a:ext>
                  </a:extLst>
                </p:cNvPr>
                <p:cNvSpPr/>
                <p:nvPr/>
              </p:nvSpPr>
              <p:spPr>
                <a:xfrm>
                  <a:off x="3084180" y="2540001"/>
                  <a:ext cx="387350" cy="387350"/>
                </a:xfrm>
                <a:prstGeom prst="pie">
                  <a:avLst>
                    <a:gd name="adj1" fmla="val 20848272"/>
                    <a:gd name="adj2" fmla="val 18304425"/>
                  </a:avLst>
                </a:prstGeom>
                <a:noFill/>
                <a:ln w="38100">
                  <a:solidFill>
                    <a:srgbClr val="CCFFFF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48557B07-3493-8C05-9975-72D3184766E5}"/>
                    </a:ext>
                  </a:extLst>
                </p:cNvPr>
                <p:cNvSpPr/>
                <p:nvPr/>
              </p:nvSpPr>
              <p:spPr>
                <a:xfrm>
                  <a:off x="3115932" y="2571749"/>
                  <a:ext cx="323850" cy="32385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52E5AC92-82F7-38F8-ED67-E461A249A80D}"/>
                    </a:ext>
                  </a:extLst>
                </p:cNvPr>
                <p:cNvSpPr/>
                <p:nvPr/>
              </p:nvSpPr>
              <p:spPr>
                <a:xfrm>
                  <a:off x="3276265" y="2622523"/>
                  <a:ext cx="117474" cy="11747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6852B7C8-2473-3784-5B17-C68EBC3B1145}"/>
                    </a:ext>
                  </a:extLst>
                </p:cNvPr>
                <p:cNvSpPr/>
                <p:nvPr/>
              </p:nvSpPr>
              <p:spPr>
                <a:xfrm>
                  <a:off x="3181015" y="2784738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6068FF34-0123-5750-CD6D-8E8ED2223417}"/>
                  </a:ext>
                </a:extLst>
              </p:cNvPr>
              <p:cNvSpPr/>
              <p:nvPr/>
            </p:nvSpPr>
            <p:spPr>
              <a:xfrm rot="21141249">
                <a:off x="8532476" y="2951030"/>
                <a:ext cx="2303584" cy="526232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21" name="antenna connection">
                <a:extLst>
                  <a:ext uri="{FF2B5EF4-FFF2-40B4-BE49-F238E27FC236}">
                    <a16:creationId xmlns:a16="http://schemas.microsoft.com/office/drawing/2014/main" id="{1F7DE21E-93B4-5BB3-4854-56C7AACC1141}"/>
                  </a:ext>
                </a:extLst>
              </p:cNvPr>
              <p:cNvSpPr/>
              <p:nvPr/>
            </p:nvSpPr>
            <p:spPr>
              <a:xfrm rot="21141249">
                <a:off x="9410769" y="1744387"/>
                <a:ext cx="161788" cy="82497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3" name="Antenna">
                <a:extLst>
                  <a:ext uri="{FF2B5EF4-FFF2-40B4-BE49-F238E27FC236}">
                    <a16:creationId xmlns:a16="http://schemas.microsoft.com/office/drawing/2014/main" id="{4F665ABA-14DE-4CBF-CF51-4ABF5974FF95}"/>
                  </a:ext>
                </a:extLst>
              </p:cNvPr>
              <p:cNvGrpSpPr/>
              <p:nvPr/>
            </p:nvGrpSpPr>
            <p:grpSpPr>
              <a:xfrm rot="21141249">
                <a:off x="9278989" y="1267016"/>
                <a:ext cx="210207" cy="526368"/>
                <a:chOff x="2701269" y="1325574"/>
                <a:chExt cx="210207" cy="526368"/>
              </a:xfrm>
            </p:grpSpPr>
            <p:sp>
              <p:nvSpPr>
                <p:cNvPr id="29" name="Antenna Ball">
                  <a:extLst>
                    <a:ext uri="{FF2B5EF4-FFF2-40B4-BE49-F238E27FC236}">
                      <a16:creationId xmlns:a16="http://schemas.microsoft.com/office/drawing/2014/main" id="{A8BB2460-4EF5-E27D-F551-22DCF5BF14AA}"/>
                    </a:ext>
                  </a:extLst>
                </p:cNvPr>
                <p:cNvSpPr/>
                <p:nvPr/>
              </p:nvSpPr>
              <p:spPr>
                <a:xfrm>
                  <a:off x="2701269" y="1325574"/>
                  <a:ext cx="200025" cy="200025"/>
                </a:xfrm>
                <a:prstGeom prst="ellipse">
                  <a:avLst/>
                </a:prstGeom>
                <a:solidFill>
                  <a:srgbClr val="CCFFF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Antenna Segment">
                  <a:extLst>
                    <a:ext uri="{FF2B5EF4-FFF2-40B4-BE49-F238E27FC236}">
                      <a16:creationId xmlns:a16="http://schemas.microsoft.com/office/drawing/2014/main" id="{2F5D3F71-5DBA-2093-77A2-A420F1E37003}"/>
                    </a:ext>
                  </a:extLst>
                </p:cNvPr>
                <p:cNvSpPr/>
                <p:nvPr/>
              </p:nvSpPr>
              <p:spPr>
                <a:xfrm rot="20721774">
                  <a:off x="2800597" y="1523218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Antenna Segment">
                  <a:extLst>
                    <a:ext uri="{FF2B5EF4-FFF2-40B4-BE49-F238E27FC236}">
                      <a16:creationId xmlns:a16="http://schemas.microsoft.com/office/drawing/2014/main" id="{B5C36547-08CA-3F84-A604-91F06B98904F}"/>
                    </a:ext>
                  </a:extLst>
                </p:cNvPr>
                <p:cNvSpPr/>
                <p:nvPr/>
              </p:nvSpPr>
              <p:spPr>
                <a:xfrm rot="21001410">
                  <a:off x="2819506" y="1602670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Antenna Segment">
                  <a:extLst>
                    <a:ext uri="{FF2B5EF4-FFF2-40B4-BE49-F238E27FC236}">
                      <a16:creationId xmlns:a16="http://schemas.microsoft.com/office/drawing/2014/main" id="{03993852-B08B-28BD-8753-50CB77B4F728}"/>
                    </a:ext>
                  </a:extLst>
                </p:cNvPr>
                <p:cNvSpPr/>
                <p:nvPr/>
              </p:nvSpPr>
              <p:spPr>
                <a:xfrm rot="21307819">
                  <a:off x="2836059" y="1689949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Antenna Segment">
                  <a:extLst>
                    <a:ext uri="{FF2B5EF4-FFF2-40B4-BE49-F238E27FC236}">
                      <a16:creationId xmlns:a16="http://schemas.microsoft.com/office/drawing/2014/main" id="{72855A81-AC23-CA00-ED98-5AE3915BE0A2}"/>
                    </a:ext>
                  </a:extLst>
                </p:cNvPr>
                <p:cNvSpPr/>
                <p:nvPr/>
              </p:nvSpPr>
              <p:spPr>
                <a:xfrm>
                  <a:off x="2838451" y="1767804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5AD1A0E9-B5FC-F61F-C8E5-9E9AA0F325A0}"/>
                  </a:ext>
                </a:extLst>
              </p:cNvPr>
              <p:cNvSpPr/>
              <p:nvPr/>
            </p:nvSpPr>
            <p:spPr>
              <a:xfrm rot="20986525">
                <a:off x="9701817" y="3103399"/>
                <a:ext cx="478448" cy="153956"/>
              </a:xfrm>
              <a:custGeom>
                <a:avLst/>
                <a:gdLst>
                  <a:gd name="connsiteX0" fmla="*/ 365760 w 384809"/>
                  <a:gd name="connsiteY0" fmla="*/ 0 h 123825"/>
                  <a:gd name="connsiteX1" fmla="*/ 350520 w 384809"/>
                  <a:gd name="connsiteY1" fmla="*/ 7620 h 123825"/>
                  <a:gd name="connsiteX2" fmla="*/ 192405 w 384809"/>
                  <a:gd name="connsiteY2" fmla="*/ 84773 h 123825"/>
                  <a:gd name="connsiteX3" fmla="*/ 34290 w 384809"/>
                  <a:gd name="connsiteY3" fmla="*/ 7620 h 123825"/>
                  <a:gd name="connsiteX4" fmla="*/ 19050 w 384809"/>
                  <a:gd name="connsiteY4" fmla="*/ 0 h 123825"/>
                  <a:gd name="connsiteX5" fmla="*/ 0 w 384809"/>
                  <a:gd name="connsiteY5" fmla="*/ 19050 h 123825"/>
                  <a:gd name="connsiteX6" fmla="*/ 3810 w 384809"/>
                  <a:gd name="connsiteY6" fmla="*/ 30480 h 123825"/>
                  <a:gd name="connsiteX7" fmla="*/ 192405 w 384809"/>
                  <a:gd name="connsiteY7" fmla="*/ 123825 h 123825"/>
                  <a:gd name="connsiteX8" fmla="*/ 381000 w 384809"/>
                  <a:gd name="connsiteY8" fmla="*/ 30480 h 123825"/>
                  <a:gd name="connsiteX9" fmla="*/ 384810 w 384809"/>
                  <a:gd name="connsiteY9" fmla="*/ 19050 h 123825"/>
                  <a:gd name="connsiteX10" fmla="*/ 365760 w 384809"/>
                  <a:gd name="connsiteY10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4809" h="123825">
                    <a:moveTo>
                      <a:pt x="365760" y="0"/>
                    </a:moveTo>
                    <a:cubicBezTo>
                      <a:pt x="359093" y="0"/>
                      <a:pt x="353378" y="2857"/>
                      <a:pt x="350520" y="7620"/>
                    </a:cubicBezTo>
                    <a:cubicBezTo>
                      <a:pt x="314325" y="55245"/>
                      <a:pt x="257175" y="84773"/>
                      <a:pt x="192405" y="84773"/>
                    </a:cubicBezTo>
                    <a:cubicBezTo>
                      <a:pt x="127635" y="84773"/>
                      <a:pt x="71438" y="55245"/>
                      <a:pt x="34290" y="7620"/>
                    </a:cubicBezTo>
                    <a:cubicBezTo>
                      <a:pt x="30480" y="2857"/>
                      <a:pt x="24765" y="0"/>
                      <a:pt x="19050" y="0"/>
                    </a:cubicBezTo>
                    <a:cubicBezTo>
                      <a:pt x="8573" y="0"/>
                      <a:pt x="0" y="8573"/>
                      <a:pt x="0" y="19050"/>
                    </a:cubicBezTo>
                    <a:cubicBezTo>
                      <a:pt x="0" y="22860"/>
                      <a:pt x="953" y="26670"/>
                      <a:pt x="3810" y="30480"/>
                    </a:cubicBezTo>
                    <a:cubicBezTo>
                      <a:pt x="47625" y="87630"/>
                      <a:pt x="115253" y="123825"/>
                      <a:pt x="192405" y="123825"/>
                    </a:cubicBezTo>
                    <a:cubicBezTo>
                      <a:pt x="269558" y="123825"/>
                      <a:pt x="337185" y="87630"/>
                      <a:pt x="381000" y="30480"/>
                    </a:cubicBezTo>
                    <a:cubicBezTo>
                      <a:pt x="382905" y="27623"/>
                      <a:pt x="384810" y="23813"/>
                      <a:pt x="384810" y="19050"/>
                    </a:cubicBezTo>
                    <a:cubicBezTo>
                      <a:pt x="384810" y="8573"/>
                      <a:pt x="376238" y="0"/>
                      <a:pt x="3657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61A4DB46-5AD1-6E33-44CF-D47C30679A2F}"/>
              </a:ext>
            </a:extLst>
          </p:cNvPr>
          <p:cNvGrpSpPr/>
          <p:nvPr/>
        </p:nvGrpSpPr>
        <p:grpSpPr>
          <a:xfrm>
            <a:off x="4385825" y="3818377"/>
            <a:ext cx="2614337" cy="246221"/>
            <a:chOff x="4296925" y="3818377"/>
            <a:chExt cx="2614337" cy="246221"/>
          </a:xfrm>
        </p:grpSpPr>
        <p:pic>
          <p:nvPicPr>
            <p:cNvPr id="140" name="Graphic 139" descr="Heart with solid fill">
              <a:extLst>
                <a:ext uri="{FF2B5EF4-FFF2-40B4-BE49-F238E27FC236}">
                  <a16:creationId xmlns:a16="http://schemas.microsoft.com/office/drawing/2014/main" id="{BAA99036-D098-12AF-064C-01CB9562B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4296925" y="3851275"/>
              <a:ext cx="178282" cy="178280"/>
            </a:xfrm>
            <a:prstGeom prst="rect">
              <a:avLst/>
            </a:prstGeom>
            <a:effectLst/>
          </p:spPr>
        </p:pic>
        <p:pic>
          <p:nvPicPr>
            <p:cNvPr id="143" name="s8d733268baf48d2a5ccff6a8601336d">
              <a:extLst>
                <a:ext uri="{FF2B5EF4-FFF2-40B4-BE49-F238E27FC236}">
                  <a16:creationId xmlns:a16="http://schemas.microsoft.com/office/drawing/2014/main" id="{DAA9A7AB-F59D-706B-F653-8A27EBD50259}"/>
                </a:ext>
              </a:extLst>
            </p:cNvPr>
            <p:cNvPicPr>
              <a:picLocks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5429659" y="3851275"/>
              <a:ext cx="153122" cy="178550"/>
            </a:xfrm>
            <a:prstGeom prst="rect">
              <a:avLst/>
            </a:prstGeom>
            <a:effectLst/>
          </p:spPr>
        </p:pic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0B74D27A-2F43-421D-7092-AAACA2DCC87C}"/>
                </a:ext>
              </a:extLst>
            </p:cNvPr>
            <p:cNvGrpSpPr/>
            <p:nvPr/>
          </p:nvGrpSpPr>
          <p:grpSpPr>
            <a:xfrm>
              <a:off x="6374760" y="3871668"/>
              <a:ext cx="163074" cy="137493"/>
              <a:chOff x="5833803" y="3871668"/>
              <a:chExt cx="163074" cy="137493"/>
            </a:xfrm>
            <a:solidFill>
              <a:srgbClr val="767676"/>
            </a:solidFill>
          </p:grpSpPr>
          <p:grpSp>
            <p:nvGrpSpPr>
              <p:cNvPr id="175" name="Group 174">
                <a:extLst>
                  <a:ext uri="{FF2B5EF4-FFF2-40B4-BE49-F238E27FC236}">
                    <a16:creationId xmlns:a16="http://schemas.microsoft.com/office/drawing/2014/main" id="{942110F5-EFA3-2DCE-33D3-17C4B7CDADE7}"/>
                  </a:ext>
                </a:extLst>
              </p:cNvPr>
              <p:cNvGrpSpPr/>
              <p:nvPr/>
            </p:nvGrpSpPr>
            <p:grpSpPr>
              <a:xfrm>
                <a:off x="5878005" y="3924550"/>
                <a:ext cx="118872" cy="84611"/>
                <a:chOff x="5873243" y="3919788"/>
                <a:chExt cx="107602" cy="84611"/>
              </a:xfrm>
              <a:grpFill/>
            </p:grpSpPr>
            <p:sp>
              <p:nvSpPr>
                <p:cNvPr id="149" name="Freeform: Shape 148">
                  <a:extLst>
                    <a:ext uri="{FF2B5EF4-FFF2-40B4-BE49-F238E27FC236}">
                      <a16:creationId xmlns:a16="http://schemas.microsoft.com/office/drawing/2014/main" id="{A9381090-C0EE-096B-DE70-43EFC5CE96E1}"/>
                    </a:ext>
                  </a:extLst>
                </p:cNvPr>
                <p:cNvSpPr/>
                <p:nvPr/>
              </p:nvSpPr>
              <p:spPr>
                <a:xfrm>
                  <a:off x="5873243" y="3923346"/>
                  <a:ext cx="99873" cy="81053"/>
                </a:xfrm>
                <a:custGeom>
                  <a:avLst/>
                  <a:gdLst>
                    <a:gd name="connsiteX0" fmla="*/ 1206000 w 1210829"/>
                    <a:gd name="connsiteY0" fmla="*/ 220073 h 982661"/>
                    <a:gd name="connsiteX1" fmla="*/ 1147733 w 1210829"/>
                    <a:gd name="connsiteY1" fmla="*/ 121437 h 982661"/>
                    <a:gd name="connsiteX2" fmla="*/ 1147719 w 1210829"/>
                    <a:gd name="connsiteY2" fmla="*/ 121419 h 982661"/>
                    <a:gd name="connsiteX3" fmla="*/ 1085735 w 1210829"/>
                    <a:gd name="connsiteY3" fmla="*/ 16283 h 982661"/>
                    <a:gd name="connsiteX4" fmla="*/ 1029498 w 1210829"/>
                    <a:gd name="connsiteY4" fmla="*/ 16273 h 982661"/>
                    <a:gd name="connsiteX5" fmla="*/ 909221 w 1210829"/>
                    <a:gd name="connsiteY5" fmla="*/ 220086 h 982661"/>
                    <a:gd name="connsiteX6" fmla="*/ 937335 w 1210829"/>
                    <a:gd name="connsiteY6" fmla="*/ 271438 h 982661"/>
                    <a:gd name="connsiteX7" fmla="*/ 969832 w 1210829"/>
                    <a:gd name="connsiteY7" fmla="*/ 271438 h 982661"/>
                    <a:gd name="connsiteX8" fmla="*/ 986882 w 1210829"/>
                    <a:gd name="connsiteY8" fmla="*/ 278614 h 982661"/>
                    <a:gd name="connsiteX9" fmla="*/ 994068 w 1210829"/>
                    <a:gd name="connsiteY9" fmla="*/ 295933 h 982661"/>
                    <a:gd name="connsiteX10" fmla="*/ 456112 w 1210829"/>
                    <a:gd name="connsiteY10" fmla="*/ 848876 h 982661"/>
                    <a:gd name="connsiteX11" fmla="*/ 106768 w 1210829"/>
                    <a:gd name="connsiteY11" fmla="*/ 716505 h 982661"/>
                    <a:gd name="connsiteX12" fmla="*/ 10651 w 1210829"/>
                    <a:gd name="connsiteY12" fmla="*/ 730913 h 982661"/>
                    <a:gd name="connsiteX13" fmla="*/ 22876 w 1210829"/>
                    <a:gd name="connsiteY13" fmla="*/ 818470 h 982661"/>
                    <a:gd name="connsiteX14" fmla="*/ 456112 w 1210829"/>
                    <a:gd name="connsiteY14" fmla="*/ 982661 h 982661"/>
                    <a:gd name="connsiteX15" fmla="*/ 1124184 w 1210829"/>
                    <a:gd name="connsiteY15" fmla="*/ 295996 h 982661"/>
                    <a:gd name="connsiteX16" fmla="*/ 1148006 w 1210829"/>
                    <a:gd name="connsiteY16" fmla="*/ 271438 h 982661"/>
                    <a:gd name="connsiteX17" fmla="*/ 1177896 w 1210829"/>
                    <a:gd name="connsiteY17" fmla="*/ 271438 h 982661"/>
                    <a:gd name="connsiteX18" fmla="*/ 1206000 w 1210829"/>
                    <a:gd name="connsiteY18" fmla="*/ 220073 h 982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10829" h="982661">
                      <a:moveTo>
                        <a:pt x="1206000" y="220073"/>
                      </a:moveTo>
                      <a:lnTo>
                        <a:pt x="1147733" y="121437"/>
                      </a:lnTo>
                      <a:cubicBezTo>
                        <a:pt x="1147729" y="121430"/>
                        <a:pt x="1147724" y="121424"/>
                        <a:pt x="1147719" y="121419"/>
                      </a:cubicBezTo>
                      <a:lnTo>
                        <a:pt x="1085735" y="16283"/>
                      </a:lnTo>
                      <a:cubicBezTo>
                        <a:pt x="1072939" y="-5423"/>
                        <a:pt x="1042308" y="-5429"/>
                        <a:pt x="1029498" y="16273"/>
                      </a:cubicBezTo>
                      <a:lnTo>
                        <a:pt x="909221" y="220086"/>
                      </a:lnTo>
                      <a:cubicBezTo>
                        <a:pt x="895925" y="242619"/>
                        <a:pt x="911705" y="271438"/>
                        <a:pt x="937335" y="271438"/>
                      </a:cubicBezTo>
                      <a:lnTo>
                        <a:pt x="969832" y="271438"/>
                      </a:lnTo>
                      <a:cubicBezTo>
                        <a:pt x="976150" y="271438"/>
                        <a:pt x="982415" y="274021"/>
                        <a:pt x="986882" y="278614"/>
                      </a:cubicBezTo>
                      <a:cubicBezTo>
                        <a:pt x="991348" y="283208"/>
                        <a:pt x="994068" y="289438"/>
                        <a:pt x="994068" y="295933"/>
                      </a:cubicBezTo>
                      <a:cubicBezTo>
                        <a:pt x="994037" y="600831"/>
                        <a:pt x="752716" y="848876"/>
                        <a:pt x="456112" y="848876"/>
                      </a:cubicBezTo>
                      <a:cubicBezTo>
                        <a:pt x="326071" y="848876"/>
                        <a:pt x="203294" y="801587"/>
                        <a:pt x="106768" y="716505"/>
                      </a:cubicBezTo>
                      <a:cubicBezTo>
                        <a:pt x="77210" y="690455"/>
                        <a:pt x="32012" y="697448"/>
                        <a:pt x="10651" y="730913"/>
                      </a:cubicBezTo>
                      <a:cubicBezTo>
                        <a:pt x="-7325" y="759085"/>
                        <a:pt x="-2085" y="796639"/>
                        <a:pt x="22876" y="818470"/>
                      </a:cubicBezTo>
                      <a:cubicBezTo>
                        <a:pt x="143057" y="923582"/>
                        <a:pt x="297198" y="982661"/>
                        <a:pt x="456112" y="982661"/>
                      </a:cubicBezTo>
                      <a:cubicBezTo>
                        <a:pt x="824441" y="982661"/>
                        <a:pt x="1124124" y="674628"/>
                        <a:pt x="1124184" y="295996"/>
                      </a:cubicBezTo>
                      <a:cubicBezTo>
                        <a:pt x="1124184" y="282496"/>
                        <a:pt x="1134875" y="271438"/>
                        <a:pt x="1148006" y="271438"/>
                      </a:cubicBezTo>
                      <a:lnTo>
                        <a:pt x="1177896" y="271438"/>
                      </a:lnTo>
                      <a:cubicBezTo>
                        <a:pt x="1203536" y="271438"/>
                        <a:pt x="1219311" y="242606"/>
                        <a:pt x="1206000" y="220073"/>
                      </a:cubicBezTo>
                      <a:close/>
                    </a:path>
                  </a:pathLst>
                </a:custGeom>
                <a:grpFill/>
                <a:ln w="9525" cap="flat">
                  <a:solidFill>
                    <a:srgbClr val="767676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47" name="Freeform: Shape 146">
                  <a:extLst>
                    <a:ext uri="{FF2B5EF4-FFF2-40B4-BE49-F238E27FC236}">
                      <a16:creationId xmlns:a16="http://schemas.microsoft.com/office/drawing/2014/main" id="{80EB061F-2F1D-EE7E-C3CB-66EEED7846A8}"/>
                    </a:ext>
                  </a:extLst>
                </p:cNvPr>
                <p:cNvSpPr/>
                <p:nvPr/>
              </p:nvSpPr>
              <p:spPr>
                <a:xfrm rot="16200000">
                  <a:off x="5947296" y="3914196"/>
                  <a:ext cx="27958" cy="39141"/>
                </a:xfrm>
                <a:custGeom>
                  <a:avLst/>
                  <a:gdLst>
                    <a:gd name="connsiteX0" fmla="*/ 139299 w 253353"/>
                    <a:gd name="connsiteY0" fmla="*/ 60927 h 279962"/>
                    <a:gd name="connsiteX1" fmla="*/ 37866 w 253353"/>
                    <a:gd name="connsiteY1" fmla="*/ 3362 h 279962"/>
                    <a:gd name="connsiteX2" fmla="*/ 0 w 253353"/>
                    <a:gd name="connsiteY2" fmla="*/ 24851 h 279962"/>
                    <a:gd name="connsiteX3" fmla="*/ 0 w 253353"/>
                    <a:gd name="connsiteY3" fmla="*/ 139981 h 279962"/>
                    <a:gd name="connsiteX4" fmla="*/ 0 w 253353"/>
                    <a:gd name="connsiteY4" fmla="*/ 255112 h 279962"/>
                    <a:gd name="connsiteX5" fmla="*/ 37866 w 253353"/>
                    <a:gd name="connsiteY5" fmla="*/ 276601 h 279962"/>
                    <a:gd name="connsiteX6" fmla="*/ 139299 w 253353"/>
                    <a:gd name="connsiteY6" fmla="*/ 219036 h 279962"/>
                    <a:gd name="connsiteX7" fmla="*/ 240732 w 253353"/>
                    <a:gd name="connsiteY7" fmla="*/ 161471 h 279962"/>
                    <a:gd name="connsiteX8" fmla="*/ 240732 w 253353"/>
                    <a:gd name="connsiteY8" fmla="*/ 118492 h 279962"/>
                    <a:gd name="connsiteX9" fmla="*/ 139299 w 253353"/>
                    <a:gd name="connsiteY9" fmla="*/ 60927 h 279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3353" h="279962">
                      <a:moveTo>
                        <a:pt x="139299" y="60927"/>
                      </a:moveTo>
                      <a:lnTo>
                        <a:pt x="37866" y="3362"/>
                      </a:lnTo>
                      <a:cubicBezTo>
                        <a:pt x="21037" y="-6190"/>
                        <a:pt x="0" y="5749"/>
                        <a:pt x="0" y="24851"/>
                      </a:cubicBezTo>
                      <a:lnTo>
                        <a:pt x="0" y="139981"/>
                      </a:lnTo>
                      <a:lnTo>
                        <a:pt x="0" y="255112"/>
                      </a:lnTo>
                      <a:cubicBezTo>
                        <a:pt x="0" y="274214"/>
                        <a:pt x="21037" y="286153"/>
                        <a:pt x="37866" y="276601"/>
                      </a:cubicBezTo>
                      <a:lnTo>
                        <a:pt x="139299" y="219036"/>
                      </a:lnTo>
                      <a:lnTo>
                        <a:pt x="240732" y="161471"/>
                      </a:lnTo>
                      <a:cubicBezTo>
                        <a:pt x="257561" y="151920"/>
                        <a:pt x="257561" y="128043"/>
                        <a:pt x="240732" y="118492"/>
                      </a:cubicBezTo>
                      <a:lnTo>
                        <a:pt x="139299" y="60927"/>
                      </a:lnTo>
                      <a:close/>
                    </a:path>
                  </a:pathLst>
                </a:custGeom>
                <a:grpFill/>
                <a:ln w="8096" cap="flat">
                  <a:solidFill>
                    <a:srgbClr val="767676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4" name="Group 173">
                <a:extLst>
                  <a:ext uri="{FF2B5EF4-FFF2-40B4-BE49-F238E27FC236}">
                    <a16:creationId xmlns:a16="http://schemas.microsoft.com/office/drawing/2014/main" id="{DFFA4E8E-E112-A630-95ED-78FB84E29ADB}"/>
                  </a:ext>
                </a:extLst>
              </p:cNvPr>
              <p:cNvGrpSpPr/>
              <p:nvPr/>
            </p:nvGrpSpPr>
            <p:grpSpPr>
              <a:xfrm>
                <a:off x="5833803" y="3871668"/>
                <a:ext cx="118872" cy="82974"/>
                <a:chOff x="5838565" y="3876430"/>
                <a:chExt cx="106360" cy="82974"/>
              </a:xfrm>
              <a:grpFill/>
            </p:grpSpPr>
            <p:sp>
              <p:nvSpPr>
                <p:cNvPr id="150" name="Freeform: Shape 149">
                  <a:extLst>
                    <a:ext uri="{FF2B5EF4-FFF2-40B4-BE49-F238E27FC236}">
                      <a16:creationId xmlns:a16="http://schemas.microsoft.com/office/drawing/2014/main" id="{AE7FBC1C-D803-D2C1-A79F-79DE4EFBBF90}"/>
                    </a:ext>
                  </a:extLst>
                </p:cNvPr>
                <p:cNvSpPr/>
                <p:nvPr/>
              </p:nvSpPr>
              <p:spPr>
                <a:xfrm>
                  <a:off x="5845029" y="3876430"/>
                  <a:ext cx="99896" cy="81064"/>
                </a:xfrm>
                <a:custGeom>
                  <a:avLst/>
                  <a:gdLst>
                    <a:gd name="connsiteX0" fmla="*/ 273520 w 1211102"/>
                    <a:gd name="connsiteY0" fmla="*/ 711342 h 982802"/>
                    <a:gd name="connsiteX1" fmla="*/ 241029 w 1211102"/>
                    <a:gd name="connsiteY1" fmla="*/ 711342 h 982802"/>
                    <a:gd name="connsiteX2" fmla="*/ 220271 w 1211102"/>
                    <a:gd name="connsiteY2" fmla="*/ 699056 h 982802"/>
                    <a:gd name="connsiteX3" fmla="*/ 217036 w 1211102"/>
                    <a:gd name="connsiteY3" fmla="*/ 686093 h 982802"/>
                    <a:gd name="connsiteX4" fmla="*/ 754990 w 1211102"/>
                    <a:gd name="connsiteY4" fmla="*/ 133791 h 982802"/>
                    <a:gd name="connsiteX5" fmla="*/ 1104336 w 1211102"/>
                    <a:gd name="connsiteY5" fmla="*/ 266156 h 982802"/>
                    <a:gd name="connsiteX6" fmla="*/ 1200451 w 1211102"/>
                    <a:gd name="connsiteY6" fmla="*/ 251746 h 982802"/>
                    <a:gd name="connsiteX7" fmla="*/ 1200451 w 1211102"/>
                    <a:gd name="connsiteY7" fmla="*/ 251745 h 982802"/>
                    <a:gd name="connsiteX8" fmla="*/ 1188229 w 1211102"/>
                    <a:gd name="connsiteY8" fmla="*/ 164191 h 982802"/>
                    <a:gd name="connsiteX9" fmla="*/ 754990 w 1211102"/>
                    <a:gd name="connsiteY9" fmla="*/ 0 h 982802"/>
                    <a:gd name="connsiteX10" fmla="*/ 86921 w 1211102"/>
                    <a:gd name="connsiteY10" fmla="*/ 686776 h 982802"/>
                    <a:gd name="connsiteX11" fmla="*/ 86009 w 1211102"/>
                    <a:gd name="connsiteY11" fmla="*/ 693520 h 982802"/>
                    <a:gd name="connsiteX12" fmla="*/ 62004 w 1211102"/>
                    <a:gd name="connsiteY12" fmla="*/ 711342 h 982802"/>
                    <a:gd name="connsiteX13" fmla="*/ 32936 w 1211102"/>
                    <a:gd name="connsiteY13" fmla="*/ 711342 h 982802"/>
                    <a:gd name="connsiteX14" fmla="*/ 4822 w 1211102"/>
                    <a:gd name="connsiteY14" fmla="*/ 762694 h 982802"/>
                    <a:gd name="connsiteX15" fmla="*/ 125121 w 1211102"/>
                    <a:gd name="connsiteY15" fmla="*/ 966531 h 982802"/>
                    <a:gd name="connsiteX16" fmla="*/ 181344 w 1211102"/>
                    <a:gd name="connsiteY16" fmla="*/ 966531 h 982802"/>
                    <a:gd name="connsiteX17" fmla="*/ 301634 w 1211102"/>
                    <a:gd name="connsiteY17" fmla="*/ 762694 h 982802"/>
                    <a:gd name="connsiteX18" fmla="*/ 273520 w 1211102"/>
                    <a:gd name="connsiteY18" fmla="*/ 711342 h 982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11102" h="982802">
                      <a:moveTo>
                        <a:pt x="273520" y="711342"/>
                      </a:moveTo>
                      <a:lnTo>
                        <a:pt x="241029" y="711342"/>
                      </a:lnTo>
                      <a:cubicBezTo>
                        <a:pt x="232859" y="711342"/>
                        <a:pt x="224907" y="707028"/>
                        <a:pt x="220271" y="699056"/>
                      </a:cubicBezTo>
                      <a:cubicBezTo>
                        <a:pt x="218010" y="695174"/>
                        <a:pt x="217032" y="690616"/>
                        <a:pt x="217036" y="686093"/>
                      </a:cubicBezTo>
                      <a:cubicBezTo>
                        <a:pt x="217395" y="381491"/>
                        <a:pt x="458584" y="133791"/>
                        <a:pt x="754990" y="133791"/>
                      </a:cubicBezTo>
                      <a:cubicBezTo>
                        <a:pt x="885034" y="133791"/>
                        <a:pt x="1007808" y="181075"/>
                        <a:pt x="1104336" y="266156"/>
                      </a:cubicBezTo>
                      <a:cubicBezTo>
                        <a:pt x="1133895" y="292206"/>
                        <a:pt x="1179093" y="285214"/>
                        <a:pt x="1200451" y="251746"/>
                      </a:cubicBezTo>
                      <a:lnTo>
                        <a:pt x="1200451" y="251745"/>
                      </a:lnTo>
                      <a:cubicBezTo>
                        <a:pt x="1218426" y="223576"/>
                        <a:pt x="1213190" y="186022"/>
                        <a:pt x="1188229" y="164191"/>
                      </a:cubicBezTo>
                      <a:cubicBezTo>
                        <a:pt x="1068048" y="59078"/>
                        <a:pt x="913909" y="0"/>
                        <a:pt x="754990" y="0"/>
                      </a:cubicBezTo>
                      <a:cubicBezTo>
                        <a:pt x="386618" y="0"/>
                        <a:pt x="86921" y="308085"/>
                        <a:pt x="86921" y="686776"/>
                      </a:cubicBezTo>
                      <a:cubicBezTo>
                        <a:pt x="86921" y="689045"/>
                        <a:pt x="86614" y="691293"/>
                        <a:pt x="86009" y="693520"/>
                      </a:cubicBezTo>
                      <a:cubicBezTo>
                        <a:pt x="83054" y="704304"/>
                        <a:pt x="72897" y="711342"/>
                        <a:pt x="62004" y="711342"/>
                      </a:cubicBezTo>
                      <a:lnTo>
                        <a:pt x="32936" y="711342"/>
                      </a:lnTo>
                      <a:cubicBezTo>
                        <a:pt x="7301" y="711342"/>
                        <a:pt x="-8475" y="740161"/>
                        <a:pt x="4822" y="762694"/>
                      </a:cubicBezTo>
                      <a:lnTo>
                        <a:pt x="125121" y="966531"/>
                      </a:lnTo>
                      <a:cubicBezTo>
                        <a:pt x="137922" y="988226"/>
                        <a:pt x="168543" y="988226"/>
                        <a:pt x="181344" y="966531"/>
                      </a:cubicBezTo>
                      <a:lnTo>
                        <a:pt x="301634" y="762694"/>
                      </a:lnTo>
                      <a:cubicBezTo>
                        <a:pt x="314931" y="740161"/>
                        <a:pt x="299154" y="711342"/>
                        <a:pt x="273520" y="711342"/>
                      </a:cubicBezTo>
                      <a:close/>
                    </a:path>
                  </a:pathLst>
                </a:custGeom>
                <a:grpFill/>
                <a:ln w="9525" cap="flat">
                  <a:solidFill>
                    <a:srgbClr val="767676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8" name="Freeform: Shape 147">
                  <a:extLst>
                    <a:ext uri="{FF2B5EF4-FFF2-40B4-BE49-F238E27FC236}">
                      <a16:creationId xmlns:a16="http://schemas.microsoft.com/office/drawing/2014/main" id="{4ABD374A-C327-96B7-595C-03CA2149A57A}"/>
                    </a:ext>
                  </a:extLst>
                </p:cNvPr>
                <p:cNvSpPr/>
                <p:nvPr/>
              </p:nvSpPr>
              <p:spPr>
                <a:xfrm rot="5400000">
                  <a:off x="5844157" y="3925854"/>
                  <a:ext cx="27958" cy="39141"/>
                </a:xfrm>
                <a:custGeom>
                  <a:avLst/>
                  <a:gdLst>
                    <a:gd name="connsiteX0" fmla="*/ 139299 w 253353"/>
                    <a:gd name="connsiteY0" fmla="*/ 60927 h 279962"/>
                    <a:gd name="connsiteX1" fmla="*/ 37866 w 253353"/>
                    <a:gd name="connsiteY1" fmla="*/ 3362 h 279962"/>
                    <a:gd name="connsiteX2" fmla="*/ 0 w 253353"/>
                    <a:gd name="connsiteY2" fmla="*/ 24851 h 279962"/>
                    <a:gd name="connsiteX3" fmla="*/ 0 w 253353"/>
                    <a:gd name="connsiteY3" fmla="*/ 139981 h 279962"/>
                    <a:gd name="connsiteX4" fmla="*/ 0 w 253353"/>
                    <a:gd name="connsiteY4" fmla="*/ 255112 h 279962"/>
                    <a:gd name="connsiteX5" fmla="*/ 37866 w 253353"/>
                    <a:gd name="connsiteY5" fmla="*/ 276601 h 279962"/>
                    <a:gd name="connsiteX6" fmla="*/ 139299 w 253353"/>
                    <a:gd name="connsiteY6" fmla="*/ 219036 h 279962"/>
                    <a:gd name="connsiteX7" fmla="*/ 240732 w 253353"/>
                    <a:gd name="connsiteY7" fmla="*/ 161471 h 279962"/>
                    <a:gd name="connsiteX8" fmla="*/ 240732 w 253353"/>
                    <a:gd name="connsiteY8" fmla="*/ 118492 h 279962"/>
                    <a:gd name="connsiteX9" fmla="*/ 139299 w 253353"/>
                    <a:gd name="connsiteY9" fmla="*/ 60927 h 279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3353" h="279962">
                      <a:moveTo>
                        <a:pt x="139299" y="60927"/>
                      </a:moveTo>
                      <a:lnTo>
                        <a:pt x="37866" y="3362"/>
                      </a:lnTo>
                      <a:cubicBezTo>
                        <a:pt x="21037" y="-6190"/>
                        <a:pt x="0" y="5749"/>
                        <a:pt x="0" y="24851"/>
                      </a:cubicBezTo>
                      <a:lnTo>
                        <a:pt x="0" y="139981"/>
                      </a:lnTo>
                      <a:lnTo>
                        <a:pt x="0" y="255112"/>
                      </a:lnTo>
                      <a:cubicBezTo>
                        <a:pt x="0" y="274214"/>
                        <a:pt x="21037" y="286153"/>
                        <a:pt x="37866" y="276601"/>
                      </a:cubicBezTo>
                      <a:lnTo>
                        <a:pt x="139299" y="219036"/>
                      </a:lnTo>
                      <a:lnTo>
                        <a:pt x="240732" y="161471"/>
                      </a:lnTo>
                      <a:cubicBezTo>
                        <a:pt x="257561" y="151920"/>
                        <a:pt x="257561" y="128043"/>
                        <a:pt x="240732" y="118492"/>
                      </a:cubicBezTo>
                      <a:lnTo>
                        <a:pt x="139299" y="60927"/>
                      </a:lnTo>
                      <a:close/>
                    </a:path>
                  </a:pathLst>
                </a:custGeom>
                <a:grpFill/>
                <a:ln w="8096" cap="flat">
                  <a:solidFill>
                    <a:srgbClr val="767676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3A1E9103-F9A2-756F-5A45-35D617053D89}"/>
                </a:ext>
              </a:extLst>
            </p:cNvPr>
            <p:cNvSpPr txBox="1"/>
            <p:nvPr/>
          </p:nvSpPr>
          <p:spPr>
            <a:xfrm>
              <a:off x="4446027" y="3818377"/>
              <a:ext cx="3382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27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AED85AEB-5FC8-0BD1-A395-92283C7C2640}"/>
                </a:ext>
              </a:extLst>
            </p:cNvPr>
            <p:cNvSpPr txBox="1"/>
            <p:nvPr/>
          </p:nvSpPr>
          <p:spPr>
            <a:xfrm>
              <a:off x="5571206" y="3818377"/>
              <a:ext cx="3382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3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D1850EFB-1CE8-A5A3-A7A0-DF638F757BA4}"/>
                </a:ext>
              </a:extLst>
            </p:cNvPr>
            <p:cNvSpPr txBox="1"/>
            <p:nvPr/>
          </p:nvSpPr>
          <p:spPr>
            <a:xfrm>
              <a:off x="6517948" y="3818377"/>
              <a:ext cx="3933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25</a:t>
              </a:r>
            </a:p>
          </p:txBody>
        </p:sp>
      </p:grpSp>
      <p:pic>
        <p:nvPicPr>
          <p:cNvPr id="166" name="Graphic 165" descr="Heart with solid fill">
            <a:extLst>
              <a:ext uri="{FF2B5EF4-FFF2-40B4-BE49-F238E27FC236}">
                <a16:creationId xmlns:a16="http://schemas.microsoft.com/office/drawing/2014/main" id="{D6FF3693-102D-0A1B-3B40-08380534262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063425" y="2748248"/>
            <a:ext cx="178282" cy="178280"/>
          </a:xfrm>
          <a:prstGeom prst="rect">
            <a:avLst/>
          </a:prstGeom>
          <a:effectLst/>
        </p:spPr>
      </p:pic>
      <p:pic>
        <p:nvPicPr>
          <p:cNvPr id="167" name="s8d733268baf48d2a5ccff6a8601336d">
            <a:extLst>
              <a:ext uri="{FF2B5EF4-FFF2-40B4-BE49-F238E27FC236}">
                <a16:creationId xmlns:a16="http://schemas.microsoft.com/office/drawing/2014/main" id="{3969EC46-4813-9297-D818-C9CE2F879E5D}"/>
              </a:ext>
            </a:extLst>
          </p:cNvPr>
          <p:cNvPicPr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906804" y="2748248"/>
            <a:ext cx="153122" cy="178550"/>
          </a:xfrm>
          <a:prstGeom prst="rect">
            <a:avLst/>
          </a:prstGeom>
          <a:effectLst/>
        </p:spPr>
      </p:pic>
      <p:grpSp>
        <p:nvGrpSpPr>
          <p:cNvPr id="168" name="Group 167">
            <a:extLst>
              <a:ext uri="{FF2B5EF4-FFF2-40B4-BE49-F238E27FC236}">
                <a16:creationId xmlns:a16="http://schemas.microsoft.com/office/drawing/2014/main" id="{44698E01-8BF2-B96E-DDB6-A2465146281F}"/>
              </a:ext>
            </a:extLst>
          </p:cNvPr>
          <p:cNvGrpSpPr/>
          <p:nvPr/>
        </p:nvGrpSpPr>
        <p:grpSpPr>
          <a:xfrm>
            <a:off x="10747730" y="2768641"/>
            <a:ext cx="163074" cy="137493"/>
            <a:chOff x="5833803" y="3871668"/>
            <a:chExt cx="163074" cy="137493"/>
          </a:xfrm>
          <a:solidFill>
            <a:srgbClr val="767676"/>
          </a:solidFill>
        </p:grpSpPr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4CCDEFC1-41BB-B1FC-C5F9-30B2177B3937}"/>
                </a:ext>
              </a:extLst>
            </p:cNvPr>
            <p:cNvGrpSpPr/>
            <p:nvPr/>
          </p:nvGrpSpPr>
          <p:grpSpPr>
            <a:xfrm>
              <a:off x="5878005" y="3924550"/>
              <a:ext cx="118872" cy="84611"/>
              <a:chOff x="5873243" y="3919788"/>
              <a:chExt cx="107602" cy="84611"/>
            </a:xfrm>
            <a:grpFill/>
          </p:grpSpPr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96151BF3-3FD2-BF9D-2D75-D0A4B9983311}"/>
                  </a:ext>
                </a:extLst>
              </p:cNvPr>
              <p:cNvSpPr/>
              <p:nvPr/>
            </p:nvSpPr>
            <p:spPr>
              <a:xfrm>
                <a:off x="5873243" y="3923346"/>
                <a:ext cx="99873" cy="81053"/>
              </a:xfrm>
              <a:custGeom>
                <a:avLst/>
                <a:gdLst>
                  <a:gd name="connsiteX0" fmla="*/ 1206000 w 1210829"/>
                  <a:gd name="connsiteY0" fmla="*/ 220073 h 982661"/>
                  <a:gd name="connsiteX1" fmla="*/ 1147733 w 1210829"/>
                  <a:gd name="connsiteY1" fmla="*/ 121437 h 982661"/>
                  <a:gd name="connsiteX2" fmla="*/ 1147719 w 1210829"/>
                  <a:gd name="connsiteY2" fmla="*/ 121419 h 982661"/>
                  <a:gd name="connsiteX3" fmla="*/ 1085735 w 1210829"/>
                  <a:gd name="connsiteY3" fmla="*/ 16283 h 982661"/>
                  <a:gd name="connsiteX4" fmla="*/ 1029498 w 1210829"/>
                  <a:gd name="connsiteY4" fmla="*/ 16273 h 982661"/>
                  <a:gd name="connsiteX5" fmla="*/ 909221 w 1210829"/>
                  <a:gd name="connsiteY5" fmla="*/ 220086 h 982661"/>
                  <a:gd name="connsiteX6" fmla="*/ 937335 w 1210829"/>
                  <a:gd name="connsiteY6" fmla="*/ 271438 h 982661"/>
                  <a:gd name="connsiteX7" fmla="*/ 969832 w 1210829"/>
                  <a:gd name="connsiteY7" fmla="*/ 271438 h 982661"/>
                  <a:gd name="connsiteX8" fmla="*/ 986882 w 1210829"/>
                  <a:gd name="connsiteY8" fmla="*/ 278614 h 982661"/>
                  <a:gd name="connsiteX9" fmla="*/ 994068 w 1210829"/>
                  <a:gd name="connsiteY9" fmla="*/ 295933 h 982661"/>
                  <a:gd name="connsiteX10" fmla="*/ 456112 w 1210829"/>
                  <a:gd name="connsiteY10" fmla="*/ 848876 h 982661"/>
                  <a:gd name="connsiteX11" fmla="*/ 106768 w 1210829"/>
                  <a:gd name="connsiteY11" fmla="*/ 716505 h 982661"/>
                  <a:gd name="connsiteX12" fmla="*/ 10651 w 1210829"/>
                  <a:gd name="connsiteY12" fmla="*/ 730913 h 982661"/>
                  <a:gd name="connsiteX13" fmla="*/ 22876 w 1210829"/>
                  <a:gd name="connsiteY13" fmla="*/ 818470 h 982661"/>
                  <a:gd name="connsiteX14" fmla="*/ 456112 w 1210829"/>
                  <a:gd name="connsiteY14" fmla="*/ 982661 h 982661"/>
                  <a:gd name="connsiteX15" fmla="*/ 1124184 w 1210829"/>
                  <a:gd name="connsiteY15" fmla="*/ 295996 h 982661"/>
                  <a:gd name="connsiteX16" fmla="*/ 1148006 w 1210829"/>
                  <a:gd name="connsiteY16" fmla="*/ 271438 h 982661"/>
                  <a:gd name="connsiteX17" fmla="*/ 1177896 w 1210829"/>
                  <a:gd name="connsiteY17" fmla="*/ 271438 h 982661"/>
                  <a:gd name="connsiteX18" fmla="*/ 1206000 w 1210829"/>
                  <a:gd name="connsiteY18" fmla="*/ 220073 h 982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10829" h="982661">
                    <a:moveTo>
                      <a:pt x="1206000" y="220073"/>
                    </a:moveTo>
                    <a:lnTo>
                      <a:pt x="1147733" y="121437"/>
                    </a:lnTo>
                    <a:cubicBezTo>
                      <a:pt x="1147729" y="121430"/>
                      <a:pt x="1147724" y="121424"/>
                      <a:pt x="1147719" y="121419"/>
                    </a:cubicBezTo>
                    <a:lnTo>
                      <a:pt x="1085735" y="16283"/>
                    </a:lnTo>
                    <a:cubicBezTo>
                      <a:pt x="1072939" y="-5423"/>
                      <a:pt x="1042308" y="-5429"/>
                      <a:pt x="1029498" y="16273"/>
                    </a:cubicBezTo>
                    <a:lnTo>
                      <a:pt x="909221" y="220086"/>
                    </a:lnTo>
                    <a:cubicBezTo>
                      <a:pt x="895925" y="242619"/>
                      <a:pt x="911705" y="271438"/>
                      <a:pt x="937335" y="271438"/>
                    </a:cubicBezTo>
                    <a:lnTo>
                      <a:pt x="969832" y="271438"/>
                    </a:lnTo>
                    <a:cubicBezTo>
                      <a:pt x="976150" y="271438"/>
                      <a:pt x="982415" y="274021"/>
                      <a:pt x="986882" y="278614"/>
                    </a:cubicBezTo>
                    <a:cubicBezTo>
                      <a:pt x="991348" y="283208"/>
                      <a:pt x="994068" y="289438"/>
                      <a:pt x="994068" y="295933"/>
                    </a:cubicBezTo>
                    <a:cubicBezTo>
                      <a:pt x="994037" y="600831"/>
                      <a:pt x="752716" y="848876"/>
                      <a:pt x="456112" y="848876"/>
                    </a:cubicBezTo>
                    <a:cubicBezTo>
                      <a:pt x="326071" y="848876"/>
                      <a:pt x="203294" y="801587"/>
                      <a:pt x="106768" y="716505"/>
                    </a:cubicBezTo>
                    <a:cubicBezTo>
                      <a:pt x="77210" y="690455"/>
                      <a:pt x="32012" y="697448"/>
                      <a:pt x="10651" y="730913"/>
                    </a:cubicBezTo>
                    <a:cubicBezTo>
                      <a:pt x="-7325" y="759085"/>
                      <a:pt x="-2085" y="796639"/>
                      <a:pt x="22876" y="818470"/>
                    </a:cubicBezTo>
                    <a:cubicBezTo>
                      <a:pt x="143057" y="923582"/>
                      <a:pt x="297198" y="982661"/>
                      <a:pt x="456112" y="982661"/>
                    </a:cubicBezTo>
                    <a:cubicBezTo>
                      <a:pt x="824441" y="982661"/>
                      <a:pt x="1124124" y="674628"/>
                      <a:pt x="1124184" y="295996"/>
                    </a:cubicBezTo>
                    <a:cubicBezTo>
                      <a:pt x="1124184" y="282496"/>
                      <a:pt x="1134875" y="271438"/>
                      <a:pt x="1148006" y="271438"/>
                    </a:cubicBezTo>
                    <a:lnTo>
                      <a:pt x="1177896" y="271438"/>
                    </a:lnTo>
                    <a:cubicBezTo>
                      <a:pt x="1203536" y="271438"/>
                      <a:pt x="1219311" y="242606"/>
                      <a:pt x="1206000" y="220073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1ABB7926-E659-9B18-7AD3-BDFB21A1A257}"/>
                  </a:ext>
                </a:extLst>
              </p:cNvPr>
              <p:cNvSpPr/>
              <p:nvPr/>
            </p:nvSpPr>
            <p:spPr>
              <a:xfrm rot="16200000">
                <a:off x="5947296" y="3914196"/>
                <a:ext cx="27958" cy="39141"/>
              </a:xfrm>
              <a:custGeom>
                <a:avLst/>
                <a:gdLst>
                  <a:gd name="connsiteX0" fmla="*/ 139299 w 253353"/>
                  <a:gd name="connsiteY0" fmla="*/ 60927 h 279962"/>
                  <a:gd name="connsiteX1" fmla="*/ 37866 w 253353"/>
                  <a:gd name="connsiteY1" fmla="*/ 3362 h 279962"/>
                  <a:gd name="connsiteX2" fmla="*/ 0 w 253353"/>
                  <a:gd name="connsiteY2" fmla="*/ 24851 h 279962"/>
                  <a:gd name="connsiteX3" fmla="*/ 0 w 253353"/>
                  <a:gd name="connsiteY3" fmla="*/ 139981 h 279962"/>
                  <a:gd name="connsiteX4" fmla="*/ 0 w 253353"/>
                  <a:gd name="connsiteY4" fmla="*/ 255112 h 279962"/>
                  <a:gd name="connsiteX5" fmla="*/ 37866 w 253353"/>
                  <a:gd name="connsiteY5" fmla="*/ 276601 h 279962"/>
                  <a:gd name="connsiteX6" fmla="*/ 139299 w 253353"/>
                  <a:gd name="connsiteY6" fmla="*/ 219036 h 279962"/>
                  <a:gd name="connsiteX7" fmla="*/ 240732 w 253353"/>
                  <a:gd name="connsiteY7" fmla="*/ 161471 h 279962"/>
                  <a:gd name="connsiteX8" fmla="*/ 240732 w 253353"/>
                  <a:gd name="connsiteY8" fmla="*/ 118492 h 279962"/>
                  <a:gd name="connsiteX9" fmla="*/ 139299 w 253353"/>
                  <a:gd name="connsiteY9" fmla="*/ 60927 h 279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3353" h="279962">
                    <a:moveTo>
                      <a:pt x="139299" y="60927"/>
                    </a:moveTo>
                    <a:lnTo>
                      <a:pt x="37866" y="3362"/>
                    </a:lnTo>
                    <a:cubicBezTo>
                      <a:pt x="21037" y="-6190"/>
                      <a:pt x="0" y="5749"/>
                      <a:pt x="0" y="24851"/>
                    </a:cubicBezTo>
                    <a:lnTo>
                      <a:pt x="0" y="139981"/>
                    </a:lnTo>
                    <a:lnTo>
                      <a:pt x="0" y="255112"/>
                    </a:lnTo>
                    <a:cubicBezTo>
                      <a:pt x="0" y="274214"/>
                      <a:pt x="21037" y="286153"/>
                      <a:pt x="37866" y="276601"/>
                    </a:cubicBezTo>
                    <a:lnTo>
                      <a:pt x="139299" y="219036"/>
                    </a:lnTo>
                    <a:lnTo>
                      <a:pt x="240732" y="161471"/>
                    </a:lnTo>
                    <a:cubicBezTo>
                      <a:pt x="257561" y="151920"/>
                      <a:pt x="257561" y="128043"/>
                      <a:pt x="240732" y="118492"/>
                    </a:cubicBezTo>
                    <a:lnTo>
                      <a:pt x="139299" y="60927"/>
                    </a:lnTo>
                    <a:close/>
                  </a:path>
                </a:pathLst>
              </a:custGeom>
              <a:grpFill/>
              <a:ln w="8096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446C26CA-001B-36F6-A433-3C5CDE4AFD32}"/>
                </a:ext>
              </a:extLst>
            </p:cNvPr>
            <p:cNvGrpSpPr/>
            <p:nvPr/>
          </p:nvGrpSpPr>
          <p:grpSpPr>
            <a:xfrm>
              <a:off x="5833803" y="3871668"/>
              <a:ext cx="118872" cy="82974"/>
              <a:chOff x="5838565" y="3876430"/>
              <a:chExt cx="106360" cy="82974"/>
            </a:xfrm>
            <a:grpFill/>
          </p:grpSpPr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73CB21AA-9E5A-7B1C-39E9-8DC2F73096F9}"/>
                  </a:ext>
                </a:extLst>
              </p:cNvPr>
              <p:cNvSpPr/>
              <p:nvPr/>
            </p:nvSpPr>
            <p:spPr>
              <a:xfrm>
                <a:off x="5845029" y="3876430"/>
                <a:ext cx="99896" cy="81064"/>
              </a:xfrm>
              <a:custGeom>
                <a:avLst/>
                <a:gdLst>
                  <a:gd name="connsiteX0" fmla="*/ 273520 w 1211102"/>
                  <a:gd name="connsiteY0" fmla="*/ 711342 h 982802"/>
                  <a:gd name="connsiteX1" fmla="*/ 241029 w 1211102"/>
                  <a:gd name="connsiteY1" fmla="*/ 711342 h 982802"/>
                  <a:gd name="connsiteX2" fmla="*/ 220271 w 1211102"/>
                  <a:gd name="connsiteY2" fmla="*/ 699056 h 982802"/>
                  <a:gd name="connsiteX3" fmla="*/ 217036 w 1211102"/>
                  <a:gd name="connsiteY3" fmla="*/ 686093 h 982802"/>
                  <a:gd name="connsiteX4" fmla="*/ 754990 w 1211102"/>
                  <a:gd name="connsiteY4" fmla="*/ 133791 h 982802"/>
                  <a:gd name="connsiteX5" fmla="*/ 1104336 w 1211102"/>
                  <a:gd name="connsiteY5" fmla="*/ 266156 h 982802"/>
                  <a:gd name="connsiteX6" fmla="*/ 1200451 w 1211102"/>
                  <a:gd name="connsiteY6" fmla="*/ 251746 h 982802"/>
                  <a:gd name="connsiteX7" fmla="*/ 1200451 w 1211102"/>
                  <a:gd name="connsiteY7" fmla="*/ 251745 h 982802"/>
                  <a:gd name="connsiteX8" fmla="*/ 1188229 w 1211102"/>
                  <a:gd name="connsiteY8" fmla="*/ 164191 h 982802"/>
                  <a:gd name="connsiteX9" fmla="*/ 754990 w 1211102"/>
                  <a:gd name="connsiteY9" fmla="*/ 0 h 982802"/>
                  <a:gd name="connsiteX10" fmla="*/ 86921 w 1211102"/>
                  <a:gd name="connsiteY10" fmla="*/ 686776 h 982802"/>
                  <a:gd name="connsiteX11" fmla="*/ 86009 w 1211102"/>
                  <a:gd name="connsiteY11" fmla="*/ 693520 h 982802"/>
                  <a:gd name="connsiteX12" fmla="*/ 62004 w 1211102"/>
                  <a:gd name="connsiteY12" fmla="*/ 711342 h 982802"/>
                  <a:gd name="connsiteX13" fmla="*/ 32936 w 1211102"/>
                  <a:gd name="connsiteY13" fmla="*/ 711342 h 982802"/>
                  <a:gd name="connsiteX14" fmla="*/ 4822 w 1211102"/>
                  <a:gd name="connsiteY14" fmla="*/ 762694 h 982802"/>
                  <a:gd name="connsiteX15" fmla="*/ 125121 w 1211102"/>
                  <a:gd name="connsiteY15" fmla="*/ 966531 h 982802"/>
                  <a:gd name="connsiteX16" fmla="*/ 181344 w 1211102"/>
                  <a:gd name="connsiteY16" fmla="*/ 966531 h 982802"/>
                  <a:gd name="connsiteX17" fmla="*/ 301634 w 1211102"/>
                  <a:gd name="connsiteY17" fmla="*/ 762694 h 982802"/>
                  <a:gd name="connsiteX18" fmla="*/ 273520 w 1211102"/>
                  <a:gd name="connsiteY18" fmla="*/ 711342 h 982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11102" h="982802">
                    <a:moveTo>
                      <a:pt x="273520" y="711342"/>
                    </a:moveTo>
                    <a:lnTo>
                      <a:pt x="241029" y="711342"/>
                    </a:lnTo>
                    <a:cubicBezTo>
                      <a:pt x="232859" y="711342"/>
                      <a:pt x="224907" y="707028"/>
                      <a:pt x="220271" y="699056"/>
                    </a:cubicBezTo>
                    <a:cubicBezTo>
                      <a:pt x="218010" y="695174"/>
                      <a:pt x="217032" y="690616"/>
                      <a:pt x="217036" y="686093"/>
                    </a:cubicBezTo>
                    <a:cubicBezTo>
                      <a:pt x="217395" y="381491"/>
                      <a:pt x="458584" y="133791"/>
                      <a:pt x="754990" y="133791"/>
                    </a:cubicBezTo>
                    <a:cubicBezTo>
                      <a:pt x="885034" y="133791"/>
                      <a:pt x="1007808" y="181075"/>
                      <a:pt x="1104336" y="266156"/>
                    </a:cubicBezTo>
                    <a:cubicBezTo>
                      <a:pt x="1133895" y="292206"/>
                      <a:pt x="1179093" y="285214"/>
                      <a:pt x="1200451" y="251746"/>
                    </a:cubicBezTo>
                    <a:lnTo>
                      <a:pt x="1200451" y="251745"/>
                    </a:lnTo>
                    <a:cubicBezTo>
                      <a:pt x="1218426" y="223576"/>
                      <a:pt x="1213190" y="186022"/>
                      <a:pt x="1188229" y="164191"/>
                    </a:cubicBezTo>
                    <a:cubicBezTo>
                      <a:pt x="1068048" y="59078"/>
                      <a:pt x="913909" y="0"/>
                      <a:pt x="754990" y="0"/>
                    </a:cubicBezTo>
                    <a:cubicBezTo>
                      <a:pt x="386618" y="0"/>
                      <a:pt x="86921" y="308085"/>
                      <a:pt x="86921" y="686776"/>
                    </a:cubicBezTo>
                    <a:cubicBezTo>
                      <a:pt x="86921" y="689045"/>
                      <a:pt x="86614" y="691293"/>
                      <a:pt x="86009" y="693520"/>
                    </a:cubicBezTo>
                    <a:cubicBezTo>
                      <a:pt x="83054" y="704304"/>
                      <a:pt x="72897" y="711342"/>
                      <a:pt x="62004" y="711342"/>
                    </a:cubicBezTo>
                    <a:lnTo>
                      <a:pt x="32936" y="711342"/>
                    </a:lnTo>
                    <a:cubicBezTo>
                      <a:pt x="7301" y="711342"/>
                      <a:pt x="-8475" y="740161"/>
                      <a:pt x="4822" y="762694"/>
                    </a:cubicBezTo>
                    <a:lnTo>
                      <a:pt x="125121" y="966531"/>
                    </a:lnTo>
                    <a:cubicBezTo>
                      <a:pt x="137922" y="988226"/>
                      <a:pt x="168543" y="988226"/>
                      <a:pt x="181344" y="966531"/>
                    </a:cubicBezTo>
                    <a:lnTo>
                      <a:pt x="301634" y="762694"/>
                    </a:lnTo>
                    <a:cubicBezTo>
                      <a:pt x="314931" y="740161"/>
                      <a:pt x="299154" y="711342"/>
                      <a:pt x="273520" y="711342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78192F8B-6003-2900-D662-000556353F7A}"/>
                  </a:ext>
                </a:extLst>
              </p:cNvPr>
              <p:cNvSpPr/>
              <p:nvPr/>
            </p:nvSpPr>
            <p:spPr>
              <a:xfrm rot="5400000">
                <a:off x="5844157" y="3925854"/>
                <a:ext cx="27958" cy="39141"/>
              </a:xfrm>
              <a:custGeom>
                <a:avLst/>
                <a:gdLst>
                  <a:gd name="connsiteX0" fmla="*/ 139299 w 253353"/>
                  <a:gd name="connsiteY0" fmla="*/ 60927 h 279962"/>
                  <a:gd name="connsiteX1" fmla="*/ 37866 w 253353"/>
                  <a:gd name="connsiteY1" fmla="*/ 3362 h 279962"/>
                  <a:gd name="connsiteX2" fmla="*/ 0 w 253353"/>
                  <a:gd name="connsiteY2" fmla="*/ 24851 h 279962"/>
                  <a:gd name="connsiteX3" fmla="*/ 0 w 253353"/>
                  <a:gd name="connsiteY3" fmla="*/ 139981 h 279962"/>
                  <a:gd name="connsiteX4" fmla="*/ 0 w 253353"/>
                  <a:gd name="connsiteY4" fmla="*/ 255112 h 279962"/>
                  <a:gd name="connsiteX5" fmla="*/ 37866 w 253353"/>
                  <a:gd name="connsiteY5" fmla="*/ 276601 h 279962"/>
                  <a:gd name="connsiteX6" fmla="*/ 139299 w 253353"/>
                  <a:gd name="connsiteY6" fmla="*/ 219036 h 279962"/>
                  <a:gd name="connsiteX7" fmla="*/ 240732 w 253353"/>
                  <a:gd name="connsiteY7" fmla="*/ 161471 h 279962"/>
                  <a:gd name="connsiteX8" fmla="*/ 240732 w 253353"/>
                  <a:gd name="connsiteY8" fmla="*/ 118492 h 279962"/>
                  <a:gd name="connsiteX9" fmla="*/ 139299 w 253353"/>
                  <a:gd name="connsiteY9" fmla="*/ 60927 h 279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3353" h="279962">
                    <a:moveTo>
                      <a:pt x="139299" y="60927"/>
                    </a:moveTo>
                    <a:lnTo>
                      <a:pt x="37866" y="3362"/>
                    </a:lnTo>
                    <a:cubicBezTo>
                      <a:pt x="21037" y="-6190"/>
                      <a:pt x="0" y="5749"/>
                      <a:pt x="0" y="24851"/>
                    </a:cubicBezTo>
                    <a:lnTo>
                      <a:pt x="0" y="139981"/>
                    </a:lnTo>
                    <a:lnTo>
                      <a:pt x="0" y="255112"/>
                    </a:lnTo>
                    <a:cubicBezTo>
                      <a:pt x="0" y="274214"/>
                      <a:pt x="21037" y="286153"/>
                      <a:pt x="37866" y="276601"/>
                    </a:cubicBezTo>
                    <a:lnTo>
                      <a:pt x="139299" y="219036"/>
                    </a:lnTo>
                    <a:lnTo>
                      <a:pt x="240732" y="161471"/>
                    </a:lnTo>
                    <a:cubicBezTo>
                      <a:pt x="257561" y="151920"/>
                      <a:pt x="257561" y="128043"/>
                      <a:pt x="240732" y="118492"/>
                    </a:cubicBezTo>
                    <a:lnTo>
                      <a:pt x="139299" y="60927"/>
                    </a:lnTo>
                    <a:close/>
                  </a:path>
                </a:pathLst>
              </a:custGeom>
              <a:grpFill/>
              <a:ln w="8096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69" name="TextBox 168">
            <a:extLst>
              <a:ext uri="{FF2B5EF4-FFF2-40B4-BE49-F238E27FC236}">
                <a16:creationId xmlns:a16="http://schemas.microsoft.com/office/drawing/2014/main" id="{B2157B90-41C4-FD43-2E93-361B16E97050}"/>
              </a:ext>
            </a:extLst>
          </p:cNvPr>
          <p:cNvSpPr txBox="1"/>
          <p:nvPr/>
        </p:nvSpPr>
        <p:spPr>
          <a:xfrm>
            <a:off x="9212527" y="2715350"/>
            <a:ext cx="338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8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593C563A-DC6D-236A-206A-26AAD5627750}"/>
              </a:ext>
            </a:extLst>
          </p:cNvPr>
          <p:cNvSpPr txBox="1"/>
          <p:nvPr/>
        </p:nvSpPr>
        <p:spPr>
          <a:xfrm>
            <a:off x="10048351" y="2715350"/>
            <a:ext cx="338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14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3DD24035-A044-38EC-E8CE-7ABCA193A08F}"/>
              </a:ext>
            </a:extLst>
          </p:cNvPr>
          <p:cNvSpPr txBox="1"/>
          <p:nvPr/>
        </p:nvSpPr>
        <p:spPr>
          <a:xfrm>
            <a:off x="10890918" y="2715350"/>
            <a:ext cx="3933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2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067D4B43-64DA-4CD0-07F1-CFBA0FF49C0A}"/>
              </a:ext>
            </a:extLst>
          </p:cNvPr>
          <p:cNvSpPr txBox="1"/>
          <p:nvPr/>
        </p:nvSpPr>
        <p:spPr>
          <a:xfrm>
            <a:off x="10351324" y="1516493"/>
            <a:ext cx="10360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45m ago</a:t>
            </a:r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5D462991-3EC7-D623-0AE2-B7F236478DF7}"/>
              </a:ext>
            </a:extLst>
          </p:cNvPr>
          <p:cNvGrpSpPr/>
          <p:nvPr/>
        </p:nvGrpSpPr>
        <p:grpSpPr>
          <a:xfrm>
            <a:off x="9063425" y="5203400"/>
            <a:ext cx="2220807" cy="246221"/>
            <a:chOff x="9063425" y="5203400"/>
            <a:chExt cx="2220807" cy="246221"/>
          </a:xfrm>
        </p:grpSpPr>
        <p:pic>
          <p:nvPicPr>
            <p:cNvPr id="199" name="Graphic 198" descr="Heart with solid fill">
              <a:extLst>
                <a:ext uri="{FF2B5EF4-FFF2-40B4-BE49-F238E27FC236}">
                  <a16:creationId xmlns:a16="http://schemas.microsoft.com/office/drawing/2014/main" id="{49980188-A359-D897-1624-4E10BA2FC5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063425" y="5236298"/>
              <a:ext cx="178282" cy="178280"/>
            </a:xfrm>
            <a:prstGeom prst="rect">
              <a:avLst/>
            </a:prstGeom>
            <a:effectLst/>
          </p:spPr>
        </p:pic>
        <p:pic>
          <p:nvPicPr>
            <p:cNvPr id="200" name="s8d733268baf48d2a5ccff6a8601336d">
              <a:extLst>
                <a:ext uri="{FF2B5EF4-FFF2-40B4-BE49-F238E27FC236}">
                  <a16:creationId xmlns:a16="http://schemas.microsoft.com/office/drawing/2014/main" id="{15A22BFF-FB1F-2627-A9A1-3B6872192F3E}"/>
                </a:ext>
              </a:extLst>
            </p:cNvPr>
            <p:cNvPicPr>
              <a:picLocks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9935379" y="5236298"/>
              <a:ext cx="153122" cy="178550"/>
            </a:xfrm>
            <a:prstGeom prst="rect">
              <a:avLst/>
            </a:prstGeom>
            <a:effectLst/>
          </p:spPr>
        </p:pic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30ED180C-83D1-4A39-0237-293A8F5DCAB9}"/>
                </a:ext>
              </a:extLst>
            </p:cNvPr>
            <p:cNvGrpSpPr/>
            <p:nvPr/>
          </p:nvGrpSpPr>
          <p:grpSpPr>
            <a:xfrm>
              <a:off x="10747730" y="5256691"/>
              <a:ext cx="163074" cy="137493"/>
              <a:chOff x="5833803" y="3871668"/>
              <a:chExt cx="163074" cy="137493"/>
            </a:xfrm>
            <a:solidFill>
              <a:srgbClr val="767676"/>
            </a:solidFill>
          </p:grpSpPr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FAC86EDA-463F-9FFF-C5B7-B99F773C296B}"/>
                  </a:ext>
                </a:extLst>
              </p:cNvPr>
              <p:cNvGrpSpPr/>
              <p:nvPr/>
            </p:nvGrpSpPr>
            <p:grpSpPr>
              <a:xfrm>
                <a:off x="5878005" y="3924550"/>
                <a:ext cx="118872" cy="84611"/>
                <a:chOff x="5873243" y="3919788"/>
                <a:chExt cx="107602" cy="84611"/>
              </a:xfrm>
              <a:grpFill/>
            </p:grpSpPr>
            <p:sp>
              <p:nvSpPr>
                <p:cNvPr id="206" name="Freeform: Shape 205">
                  <a:extLst>
                    <a:ext uri="{FF2B5EF4-FFF2-40B4-BE49-F238E27FC236}">
                      <a16:creationId xmlns:a16="http://schemas.microsoft.com/office/drawing/2014/main" id="{905C908F-AEB1-ADA5-9DBB-085A47CD5D4B}"/>
                    </a:ext>
                  </a:extLst>
                </p:cNvPr>
                <p:cNvSpPr/>
                <p:nvPr/>
              </p:nvSpPr>
              <p:spPr>
                <a:xfrm>
                  <a:off x="5873243" y="3923346"/>
                  <a:ext cx="99873" cy="81053"/>
                </a:xfrm>
                <a:custGeom>
                  <a:avLst/>
                  <a:gdLst>
                    <a:gd name="connsiteX0" fmla="*/ 1206000 w 1210829"/>
                    <a:gd name="connsiteY0" fmla="*/ 220073 h 982661"/>
                    <a:gd name="connsiteX1" fmla="*/ 1147733 w 1210829"/>
                    <a:gd name="connsiteY1" fmla="*/ 121437 h 982661"/>
                    <a:gd name="connsiteX2" fmla="*/ 1147719 w 1210829"/>
                    <a:gd name="connsiteY2" fmla="*/ 121419 h 982661"/>
                    <a:gd name="connsiteX3" fmla="*/ 1085735 w 1210829"/>
                    <a:gd name="connsiteY3" fmla="*/ 16283 h 982661"/>
                    <a:gd name="connsiteX4" fmla="*/ 1029498 w 1210829"/>
                    <a:gd name="connsiteY4" fmla="*/ 16273 h 982661"/>
                    <a:gd name="connsiteX5" fmla="*/ 909221 w 1210829"/>
                    <a:gd name="connsiteY5" fmla="*/ 220086 h 982661"/>
                    <a:gd name="connsiteX6" fmla="*/ 937335 w 1210829"/>
                    <a:gd name="connsiteY6" fmla="*/ 271438 h 982661"/>
                    <a:gd name="connsiteX7" fmla="*/ 969832 w 1210829"/>
                    <a:gd name="connsiteY7" fmla="*/ 271438 h 982661"/>
                    <a:gd name="connsiteX8" fmla="*/ 986882 w 1210829"/>
                    <a:gd name="connsiteY8" fmla="*/ 278614 h 982661"/>
                    <a:gd name="connsiteX9" fmla="*/ 994068 w 1210829"/>
                    <a:gd name="connsiteY9" fmla="*/ 295933 h 982661"/>
                    <a:gd name="connsiteX10" fmla="*/ 456112 w 1210829"/>
                    <a:gd name="connsiteY10" fmla="*/ 848876 h 982661"/>
                    <a:gd name="connsiteX11" fmla="*/ 106768 w 1210829"/>
                    <a:gd name="connsiteY11" fmla="*/ 716505 h 982661"/>
                    <a:gd name="connsiteX12" fmla="*/ 10651 w 1210829"/>
                    <a:gd name="connsiteY12" fmla="*/ 730913 h 982661"/>
                    <a:gd name="connsiteX13" fmla="*/ 22876 w 1210829"/>
                    <a:gd name="connsiteY13" fmla="*/ 818470 h 982661"/>
                    <a:gd name="connsiteX14" fmla="*/ 456112 w 1210829"/>
                    <a:gd name="connsiteY14" fmla="*/ 982661 h 982661"/>
                    <a:gd name="connsiteX15" fmla="*/ 1124184 w 1210829"/>
                    <a:gd name="connsiteY15" fmla="*/ 295996 h 982661"/>
                    <a:gd name="connsiteX16" fmla="*/ 1148006 w 1210829"/>
                    <a:gd name="connsiteY16" fmla="*/ 271438 h 982661"/>
                    <a:gd name="connsiteX17" fmla="*/ 1177896 w 1210829"/>
                    <a:gd name="connsiteY17" fmla="*/ 271438 h 982661"/>
                    <a:gd name="connsiteX18" fmla="*/ 1206000 w 1210829"/>
                    <a:gd name="connsiteY18" fmla="*/ 220073 h 982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10829" h="982661">
                      <a:moveTo>
                        <a:pt x="1206000" y="220073"/>
                      </a:moveTo>
                      <a:lnTo>
                        <a:pt x="1147733" y="121437"/>
                      </a:lnTo>
                      <a:cubicBezTo>
                        <a:pt x="1147729" y="121430"/>
                        <a:pt x="1147724" y="121424"/>
                        <a:pt x="1147719" y="121419"/>
                      </a:cubicBezTo>
                      <a:lnTo>
                        <a:pt x="1085735" y="16283"/>
                      </a:lnTo>
                      <a:cubicBezTo>
                        <a:pt x="1072939" y="-5423"/>
                        <a:pt x="1042308" y="-5429"/>
                        <a:pt x="1029498" y="16273"/>
                      </a:cubicBezTo>
                      <a:lnTo>
                        <a:pt x="909221" y="220086"/>
                      </a:lnTo>
                      <a:cubicBezTo>
                        <a:pt x="895925" y="242619"/>
                        <a:pt x="911705" y="271438"/>
                        <a:pt x="937335" y="271438"/>
                      </a:cubicBezTo>
                      <a:lnTo>
                        <a:pt x="969832" y="271438"/>
                      </a:lnTo>
                      <a:cubicBezTo>
                        <a:pt x="976150" y="271438"/>
                        <a:pt x="982415" y="274021"/>
                        <a:pt x="986882" y="278614"/>
                      </a:cubicBezTo>
                      <a:cubicBezTo>
                        <a:pt x="991348" y="283208"/>
                        <a:pt x="994068" y="289438"/>
                        <a:pt x="994068" y="295933"/>
                      </a:cubicBezTo>
                      <a:cubicBezTo>
                        <a:pt x="994037" y="600831"/>
                        <a:pt x="752716" y="848876"/>
                        <a:pt x="456112" y="848876"/>
                      </a:cubicBezTo>
                      <a:cubicBezTo>
                        <a:pt x="326071" y="848876"/>
                        <a:pt x="203294" y="801587"/>
                        <a:pt x="106768" y="716505"/>
                      </a:cubicBezTo>
                      <a:cubicBezTo>
                        <a:pt x="77210" y="690455"/>
                        <a:pt x="32012" y="697448"/>
                        <a:pt x="10651" y="730913"/>
                      </a:cubicBezTo>
                      <a:cubicBezTo>
                        <a:pt x="-7325" y="759085"/>
                        <a:pt x="-2085" y="796639"/>
                        <a:pt x="22876" y="818470"/>
                      </a:cubicBezTo>
                      <a:cubicBezTo>
                        <a:pt x="143057" y="923582"/>
                        <a:pt x="297198" y="982661"/>
                        <a:pt x="456112" y="982661"/>
                      </a:cubicBezTo>
                      <a:cubicBezTo>
                        <a:pt x="824441" y="982661"/>
                        <a:pt x="1124124" y="674628"/>
                        <a:pt x="1124184" y="295996"/>
                      </a:cubicBezTo>
                      <a:cubicBezTo>
                        <a:pt x="1124184" y="282496"/>
                        <a:pt x="1134875" y="271438"/>
                        <a:pt x="1148006" y="271438"/>
                      </a:cubicBezTo>
                      <a:lnTo>
                        <a:pt x="1177896" y="271438"/>
                      </a:lnTo>
                      <a:cubicBezTo>
                        <a:pt x="1203536" y="271438"/>
                        <a:pt x="1219311" y="242606"/>
                        <a:pt x="1206000" y="220073"/>
                      </a:cubicBezTo>
                      <a:close/>
                    </a:path>
                  </a:pathLst>
                </a:custGeom>
                <a:grpFill/>
                <a:ln w="9525" cap="flat">
                  <a:solidFill>
                    <a:srgbClr val="767676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207" name="Freeform: Shape 206">
                  <a:extLst>
                    <a:ext uri="{FF2B5EF4-FFF2-40B4-BE49-F238E27FC236}">
                      <a16:creationId xmlns:a16="http://schemas.microsoft.com/office/drawing/2014/main" id="{1A7CADF0-E02B-CF37-86F4-2E456DB9D9BB}"/>
                    </a:ext>
                  </a:extLst>
                </p:cNvPr>
                <p:cNvSpPr/>
                <p:nvPr/>
              </p:nvSpPr>
              <p:spPr>
                <a:xfrm rot="16200000">
                  <a:off x="5947296" y="3914196"/>
                  <a:ext cx="27958" cy="39141"/>
                </a:xfrm>
                <a:custGeom>
                  <a:avLst/>
                  <a:gdLst>
                    <a:gd name="connsiteX0" fmla="*/ 139299 w 253353"/>
                    <a:gd name="connsiteY0" fmla="*/ 60927 h 279962"/>
                    <a:gd name="connsiteX1" fmla="*/ 37866 w 253353"/>
                    <a:gd name="connsiteY1" fmla="*/ 3362 h 279962"/>
                    <a:gd name="connsiteX2" fmla="*/ 0 w 253353"/>
                    <a:gd name="connsiteY2" fmla="*/ 24851 h 279962"/>
                    <a:gd name="connsiteX3" fmla="*/ 0 w 253353"/>
                    <a:gd name="connsiteY3" fmla="*/ 139981 h 279962"/>
                    <a:gd name="connsiteX4" fmla="*/ 0 w 253353"/>
                    <a:gd name="connsiteY4" fmla="*/ 255112 h 279962"/>
                    <a:gd name="connsiteX5" fmla="*/ 37866 w 253353"/>
                    <a:gd name="connsiteY5" fmla="*/ 276601 h 279962"/>
                    <a:gd name="connsiteX6" fmla="*/ 139299 w 253353"/>
                    <a:gd name="connsiteY6" fmla="*/ 219036 h 279962"/>
                    <a:gd name="connsiteX7" fmla="*/ 240732 w 253353"/>
                    <a:gd name="connsiteY7" fmla="*/ 161471 h 279962"/>
                    <a:gd name="connsiteX8" fmla="*/ 240732 w 253353"/>
                    <a:gd name="connsiteY8" fmla="*/ 118492 h 279962"/>
                    <a:gd name="connsiteX9" fmla="*/ 139299 w 253353"/>
                    <a:gd name="connsiteY9" fmla="*/ 60927 h 279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3353" h="279962">
                      <a:moveTo>
                        <a:pt x="139299" y="60927"/>
                      </a:moveTo>
                      <a:lnTo>
                        <a:pt x="37866" y="3362"/>
                      </a:lnTo>
                      <a:cubicBezTo>
                        <a:pt x="21037" y="-6190"/>
                        <a:pt x="0" y="5749"/>
                        <a:pt x="0" y="24851"/>
                      </a:cubicBezTo>
                      <a:lnTo>
                        <a:pt x="0" y="139981"/>
                      </a:lnTo>
                      <a:lnTo>
                        <a:pt x="0" y="255112"/>
                      </a:lnTo>
                      <a:cubicBezTo>
                        <a:pt x="0" y="274214"/>
                        <a:pt x="21037" y="286153"/>
                        <a:pt x="37866" y="276601"/>
                      </a:cubicBezTo>
                      <a:lnTo>
                        <a:pt x="139299" y="219036"/>
                      </a:lnTo>
                      <a:lnTo>
                        <a:pt x="240732" y="161471"/>
                      </a:lnTo>
                      <a:cubicBezTo>
                        <a:pt x="257561" y="151920"/>
                        <a:pt x="257561" y="128043"/>
                        <a:pt x="240732" y="118492"/>
                      </a:cubicBezTo>
                      <a:lnTo>
                        <a:pt x="139299" y="60927"/>
                      </a:lnTo>
                      <a:close/>
                    </a:path>
                  </a:pathLst>
                </a:custGeom>
                <a:grpFill/>
                <a:ln w="8096" cap="flat">
                  <a:solidFill>
                    <a:srgbClr val="767676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3" name="Group 202">
                <a:extLst>
                  <a:ext uri="{FF2B5EF4-FFF2-40B4-BE49-F238E27FC236}">
                    <a16:creationId xmlns:a16="http://schemas.microsoft.com/office/drawing/2014/main" id="{39656CC2-025E-FA08-C183-85113BCA77CC}"/>
                  </a:ext>
                </a:extLst>
              </p:cNvPr>
              <p:cNvGrpSpPr/>
              <p:nvPr/>
            </p:nvGrpSpPr>
            <p:grpSpPr>
              <a:xfrm>
                <a:off x="5833803" y="3871668"/>
                <a:ext cx="118872" cy="82974"/>
                <a:chOff x="5838565" y="3876430"/>
                <a:chExt cx="106360" cy="82974"/>
              </a:xfrm>
              <a:grpFill/>
            </p:grpSpPr>
            <p:sp>
              <p:nvSpPr>
                <p:cNvPr id="204" name="Freeform: Shape 203">
                  <a:extLst>
                    <a:ext uri="{FF2B5EF4-FFF2-40B4-BE49-F238E27FC236}">
                      <a16:creationId xmlns:a16="http://schemas.microsoft.com/office/drawing/2014/main" id="{DAF182F0-3736-C485-9792-37064F07D29D}"/>
                    </a:ext>
                  </a:extLst>
                </p:cNvPr>
                <p:cNvSpPr/>
                <p:nvPr/>
              </p:nvSpPr>
              <p:spPr>
                <a:xfrm>
                  <a:off x="5845029" y="3876430"/>
                  <a:ext cx="99896" cy="81064"/>
                </a:xfrm>
                <a:custGeom>
                  <a:avLst/>
                  <a:gdLst>
                    <a:gd name="connsiteX0" fmla="*/ 273520 w 1211102"/>
                    <a:gd name="connsiteY0" fmla="*/ 711342 h 982802"/>
                    <a:gd name="connsiteX1" fmla="*/ 241029 w 1211102"/>
                    <a:gd name="connsiteY1" fmla="*/ 711342 h 982802"/>
                    <a:gd name="connsiteX2" fmla="*/ 220271 w 1211102"/>
                    <a:gd name="connsiteY2" fmla="*/ 699056 h 982802"/>
                    <a:gd name="connsiteX3" fmla="*/ 217036 w 1211102"/>
                    <a:gd name="connsiteY3" fmla="*/ 686093 h 982802"/>
                    <a:gd name="connsiteX4" fmla="*/ 754990 w 1211102"/>
                    <a:gd name="connsiteY4" fmla="*/ 133791 h 982802"/>
                    <a:gd name="connsiteX5" fmla="*/ 1104336 w 1211102"/>
                    <a:gd name="connsiteY5" fmla="*/ 266156 h 982802"/>
                    <a:gd name="connsiteX6" fmla="*/ 1200451 w 1211102"/>
                    <a:gd name="connsiteY6" fmla="*/ 251746 h 982802"/>
                    <a:gd name="connsiteX7" fmla="*/ 1200451 w 1211102"/>
                    <a:gd name="connsiteY7" fmla="*/ 251745 h 982802"/>
                    <a:gd name="connsiteX8" fmla="*/ 1188229 w 1211102"/>
                    <a:gd name="connsiteY8" fmla="*/ 164191 h 982802"/>
                    <a:gd name="connsiteX9" fmla="*/ 754990 w 1211102"/>
                    <a:gd name="connsiteY9" fmla="*/ 0 h 982802"/>
                    <a:gd name="connsiteX10" fmla="*/ 86921 w 1211102"/>
                    <a:gd name="connsiteY10" fmla="*/ 686776 h 982802"/>
                    <a:gd name="connsiteX11" fmla="*/ 86009 w 1211102"/>
                    <a:gd name="connsiteY11" fmla="*/ 693520 h 982802"/>
                    <a:gd name="connsiteX12" fmla="*/ 62004 w 1211102"/>
                    <a:gd name="connsiteY12" fmla="*/ 711342 h 982802"/>
                    <a:gd name="connsiteX13" fmla="*/ 32936 w 1211102"/>
                    <a:gd name="connsiteY13" fmla="*/ 711342 h 982802"/>
                    <a:gd name="connsiteX14" fmla="*/ 4822 w 1211102"/>
                    <a:gd name="connsiteY14" fmla="*/ 762694 h 982802"/>
                    <a:gd name="connsiteX15" fmla="*/ 125121 w 1211102"/>
                    <a:gd name="connsiteY15" fmla="*/ 966531 h 982802"/>
                    <a:gd name="connsiteX16" fmla="*/ 181344 w 1211102"/>
                    <a:gd name="connsiteY16" fmla="*/ 966531 h 982802"/>
                    <a:gd name="connsiteX17" fmla="*/ 301634 w 1211102"/>
                    <a:gd name="connsiteY17" fmla="*/ 762694 h 982802"/>
                    <a:gd name="connsiteX18" fmla="*/ 273520 w 1211102"/>
                    <a:gd name="connsiteY18" fmla="*/ 711342 h 982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11102" h="982802">
                      <a:moveTo>
                        <a:pt x="273520" y="711342"/>
                      </a:moveTo>
                      <a:lnTo>
                        <a:pt x="241029" y="711342"/>
                      </a:lnTo>
                      <a:cubicBezTo>
                        <a:pt x="232859" y="711342"/>
                        <a:pt x="224907" y="707028"/>
                        <a:pt x="220271" y="699056"/>
                      </a:cubicBezTo>
                      <a:cubicBezTo>
                        <a:pt x="218010" y="695174"/>
                        <a:pt x="217032" y="690616"/>
                        <a:pt x="217036" y="686093"/>
                      </a:cubicBezTo>
                      <a:cubicBezTo>
                        <a:pt x="217395" y="381491"/>
                        <a:pt x="458584" y="133791"/>
                        <a:pt x="754990" y="133791"/>
                      </a:cubicBezTo>
                      <a:cubicBezTo>
                        <a:pt x="885034" y="133791"/>
                        <a:pt x="1007808" y="181075"/>
                        <a:pt x="1104336" y="266156"/>
                      </a:cubicBezTo>
                      <a:cubicBezTo>
                        <a:pt x="1133895" y="292206"/>
                        <a:pt x="1179093" y="285214"/>
                        <a:pt x="1200451" y="251746"/>
                      </a:cubicBezTo>
                      <a:lnTo>
                        <a:pt x="1200451" y="251745"/>
                      </a:lnTo>
                      <a:cubicBezTo>
                        <a:pt x="1218426" y="223576"/>
                        <a:pt x="1213190" y="186022"/>
                        <a:pt x="1188229" y="164191"/>
                      </a:cubicBezTo>
                      <a:cubicBezTo>
                        <a:pt x="1068048" y="59078"/>
                        <a:pt x="913909" y="0"/>
                        <a:pt x="754990" y="0"/>
                      </a:cubicBezTo>
                      <a:cubicBezTo>
                        <a:pt x="386618" y="0"/>
                        <a:pt x="86921" y="308085"/>
                        <a:pt x="86921" y="686776"/>
                      </a:cubicBezTo>
                      <a:cubicBezTo>
                        <a:pt x="86921" y="689045"/>
                        <a:pt x="86614" y="691293"/>
                        <a:pt x="86009" y="693520"/>
                      </a:cubicBezTo>
                      <a:cubicBezTo>
                        <a:pt x="83054" y="704304"/>
                        <a:pt x="72897" y="711342"/>
                        <a:pt x="62004" y="711342"/>
                      </a:cubicBezTo>
                      <a:lnTo>
                        <a:pt x="32936" y="711342"/>
                      </a:lnTo>
                      <a:cubicBezTo>
                        <a:pt x="7301" y="711342"/>
                        <a:pt x="-8475" y="740161"/>
                        <a:pt x="4822" y="762694"/>
                      </a:cubicBezTo>
                      <a:lnTo>
                        <a:pt x="125121" y="966531"/>
                      </a:lnTo>
                      <a:cubicBezTo>
                        <a:pt x="137922" y="988226"/>
                        <a:pt x="168543" y="988226"/>
                        <a:pt x="181344" y="966531"/>
                      </a:cubicBezTo>
                      <a:lnTo>
                        <a:pt x="301634" y="762694"/>
                      </a:lnTo>
                      <a:cubicBezTo>
                        <a:pt x="314931" y="740161"/>
                        <a:pt x="299154" y="711342"/>
                        <a:pt x="273520" y="711342"/>
                      </a:cubicBezTo>
                      <a:close/>
                    </a:path>
                  </a:pathLst>
                </a:custGeom>
                <a:grpFill/>
                <a:ln w="9525" cap="flat">
                  <a:solidFill>
                    <a:srgbClr val="767676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5" name="Freeform: Shape 204">
                  <a:extLst>
                    <a:ext uri="{FF2B5EF4-FFF2-40B4-BE49-F238E27FC236}">
                      <a16:creationId xmlns:a16="http://schemas.microsoft.com/office/drawing/2014/main" id="{64ECCBBD-F2B5-2FCE-E97F-83D94B058DE6}"/>
                    </a:ext>
                  </a:extLst>
                </p:cNvPr>
                <p:cNvSpPr/>
                <p:nvPr/>
              </p:nvSpPr>
              <p:spPr>
                <a:xfrm rot="5400000">
                  <a:off x="5844157" y="3925854"/>
                  <a:ext cx="27958" cy="39141"/>
                </a:xfrm>
                <a:custGeom>
                  <a:avLst/>
                  <a:gdLst>
                    <a:gd name="connsiteX0" fmla="*/ 139299 w 253353"/>
                    <a:gd name="connsiteY0" fmla="*/ 60927 h 279962"/>
                    <a:gd name="connsiteX1" fmla="*/ 37866 w 253353"/>
                    <a:gd name="connsiteY1" fmla="*/ 3362 h 279962"/>
                    <a:gd name="connsiteX2" fmla="*/ 0 w 253353"/>
                    <a:gd name="connsiteY2" fmla="*/ 24851 h 279962"/>
                    <a:gd name="connsiteX3" fmla="*/ 0 w 253353"/>
                    <a:gd name="connsiteY3" fmla="*/ 139981 h 279962"/>
                    <a:gd name="connsiteX4" fmla="*/ 0 w 253353"/>
                    <a:gd name="connsiteY4" fmla="*/ 255112 h 279962"/>
                    <a:gd name="connsiteX5" fmla="*/ 37866 w 253353"/>
                    <a:gd name="connsiteY5" fmla="*/ 276601 h 279962"/>
                    <a:gd name="connsiteX6" fmla="*/ 139299 w 253353"/>
                    <a:gd name="connsiteY6" fmla="*/ 219036 h 279962"/>
                    <a:gd name="connsiteX7" fmla="*/ 240732 w 253353"/>
                    <a:gd name="connsiteY7" fmla="*/ 161471 h 279962"/>
                    <a:gd name="connsiteX8" fmla="*/ 240732 w 253353"/>
                    <a:gd name="connsiteY8" fmla="*/ 118492 h 279962"/>
                    <a:gd name="connsiteX9" fmla="*/ 139299 w 253353"/>
                    <a:gd name="connsiteY9" fmla="*/ 60927 h 279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3353" h="279962">
                      <a:moveTo>
                        <a:pt x="139299" y="60927"/>
                      </a:moveTo>
                      <a:lnTo>
                        <a:pt x="37866" y="3362"/>
                      </a:lnTo>
                      <a:cubicBezTo>
                        <a:pt x="21037" y="-6190"/>
                        <a:pt x="0" y="5749"/>
                        <a:pt x="0" y="24851"/>
                      </a:cubicBezTo>
                      <a:lnTo>
                        <a:pt x="0" y="139981"/>
                      </a:lnTo>
                      <a:lnTo>
                        <a:pt x="0" y="255112"/>
                      </a:lnTo>
                      <a:cubicBezTo>
                        <a:pt x="0" y="274214"/>
                        <a:pt x="21037" y="286153"/>
                        <a:pt x="37866" y="276601"/>
                      </a:cubicBezTo>
                      <a:lnTo>
                        <a:pt x="139299" y="219036"/>
                      </a:lnTo>
                      <a:lnTo>
                        <a:pt x="240732" y="161471"/>
                      </a:lnTo>
                      <a:cubicBezTo>
                        <a:pt x="257561" y="151920"/>
                        <a:pt x="257561" y="128043"/>
                        <a:pt x="240732" y="118492"/>
                      </a:cubicBezTo>
                      <a:lnTo>
                        <a:pt x="139299" y="60927"/>
                      </a:lnTo>
                      <a:close/>
                    </a:path>
                  </a:pathLst>
                </a:custGeom>
                <a:grpFill/>
                <a:ln w="8096" cap="flat">
                  <a:solidFill>
                    <a:srgbClr val="767676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1959ABB2-9F9F-8F2F-872F-513BEFC91CC5}"/>
                </a:ext>
              </a:extLst>
            </p:cNvPr>
            <p:cNvSpPr txBox="1"/>
            <p:nvPr/>
          </p:nvSpPr>
          <p:spPr>
            <a:xfrm>
              <a:off x="9212527" y="5203400"/>
              <a:ext cx="3382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34</a:t>
              </a: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3885AE17-0557-2EE9-13CA-D439C175BCCF}"/>
                </a:ext>
              </a:extLst>
            </p:cNvPr>
            <p:cNvSpPr txBox="1"/>
            <p:nvPr/>
          </p:nvSpPr>
          <p:spPr>
            <a:xfrm>
              <a:off x="10076926" y="5203400"/>
              <a:ext cx="3382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1</a:t>
              </a: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1F6E70B0-F750-A3DA-840E-240293EFAD4A}"/>
                </a:ext>
              </a:extLst>
            </p:cNvPr>
            <p:cNvSpPr txBox="1"/>
            <p:nvPr/>
          </p:nvSpPr>
          <p:spPr>
            <a:xfrm>
              <a:off x="10890918" y="5203400"/>
              <a:ext cx="3933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32</a:t>
              </a:r>
            </a:p>
          </p:txBody>
        </p:sp>
      </p:grpSp>
      <p:pic>
        <p:nvPicPr>
          <p:cNvPr id="237" name="Graphic 236" descr="Heart with solid fill">
            <a:extLst>
              <a:ext uri="{FF2B5EF4-FFF2-40B4-BE49-F238E27FC236}">
                <a16:creationId xmlns:a16="http://schemas.microsoft.com/office/drawing/2014/main" id="{E77A4C4C-93EF-DCCF-EE43-1A67AEC90E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211390" y="5463577"/>
            <a:ext cx="178282" cy="178280"/>
          </a:xfrm>
          <a:prstGeom prst="rect">
            <a:avLst/>
          </a:prstGeom>
          <a:effectLst/>
        </p:spPr>
      </p:pic>
      <p:pic>
        <p:nvPicPr>
          <p:cNvPr id="239" name="s8d733268baf48d2a5ccff6a8601336d">
            <a:extLst>
              <a:ext uri="{FF2B5EF4-FFF2-40B4-BE49-F238E27FC236}">
                <a16:creationId xmlns:a16="http://schemas.microsoft.com/office/drawing/2014/main" id="{A6401C89-1BA6-D39D-5BCD-D51BCBD43EDE}"/>
              </a:ext>
            </a:extLst>
          </p:cNvPr>
          <p:cNvPicPr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378849" y="5463577"/>
            <a:ext cx="153122" cy="178550"/>
          </a:xfrm>
          <a:prstGeom prst="rect">
            <a:avLst/>
          </a:prstGeom>
          <a:effectLst/>
        </p:spPr>
      </p:pic>
      <p:grpSp>
        <p:nvGrpSpPr>
          <p:cNvPr id="241" name="Group 240">
            <a:extLst>
              <a:ext uri="{FF2B5EF4-FFF2-40B4-BE49-F238E27FC236}">
                <a16:creationId xmlns:a16="http://schemas.microsoft.com/office/drawing/2014/main" id="{0692DE80-3AB2-AD47-A7A7-0B9C4C9944EE}"/>
              </a:ext>
            </a:extLst>
          </p:cNvPr>
          <p:cNvGrpSpPr/>
          <p:nvPr/>
        </p:nvGrpSpPr>
        <p:grpSpPr>
          <a:xfrm>
            <a:off x="6532301" y="5483970"/>
            <a:ext cx="163067" cy="137493"/>
            <a:chOff x="5833810" y="3871668"/>
            <a:chExt cx="163067" cy="137493"/>
          </a:xfrm>
          <a:solidFill>
            <a:srgbClr val="767676"/>
          </a:solidFill>
        </p:grpSpPr>
        <p:grpSp>
          <p:nvGrpSpPr>
            <p:cNvPr id="245" name="Group 244">
              <a:extLst>
                <a:ext uri="{FF2B5EF4-FFF2-40B4-BE49-F238E27FC236}">
                  <a16:creationId xmlns:a16="http://schemas.microsoft.com/office/drawing/2014/main" id="{8E988C20-AD85-8B1C-A21D-A170EF6D21E5}"/>
                </a:ext>
              </a:extLst>
            </p:cNvPr>
            <p:cNvGrpSpPr/>
            <p:nvPr/>
          </p:nvGrpSpPr>
          <p:grpSpPr>
            <a:xfrm>
              <a:off x="5878005" y="3924550"/>
              <a:ext cx="118872" cy="84611"/>
              <a:chOff x="5873243" y="3919788"/>
              <a:chExt cx="107602" cy="84611"/>
            </a:xfrm>
            <a:grpFill/>
          </p:grpSpPr>
          <p:sp>
            <p:nvSpPr>
              <p:cNvPr id="249" name="Freeform: Shape 248">
                <a:extLst>
                  <a:ext uri="{FF2B5EF4-FFF2-40B4-BE49-F238E27FC236}">
                    <a16:creationId xmlns:a16="http://schemas.microsoft.com/office/drawing/2014/main" id="{1ADBBC9A-D374-FA7A-1721-678FB878E73C}"/>
                  </a:ext>
                </a:extLst>
              </p:cNvPr>
              <p:cNvSpPr/>
              <p:nvPr/>
            </p:nvSpPr>
            <p:spPr>
              <a:xfrm>
                <a:off x="5873243" y="3923346"/>
                <a:ext cx="99873" cy="81053"/>
              </a:xfrm>
              <a:custGeom>
                <a:avLst/>
                <a:gdLst>
                  <a:gd name="connsiteX0" fmla="*/ 1206000 w 1210829"/>
                  <a:gd name="connsiteY0" fmla="*/ 220073 h 982661"/>
                  <a:gd name="connsiteX1" fmla="*/ 1147733 w 1210829"/>
                  <a:gd name="connsiteY1" fmla="*/ 121437 h 982661"/>
                  <a:gd name="connsiteX2" fmla="*/ 1147719 w 1210829"/>
                  <a:gd name="connsiteY2" fmla="*/ 121419 h 982661"/>
                  <a:gd name="connsiteX3" fmla="*/ 1085735 w 1210829"/>
                  <a:gd name="connsiteY3" fmla="*/ 16283 h 982661"/>
                  <a:gd name="connsiteX4" fmla="*/ 1029498 w 1210829"/>
                  <a:gd name="connsiteY4" fmla="*/ 16273 h 982661"/>
                  <a:gd name="connsiteX5" fmla="*/ 909221 w 1210829"/>
                  <a:gd name="connsiteY5" fmla="*/ 220086 h 982661"/>
                  <a:gd name="connsiteX6" fmla="*/ 937335 w 1210829"/>
                  <a:gd name="connsiteY6" fmla="*/ 271438 h 982661"/>
                  <a:gd name="connsiteX7" fmla="*/ 969832 w 1210829"/>
                  <a:gd name="connsiteY7" fmla="*/ 271438 h 982661"/>
                  <a:gd name="connsiteX8" fmla="*/ 986882 w 1210829"/>
                  <a:gd name="connsiteY8" fmla="*/ 278614 h 982661"/>
                  <a:gd name="connsiteX9" fmla="*/ 994068 w 1210829"/>
                  <a:gd name="connsiteY9" fmla="*/ 295933 h 982661"/>
                  <a:gd name="connsiteX10" fmla="*/ 456112 w 1210829"/>
                  <a:gd name="connsiteY10" fmla="*/ 848876 h 982661"/>
                  <a:gd name="connsiteX11" fmla="*/ 106768 w 1210829"/>
                  <a:gd name="connsiteY11" fmla="*/ 716505 h 982661"/>
                  <a:gd name="connsiteX12" fmla="*/ 10651 w 1210829"/>
                  <a:gd name="connsiteY12" fmla="*/ 730913 h 982661"/>
                  <a:gd name="connsiteX13" fmla="*/ 22876 w 1210829"/>
                  <a:gd name="connsiteY13" fmla="*/ 818470 h 982661"/>
                  <a:gd name="connsiteX14" fmla="*/ 456112 w 1210829"/>
                  <a:gd name="connsiteY14" fmla="*/ 982661 h 982661"/>
                  <a:gd name="connsiteX15" fmla="*/ 1124184 w 1210829"/>
                  <a:gd name="connsiteY15" fmla="*/ 295996 h 982661"/>
                  <a:gd name="connsiteX16" fmla="*/ 1148006 w 1210829"/>
                  <a:gd name="connsiteY16" fmla="*/ 271438 h 982661"/>
                  <a:gd name="connsiteX17" fmla="*/ 1177896 w 1210829"/>
                  <a:gd name="connsiteY17" fmla="*/ 271438 h 982661"/>
                  <a:gd name="connsiteX18" fmla="*/ 1206000 w 1210829"/>
                  <a:gd name="connsiteY18" fmla="*/ 220073 h 982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10829" h="982661">
                    <a:moveTo>
                      <a:pt x="1206000" y="220073"/>
                    </a:moveTo>
                    <a:lnTo>
                      <a:pt x="1147733" y="121437"/>
                    </a:lnTo>
                    <a:cubicBezTo>
                      <a:pt x="1147729" y="121430"/>
                      <a:pt x="1147724" y="121424"/>
                      <a:pt x="1147719" y="121419"/>
                    </a:cubicBezTo>
                    <a:lnTo>
                      <a:pt x="1085735" y="16283"/>
                    </a:lnTo>
                    <a:cubicBezTo>
                      <a:pt x="1072939" y="-5423"/>
                      <a:pt x="1042308" y="-5429"/>
                      <a:pt x="1029498" y="16273"/>
                    </a:cubicBezTo>
                    <a:lnTo>
                      <a:pt x="909221" y="220086"/>
                    </a:lnTo>
                    <a:cubicBezTo>
                      <a:pt x="895925" y="242619"/>
                      <a:pt x="911705" y="271438"/>
                      <a:pt x="937335" y="271438"/>
                    </a:cubicBezTo>
                    <a:lnTo>
                      <a:pt x="969832" y="271438"/>
                    </a:lnTo>
                    <a:cubicBezTo>
                      <a:pt x="976150" y="271438"/>
                      <a:pt x="982415" y="274021"/>
                      <a:pt x="986882" y="278614"/>
                    </a:cubicBezTo>
                    <a:cubicBezTo>
                      <a:pt x="991348" y="283208"/>
                      <a:pt x="994068" y="289438"/>
                      <a:pt x="994068" y="295933"/>
                    </a:cubicBezTo>
                    <a:cubicBezTo>
                      <a:pt x="994037" y="600831"/>
                      <a:pt x="752716" y="848876"/>
                      <a:pt x="456112" y="848876"/>
                    </a:cubicBezTo>
                    <a:cubicBezTo>
                      <a:pt x="326071" y="848876"/>
                      <a:pt x="203294" y="801587"/>
                      <a:pt x="106768" y="716505"/>
                    </a:cubicBezTo>
                    <a:cubicBezTo>
                      <a:pt x="77210" y="690455"/>
                      <a:pt x="32012" y="697448"/>
                      <a:pt x="10651" y="730913"/>
                    </a:cubicBezTo>
                    <a:cubicBezTo>
                      <a:pt x="-7325" y="759085"/>
                      <a:pt x="-2085" y="796639"/>
                      <a:pt x="22876" y="818470"/>
                    </a:cubicBezTo>
                    <a:cubicBezTo>
                      <a:pt x="143057" y="923582"/>
                      <a:pt x="297198" y="982661"/>
                      <a:pt x="456112" y="982661"/>
                    </a:cubicBezTo>
                    <a:cubicBezTo>
                      <a:pt x="824441" y="982661"/>
                      <a:pt x="1124124" y="674628"/>
                      <a:pt x="1124184" y="295996"/>
                    </a:cubicBezTo>
                    <a:cubicBezTo>
                      <a:pt x="1124184" y="282496"/>
                      <a:pt x="1134875" y="271438"/>
                      <a:pt x="1148006" y="271438"/>
                    </a:cubicBezTo>
                    <a:lnTo>
                      <a:pt x="1177896" y="271438"/>
                    </a:lnTo>
                    <a:cubicBezTo>
                      <a:pt x="1203536" y="271438"/>
                      <a:pt x="1219311" y="242606"/>
                      <a:pt x="1206000" y="220073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50" name="Freeform: Shape 249">
                <a:extLst>
                  <a:ext uri="{FF2B5EF4-FFF2-40B4-BE49-F238E27FC236}">
                    <a16:creationId xmlns:a16="http://schemas.microsoft.com/office/drawing/2014/main" id="{2B724AB0-08F2-69E1-5EBC-0782FEB09FE4}"/>
                  </a:ext>
                </a:extLst>
              </p:cNvPr>
              <p:cNvSpPr/>
              <p:nvPr/>
            </p:nvSpPr>
            <p:spPr>
              <a:xfrm rot="16200000">
                <a:off x="5947296" y="3914196"/>
                <a:ext cx="27958" cy="39141"/>
              </a:xfrm>
              <a:custGeom>
                <a:avLst/>
                <a:gdLst>
                  <a:gd name="connsiteX0" fmla="*/ 139299 w 253353"/>
                  <a:gd name="connsiteY0" fmla="*/ 60927 h 279962"/>
                  <a:gd name="connsiteX1" fmla="*/ 37866 w 253353"/>
                  <a:gd name="connsiteY1" fmla="*/ 3362 h 279962"/>
                  <a:gd name="connsiteX2" fmla="*/ 0 w 253353"/>
                  <a:gd name="connsiteY2" fmla="*/ 24851 h 279962"/>
                  <a:gd name="connsiteX3" fmla="*/ 0 w 253353"/>
                  <a:gd name="connsiteY3" fmla="*/ 139981 h 279962"/>
                  <a:gd name="connsiteX4" fmla="*/ 0 w 253353"/>
                  <a:gd name="connsiteY4" fmla="*/ 255112 h 279962"/>
                  <a:gd name="connsiteX5" fmla="*/ 37866 w 253353"/>
                  <a:gd name="connsiteY5" fmla="*/ 276601 h 279962"/>
                  <a:gd name="connsiteX6" fmla="*/ 139299 w 253353"/>
                  <a:gd name="connsiteY6" fmla="*/ 219036 h 279962"/>
                  <a:gd name="connsiteX7" fmla="*/ 240732 w 253353"/>
                  <a:gd name="connsiteY7" fmla="*/ 161471 h 279962"/>
                  <a:gd name="connsiteX8" fmla="*/ 240732 w 253353"/>
                  <a:gd name="connsiteY8" fmla="*/ 118492 h 279962"/>
                  <a:gd name="connsiteX9" fmla="*/ 139299 w 253353"/>
                  <a:gd name="connsiteY9" fmla="*/ 60927 h 279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3353" h="279962">
                    <a:moveTo>
                      <a:pt x="139299" y="60927"/>
                    </a:moveTo>
                    <a:lnTo>
                      <a:pt x="37866" y="3362"/>
                    </a:lnTo>
                    <a:cubicBezTo>
                      <a:pt x="21037" y="-6190"/>
                      <a:pt x="0" y="5749"/>
                      <a:pt x="0" y="24851"/>
                    </a:cubicBezTo>
                    <a:lnTo>
                      <a:pt x="0" y="139981"/>
                    </a:lnTo>
                    <a:lnTo>
                      <a:pt x="0" y="255112"/>
                    </a:lnTo>
                    <a:cubicBezTo>
                      <a:pt x="0" y="274214"/>
                      <a:pt x="21037" y="286153"/>
                      <a:pt x="37866" y="276601"/>
                    </a:cubicBezTo>
                    <a:lnTo>
                      <a:pt x="139299" y="219036"/>
                    </a:lnTo>
                    <a:lnTo>
                      <a:pt x="240732" y="161471"/>
                    </a:lnTo>
                    <a:cubicBezTo>
                      <a:pt x="257561" y="151920"/>
                      <a:pt x="257561" y="128043"/>
                      <a:pt x="240732" y="118492"/>
                    </a:cubicBezTo>
                    <a:lnTo>
                      <a:pt x="139299" y="60927"/>
                    </a:lnTo>
                    <a:close/>
                  </a:path>
                </a:pathLst>
              </a:custGeom>
              <a:grpFill/>
              <a:ln w="8096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5061AD53-11A7-97C0-6525-2660F823294C}"/>
                </a:ext>
              </a:extLst>
            </p:cNvPr>
            <p:cNvGrpSpPr/>
            <p:nvPr/>
          </p:nvGrpSpPr>
          <p:grpSpPr>
            <a:xfrm>
              <a:off x="5833810" y="3871668"/>
              <a:ext cx="118871" cy="82974"/>
              <a:chOff x="5838565" y="3876430"/>
              <a:chExt cx="106359" cy="82974"/>
            </a:xfrm>
            <a:grpFill/>
          </p:grpSpPr>
          <p:sp>
            <p:nvSpPr>
              <p:cNvPr id="247" name="Freeform: Shape 246">
                <a:extLst>
                  <a:ext uri="{FF2B5EF4-FFF2-40B4-BE49-F238E27FC236}">
                    <a16:creationId xmlns:a16="http://schemas.microsoft.com/office/drawing/2014/main" id="{51CC8155-7298-A36E-3F30-78F88DE5F986}"/>
                  </a:ext>
                </a:extLst>
              </p:cNvPr>
              <p:cNvSpPr/>
              <p:nvPr/>
            </p:nvSpPr>
            <p:spPr>
              <a:xfrm>
                <a:off x="5845028" y="3876430"/>
                <a:ext cx="99896" cy="81064"/>
              </a:xfrm>
              <a:custGeom>
                <a:avLst/>
                <a:gdLst>
                  <a:gd name="connsiteX0" fmla="*/ 273520 w 1211102"/>
                  <a:gd name="connsiteY0" fmla="*/ 711342 h 982802"/>
                  <a:gd name="connsiteX1" fmla="*/ 241029 w 1211102"/>
                  <a:gd name="connsiteY1" fmla="*/ 711342 h 982802"/>
                  <a:gd name="connsiteX2" fmla="*/ 220271 w 1211102"/>
                  <a:gd name="connsiteY2" fmla="*/ 699056 h 982802"/>
                  <a:gd name="connsiteX3" fmla="*/ 217036 w 1211102"/>
                  <a:gd name="connsiteY3" fmla="*/ 686093 h 982802"/>
                  <a:gd name="connsiteX4" fmla="*/ 754990 w 1211102"/>
                  <a:gd name="connsiteY4" fmla="*/ 133791 h 982802"/>
                  <a:gd name="connsiteX5" fmla="*/ 1104336 w 1211102"/>
                  <a:gd name="connsiteY5" fmla="*/ 266156 h 982802"/>
                  <a:gd name="connsiteX6" fmla="*/ 1200451 w 1211102"/>
                  <a:gd name="connsiteY6" fmla="*/ 251746 h 982802"/>
                  <a:gd name="connsiteX7" fmla="*/ 1200451 w 1211102"/>
                  <a:gd name="connsiteY7" fmla="*/ 251745 h 982802"/>
                  <a:gd name="connsiteX8" fmla="*/ 1188229 w 1211102"/>
                  <a:gd name="connsiteY8" fmla="*/ 164191 h 982802"/>
                  <a:gd name="connsiteX9" fmla="*/ 754990 w 1211102"/>
                  <a:gd name="connsiteY9" fmla="*/ 0 h 982802"/>
                  <a:gd name="connsiteX10" fmla="*/ 86921 w 1211102"/>
                  <a:gd name="connsiteY10" fmla="*/ 686776 h 982802"/>
                  <a:gd name="connsiteX11" fmla="*/ 86009 w 1211102"/>
                  <a:gd name="connsiteY11" fmla="*/ 693520 h 982802"/>
                  <a:gd name="connsiteX12" fmla="*/ 62004 w 1211102"/>
                  <a:gd name="connsiteY12" fmla="*/ 711342 h 982802"/>
                  <a:gd name="connsiteX13" fmla="*/ 32936 w 1211102"/>
                  <a:gd name="connsiteY13" fmla="*/ 711342 h 982802"/>
                  <a:gd name="connsiteX14" fmla="*/ 4822 w 1211102"/>
                  <a:gd name="connsiteY14" fmla="*/ 762694 h 982802"/>
                  <a:gd name="connsiteX15" fmla="*/ 125121 w 1211102"/>
                  <a:gd name="connsiteY15" fmla="*/ 966531 h 982802"/>
                  <a:gd name="connsiteX16" fmla="*/ 181344 w 1211102"/>
                  <a:gd name="connsiteY16" fmla="*/ 966531 h 982802"/>
                  <a:gd name="connsiteX17" fmla="*/ 301634 w 1211102"/>
                  <a:gd name="connsiteY17" fmla="*/ 762694 h 982802"/>
                  <a:gd name="connsiteX18" fmla="*/ 273520 w 1211102"/>
                  <a:gd name="connsiteY18" fmla="*/ 711342 h 982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11102" h="982802">
                    <a:moveTo>
                      <a:pt x="273520" y="711342"/>
                    </a:moveTo>
                    <a:lnTo>
                      <a:pt x="241029" y="711342"/>
                    </a:lnTo>
                    <a:cubicBezTo>
                      <a:pt x="232859" y="711342"/>
                      <a:pt x="224907" y="707028"/>
                      <a:pt x="220271" y="699056"/>
                    </a:cubicBezTo>
                    <a:cubicBezTo>
                      <a:pt x="218010" y="695174"/>
                      <a:pt x="217032" y="690616"/>
                      <a:pt x="217036" y="686093"/>
                    </a:cubicBezTo>
                    <a:cubicBezTo>
                      <a:pt x="217395" y="381491"/>
                      <a:pt x="458584" y="133791"/>
                      <a:pt x="754990" y="133791"/>
                    </a:cubicBezTo>
                    <a:cubicBezTo>
                      <a:pt x="885034" y="133791"/>
                      <a:pt x="1007808" y="181075"/>
                      <a:pt x="1104336" y="266156"/>
                    </a:cubicBezTo>
                    <a:cubicBezTo>
                      <a:pt x="1133895" y="292206"/>
                      <a:pt x="1179093" y="285214"/>
                      <a:pt x="1200451" y="251746"/>
                    </a:cubicBezTo>
                    <a:lnTo>
                      <a:pt x="1200451" y="251745"/>
                    </a:lnTo>
                    <a:cubicBezTo>
                      <a:pt x="1218426" y="223576"/>
                      <a:pt x="1213190" y="186022"/>
                      <a:pt x="1188229" y="164191"/>
                    </a:cubicBezTo>
                    <a:cubicBezTo>
                      <a:pt x="1068048" y="59078"/>
                      <a:pt x="913909" y="0"/>
                      <a:pt x="754990" y="0"/>
                    </a:cubicBezTo>
                    <a:cubicBezTo>
                      <a:pt x="386618" y="0"/>
                      <a:pt x="86921" y="308085"/>
                      <a:pt x="86921" y="686776"/>
                    </a:cubicBezTo>
                    <a:cubicBezTo>
                      <a:pt x="86921" y="689045"/>
                      <a:pt x="86614" y="691293"/>
                      <a:pt x="86009" y="693520"/>
                    </a:cubicBezTo>
                    <a:cubicBezTo>
                      <a:pt x="83054" y="704304"/>
                      <a:pt x="72897" y="711342"/>
                      <a:pt x="62004" y="711342"/>
                    </a:cubicBezTo>
                    <a:lnTo>
                      <a:pt x="32936" y="711342"/>
                    </a:lnTo>
                    <a:cubicBezTo>
                      <a:pt x="7301" y="711342"/>
                      <a:pt x="-8475" y="740161"/>
                      <a:pt x="4822" y="762694"/>
                    </a:cubicBezTo>
                    <a:lnTo>
                      <a:pt x="125121" y="966531"/>
                    </a:lnTo>
                    <a:cubicBezTo>
                      <a:pt x="137922" y="988226"/>
                      <a:pt x="168543" y="988226"/>
                      <a:pt x="181344" y="966531"/>
                    </a:cubicBezTo>
                    <a:lnTo>
                      <a:pt x="301634" y="762694"/>
                    </a:lnTo>
                    <a:cubicBezTo>
                      <a:pt x="314931" y="740161"/>
                      <a:pt x="299154" y="711342"/>
                      <a:pt x="273520" y="711342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8" name="Freeform: Shape 247">
                <a:extLst>
                  <a:ext uri="{FF2B5EF4-FFF2-40B4-BE49-F238E27FC236}">
                    <a16:creationId xmlns:a16="http://schemas.microsoft.com/office/drawing/2014/main" id="{7B5B59C3-A9F5-A385-1B89-F808E8087796}"/>
                  </a:ext>
                </a:extLst>
              </p:cNvPr>
              <p:cNvSpPr/>
              <p:nvPr/>
            </p:nvSpPr>
            <p:spPr>
              <a:xfrm rot="5400000">
                <a:off x="5844157" y="3925854"/>
                <a:ext cx="27958" cy="39141"/>
              </a:xfrm>
              <a:custGeom>
                <a:avLst/>
                <a:gdLst>
                  <a:gd name="connsiteX0" fmla="*/ 139299 w 253353"/>
                  <a:gd name="connsiteY0" fmla="*/ 60927 h 279962"/>
                  <a:gd name="connsiteX1" fmla="*/ 37866 w 253353"/>
                  <a:gd name="connsiteY1" fmla="*/ 3362 h 279962"/>
                  <a:gd name="connsiteX2" fmla="*/ 0 w 253353"/>
                  <a:gd name="connsiteY2" fmla="*/ 24851 h 279962"/>
                  <a:gd name="connsiteX3" fmla="*/ 0 w 253353"/>
                  <a:gd name="connsiteY3" fmla="*/ 139981 h 279962"/>
                  <a:gd name="connsiteX4" fmla="*/ 0 w 253353"/>
                  <a:gd name="connsiteY4" fmla="*/ 255112 h 279962"/>
                  <a:gd name="connsiteX5" fmla="*/ 37866 w 253353"/>
                  <a:gd name="connsiteY5" fmla="*/ 276601 h 279962"/>
                  <a:gd name="connsiteX6" fmla="*/ 139299 w 253353"/>
                  <a:gd name="connsiteY6" fmla="*/ 219036 h 279962"/>
                  <a:gd name="connsiteX7" fmla="*/ 240732 w 253353"/>
                  <a:gd name="connsiteY7" fmla="*/ 161471 h 279962"/>
                  <a:gd name="connsiteX8" fmla="*/ 240732 w 253353"/>
                  <a:gd name="connsiteY8" fmla="*/ 118492 h 279962"/>
                  <a:gd name="connsiteX9" fmla="*/ 139299 w 253353"/>
                  <a:gd name="connsiteY9" fmla="*/ 60927 h 279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3353" h="279962">
                    <a:moveTo>
                      <a:pt x="139299" y="60927"/>
                    </a:moveTo>
                    <a:lnTo>
                      <a:pt x="37866" y="3362"/>
                    </a:lnTo>
                    <a:cubicBezTo>
                      <a:pt x="21037" y="-6190"/>
                      <a:pt x="0" y="5749"/>
                      <a:pt x="0" y="24851"/>
                    </a:cubicBezTo>
                    <a:lnTo>
                      <a:pt x="0" y="139981"/>
                    </a:lnTo>
                    <a:lnTo>
                      <a:pt x="0" y="255112"/>
                    </a:lnTo>
                    <a:cubicBezTo>
                      <a:pt x="0" y="274214"/>
                      <a:pt x="21037" y="286153"/>
                      <a:pt x="37866" y="276601"/>
                    </a:cubicBezTo>
                    <a:lnTo>
                      <a:pt x="139299" y="219036"/>
                    </a:lnTo>
                    <a:lnTo>
                      <a:pt x="240732" y="161471"/>
                    </a:lnTo>
                    <a:cubicBezTo>
                      <a:pt x="257561" y="151920"/>
                      <a:pt x="257561" y="128043"/>
                      <a:pt x="240732" y="118492"/>
                    </a:cubicBezTo>
                    <a:lnTo>
                      <a:pt x="139299" y="60927"/>
                    </a:lnTo>
                    <a:close/>
                  </a:path>
                </a:pathLst>
              </a:custGeom>
              <a:grpFill/>
              <a:ln w="8096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2318DE2C-986C-4B45-2A4F-75FAC2D6D8D6}"/>
              </a:ext>
            </a:extLst>
          </p:cNvPr>
          <p:cNvSpPr txBox="1"/>
          <p:nvPr/>
        </p:nvSpPr>
        <p:spPr>
          <a:xfrm>
            <a:off x="4360492" y="5430679"/>
            <a:ext cx="338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7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9A5665C6-3D1A-055B-760B-89AC7763452F}"/>
              </a:ext>
            </a:extLst>
          </p:cNvPr>
          <p:cNvSpPr txBox="1"/>
          <p:nvPr/>
        </p:nvSpPr>
        <p:spPr>
          <a:xfrm>
            <a:off x="5520396" y="5430679"/>
            <a:ext cx="338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0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3D5945A8-9056-9422-E247-26ACEF3D4922}"/>
              </a:ext>
            </a:extLst>
          </p:cNvPr>
          <p:cNvSpPr txBox="1"/>
          <p:nvPr/>
        </p:nvSpPr>
        <p:spPr>
          <a:xfrm>
            <a:off x="6675482" y="5430679"/>
            <a:ext cx="3933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5</a:t>
            </a:r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68D40490-5299-6E54-00D7-62EB3FD65F53}"/>
              </a:ext>
            </a:extLst>
          </p:cNvPr>
          <p:cNvSpPr/>
          <p:nvPr/>
        </p:nvSpPr>
        <p:spPr>
          <a:xfrm>
            <a:off x="4761925" y="5264694"/>
            <a:ext cx="1805388" cy="319822"/>
          </a:xfrm>
          <a:prstGeom prst="roundRect">
            <a:avLst>
              <a:gd name="adj" fmla="val 50000"/>
            </a:avLst>
          </a:prstGeom>
          <a:solidFill>
            <a:srgbClr val="C8477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100+ posts today 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Google Sans"/>
              </a:rPr>
              <a:t>↓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632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Rectangle 509">
            <a:extLst>
              <a:ext uri="{FF2B5EF4-FFF2-40B4-BE49-F238E27FC236}">
                <a16:creationId xmlns:a16="http://schemas.microsoft.com/office/drawing/2014/main" id="{956FB51E-EC27-81A5-A467-3659DFCD0FF5}"/>
              </a:ext>
            </a:extLst>
          </p:cNvPr>
          <p:cNvSpPr/>
          <p:nvPr/>
        </p:nvSpPr>
        <p:spPr>
          <a:xfrm>
            <a:off x="-2279486" y="-3190424"/>
            <a:ext cx="16750959" cy="8342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aphic 40" descr="Circles and an organic shape">
            <a:extLst>
              <a:ext uri="{FF2B5EF4-FFF2-40B4-BE49-F238E27FC236}">
                <a16:creationId xmlns:a16="http://schemas.microsoft.com/office/drawing/2014/main" id="{E30D328D-061E-412B-E984-E18753646140}"/>
              </a:ext>
            </a:extLst>
          </p:cNvPr>
          <p:cNvGrpSpPr/>
          <p:nvPr/>
        </p:nvGrpSpPr>
        <p:grpSpPr>
          <a:xfrm>
            <a:off x="2475995" y="-919950"/>
            <a:ext cx="4249462" cy="2888226"/>
            <a:chOff x="4748539" y="1755973"/>
            <a:chExt cx="2118694" cy="1412452"/>
          </a:xfrm>
          <a:solidFill>
            <a:schemeClr val="accent6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20574AC-A8E7-0807-2623-D64DA03652DC}"/>
                </a:ext>
              </a:extLst>
            </p:cNvPr>
            <p:cNvSpPr/>
            <p:nvPr/>
          </p:nvSpPr>
          <p:spPr>
            <a:xfrm>
              <a:off x="4770527" y="1775374"/>
              <a:ext cx="2096706" cy="1370528"/>
            </a:xfrm>
            <a:custGeom>
              <a:avLst/>
              <a:gdLst>
                <a:gd name="connsiteX0" fmla="*/ 2092146 w 2096706"/>
                <a:gd name="connsiteY0" fmla="*/ 641931 h 1370528"/>
                <a:gd name="connsiteX1" fmla="*/ 2096707 w 2096706"/>
                <a:gd name="connsiteY1" fmla="*/ 646492 h 1370528"/>
                <a:gd name="connsiteX2" fmla="*/ 2060209 w 2096706"/>
                <a:gd name="connsiteY2" fmla="*/ 682990 h 1370528"/>
                <a:gd name="connsiteX3" fmla="*/ 2055648 w 2096706"/>
                <a:gd name="connsiteY3" fmla="*/ 678429 h 1370528"/>
                <a:gd name="connsiteX4" fmla="*/ 2092146 w 2096706"/>
                <a:gd name="connsiteY4" fmla="*/ 641931 h 1370528"/>
                <a:gd name="connsiteX5" fmla="*/ 2044112 w 2096706"/>
                <a:gd name="connsiteY5" fmla="*/ 593897 h 1370528"/>
                <a:gd name="connsiteX6" fmla="*/ 2048673 w 2096706"/>
                <a:gd name="connsiteY6" fmla="*/ 598458 h 1370528"/>
                <a:gd name="connsiteX7" fmla="*/ 2012175 w 2096706"/>
                <a:gd name="connsiteY7" fmla="*/ 634956 h 1370528"/>
                <a:gd name="connsiteX8" fmla="*/ 2007614 w 2096706"/>
                <a:gd name="connsiteY8" fmla="*/ 630395 h 1370528"/>
                <a:gd name="connsiteX9" fmla="*/ 2044112 w 2096706"/>
                <a:gd name="connsiteY9" fmla="*/ 593897 h 1370528"/>
                <a:gd name="connsiteX10" fmla="*/ 1383942 w 2096706"/>
                <a:gd name="connsiteY10" fmla="*/ 590671 h 1370528"/>
                <a:gd name="connsiteX11" fmla="*/ 1379380 w 2096706"/>
                <a:gd name="connsiteY11" fmla="*/ 586109 h 1370528"/>
                <a:gd name="connsiteX12" fmla="*/ 1415878 w 2096706"/>
                <a:gd name="connsiteY12" fmla="*/ 549611 h 1370528"/>
                <a:gd name="connsiteX13" fmla="*/ 1420440 w 2096706"/>
                <a:gd name="connsiteY13" fmla="*/ 554173 h 1370528"/>
                <a:gd name="connsiteX14" fmla="*/ 1383942 w 2096706"/>
                <a:gd name="connsiteY14" fmla="*/ 590671 h 1370528"/>
                <a:gd name="connsiteX15" fmla="*/ 1395484 w 2096706"/>
                <a:gd name="connsiteY15" fmla="*/ 675209 h 1370528"/>
                <a:gd name="connsiteX16" fmla="*/ 1358986 w 2096706"/>
                <a:gd name="connsiteY16" fmla="*/ 711707 h 1370528"/>
                <a:gd name="connsiteX17" fmla="*/ 1354425 w 2096706"/>
                <a:gd name="connsiteY17" fmla="*/ 707146 h 1370528"/>
                <a:gd name="connsiteX18" fmla="*/ 1390923 w 2096706"/>
                <a:gd name="connsiteY18" fmla="*/ 670648 h 1370528"/>
                <a:gd name="connsiteX19" fmla="*/ 1395484 w 2096706"/>
                <a:gd name="connsiteY19" fmla="*/ 675209 h 1370528"/>
                <a:gd name="connsiteX20" fmla="*/ 1438957 w 2096706"/>
                <a:gd name="connsiteY20" fmla="*/ 718681 h 1370528"/>
                <a:gd name="connsiteX21" fmla="*/ 1443518 w 2096706"/>
                <a:gd name="connsiteY21" fmla="*/ 723243 h 1370528"/>
                <a:gd name="connsiteX22" fmla="*/ 1407020 w 2096706"/>
                <a:gd name="connsiteY22" fmla="*/ 759741 h 1370528"/>
                <a:gd name="connsiteX23" fmla="*/ 1402459 w 2096706"/>
                <a:gd name="connsiteY23" fmla="*/ 755179 h 1370528"/>
                <a:gd name="connsiteX24" fmla="*/ 1438957 w 2096706"/>
                <a:gd name="connsiteY24" fmla="*/ 718681 h 1370528"/>
                <a:gd name="connsiteX25" fmla="*/ 1431976 w 2096706"/>
                <a:gd name="connsiteY25" fmla="*/ 638711 h 1370528"/>
                <a:gd name="connsiteX26" fmla="*/ 1427414 w 2096706"/>
                <a:gd name="connsiteY26" fmla="*/ 634150 h 1370528"/>
                <a:gd name="connsiteX27" fmla="*/ 1463912 w 2096706"/>
                <a:gd name="connsiteY27" fmla="*/ 597652 h 1370528"/>
                <a:gd name="connsiteX28" fmla="*/ 1468474 w 2096706"/>
                <a:gd name="connsiteY28" fmla="*/ 602213 h 1370528"/>
                <a:gd name="connsiteX29" fmla="*/ 1431976 w 2096706"/>
                <a:gd name="connsiteY29" fmla="*/ 638711 h 1370528"/>
                <a:gd name="connsiteX30" fmla="*/ 1452370 w 2096706"/>
                <a:gd name="connsiteY30" fmla="*/ 513120 h 1370528"/>
                <a:gd name="connsiteX31" fmla="*/ 1488868 w 2096706"/>
                <a:gd name="connsiteY31" fmla="*/ 476622 h 1370528"/>
                <a:gd name="connsiteX32" fmla="*/ 1493429 w 2096706"/>
                <a:gd name="connsiteY32" fmla="*/ 481183 h 1370528"/>
                <a:gd name="connsiteX33" fmla="*/ 1456931 w 2096706"/>
                <a:gd name="connsiteY33" fmla="*/ 517681 h 1370528"/>
                <a:gd name="connsiteX34" fmla="*/ 1452370 w 2096706"/>
                <a:gd name="connsiteY34" fmla="*/ 513120 h 1370528"/>
                <a:gd name="connsiteX35" fmla="*/ 1486990 w 2096706"/>
                <a:gd name="connsiteY35" fmla="*/ 766715 h 1370528"/>
                <a:gd name="connsiteX36" fmla="*/ 1491552 w 2096706"/>
                <a:gd name="connsiteY36" fmla="*/ 771277 h 1370528"/>
                <a:gd name="connsiteX37" fmla="*/ 1455054 w 2096706"/>
                <a:gd name="connsiteY37" fmla="*/ 807775 h 1370528"/>
                <a:gd name="connsiteX38" fmla="*/ 1450492 w 2096706"/>
                <a:gd name="connsiteY38" fmla="*/ 803213 h 1370528"/>
                <a:gd name="connsiteX39" fmla="*/ 1486990 w 2096706"/>
                <a:gd name="connsiteY39" fmla="*/ 766715 h 1370528"/>
                <a:gd name="connsiteX40" fmla="*/ 1480010 w 2096706"/>
                <a:gd name="connsiteY40" fmla="*/ 686745 h 1370528"/>
                <a:gd name="connsiteX41" fmla="*/ 1475448 w 2096706"/>
                <a:gd name="connsiteY41" fmla="*/ 682184 h 1370528"/>
                <a:gd name="connsiteX42" fmla="*/ 1511946 w 2096706"/>
                <a:gd name="connsiteY42" fmla="*/ 645686 h 1370528"/>
                <a:gd name="connsiteX43" fmla="*/ 1516507 w 2096706"/>
                <a:gd name="connsiteY43" fmla="*/ 650247 h 1370528"/>
                <a:gd name="connsiteX44" fmla="*/ 1480010 w 2096706"/>
                <a:gd name="connsiteY44" fmla="*/ 686745 h 1370528"/>
                <a:gd name="connsiteX45" fmla="*/ 1674042 w 2096706"/>
                <a:gd name="connsiteY45" fmla="*/ 588793 h 1370528"/>
                <a:gd name="connsiteX46" fmla="*/ 1669480 w 2096706"/>
                <a:gd name="connsiteY46" fmla="*/ 584232 h 1370528"/>
                <a:gd name="connsiteX47" fmla="*/ 1705978 w 2096706"/>
                <a:gd name="connsiteY47" fmla="*/ 547734 h 1370528"/>
                <a:gd name="connsiteX48" fmla="*/ 1710540 w 2096706"/>
                <a:gd name="connsiteY48" fmla="*/ 552295 h 1370528"/>
                <a:gd name="connsiteX49" fmla="*/ 1674042 w 2096706"/>
                <a:gd name="connsiteY49" fmla="*/ 588793 h 1370528"/>
                <a:gd name="connsiteX50" fmla="*/ 1685578 w 2096706"/>
                <a:gd name="connsiteY50" fmla="*/ 673332 h 1370528"/>
                <a:gd name="connsiteX51" fmla="*/ 1649086 w 2096706"/>
                <a:gd name="connsiteY51" fmla="*/ 709830 h 1370528"/>
                <a:gd name="connsiteX52" fmla="*/ 1644525 w 2096706"/>
                <a:gd name="connsiteY52" fmla="*/ 705268 h 1370528"/>
                <a:gd name="connsiteX53" fmla="*/ 1681016 w 2096706"/>
                <a:gd name="connsiteY53" fmla="*/ 668770 h 1370528"/>
                <a:gd name="connsiteX54" fmla="*/ 1685578 w 2096706"/>
                <a:gd name="connsiteY54" fmla="*/ 673332 h 1370528"/>
                <a:gd name="connsiteX55" fmla="*/ 1650957 w 2096706"/>
                <a:gd name="connsiteY55" fmla="*/ 419723 h 1370528"/>
                <a:gd name="connsiteX56" fmla="*/ 1646396 w 2096706"/>
                <a:gd name="connsiteY56" fmla="*/ 415162 h 1370528"/>
                <a:gd name="connsiteX57" fmla="*/ 1682893 w 2096706"/>
                <a:gd name="connsiteY57" fmla="*/ 378664 h 1370528"/>
                <a:gd name="connsiteX58" fmla="*/ 1687455 w 2096706"/>
                <a:gd name="connsiteY58" fmla="*/ 383225 h 1370528"/>
                <a:gd name="connsiteX59" fmla="*/ 1650957 w 2096706"/>
                <a:gd name="connsiteY59" fmla="*/ 419723 h 1370528"/>
                <a:gd name="connsiteX60" fmla="*/ 1657938 w 2096706"/>
                <a:gd name="connsiteY60" fmla="*/ 499700 h 1370528"/>
                <a:gd name="connsiteX61" fmla="*/ 1662499 w 2096706"/>
                <a:gd name="connsiteY61" fmla="*/ 504262 h 1370528"/>
                <a:gd name="connsiteX62" fmla="*/ 1626001 w 2096706"/>
                <a:gd name="connsiteY62" fmla="*/ 540760 h 1370528"/>
                <a:gd name="connsiteX63" fmla="*/ 1621440 w 2096706"/>
                <a:gd name="connsiteY63" fmla="*/ 536198 h 1370528"/>
                <a:gd name="connsiteX64" fmla="*/ 1657938 w 2096706"/>
                <a:gd name="connsiteY64" fmla="*/ 499700 h 1370528"/>
                <a:gd name="connsiteX65" fmla="*/ 1632976 w 2096706"/>
                <a:gd name="connsiteY65" fmla="*/ 620730 h 1370528"/>
                <a:gd name="connsiteX66" fmla="*/ 1637537 w 2096706"/>
                <a:gd name="connsiteY66" fmla="*/ 625291 h 1370528"/>
                <a:gd name="connsiteX67" fmla="*/ 1601046 w 2096706"/>
                <a:gd name="connsiteY67" fmla="*/ 661789 h 1370528"/>
                <a:gd name="connsiteX68" fmla="*/ 1596484 w 2096706"/>
                <a:gd name="connsiteY68" fmla="*/ 657228 h 1370528"/>
                <a:gd name="connsiteX69" fmla="*/ 1632976 w 2096706"/>
                <a:gd name="connsiteY69" fmla="*/ 620730 h 1370528"/>
                <a:gd name="connsiteX70" fmla="*/ 1577967 w 2096706"/>
                <a:gd name="connsiteY70" fmla="*/ 492719 h 1370528"/>
                <a:gd name="connsiteX71" fmla="*/ 1573406 w 2096706"/>
                <a:gd name="connsiteY71" fmla="*/ 488158 h 1370528"/>
                <a:gd name="connsiteX72" fmla="*/ 1609904 w 2096706"/>
                <a:gd name="connsiteY72" fmla="*/ 451660 h 1370528"/>
                <a:gd name="connsiteX73" fmla="*/ 1614466 w 2096706"/>
                <a:gd name="connsiteY73" fmla="*/ 456221 h 1370528"/>
                <a:gd name="connsiteX74" fmla="*/ 1577967 w 2096706"/>
                <a:gd name="connsiteY74" fmla="*/ 492719 h 1370528"/>
                <a:gd name="connsiteX75" fmla="*/ 1584942 w 2096706"/>
                <a:gd name="connsiteY75" fmla="*/ 572690 h 1370528"/>
                <a:gd name="connsiteX76" fmla="*/ 1589503 w 2096706"/>
                <a:gd name="connsiteY76" fmla="*/ 577251 h 1370528"/>
                <a:gd name="connsiteX77" fmla="*/ 1553012 w 2096706"/>
                <a:gd name="connsiteY77" fmla="*/ 613749 h 1370528"/>
                <a:gd name="connsiteX78" fmla="*/ 1548451 w 2096706"/>
                <a:gd name="connsiteY78" fmla="*/ 609188 h 1370528"/>
                <a:gd name="connsiteX79" fmla="*/ 1584942 w 2096706"/>
                <a:gd name="connsiteY79" fmla="*/ 572690 h 1370528"/>
                <a:gd name="connsiteX80" fmla="*/ 1529927 w 2096706"/>
                <a:gd name="connsiteY80" fmla="*/ 444685 h 1370528"/>
                <a:gd name="connsiteX81" fmla="*/ 1525366 w 2096706"/>
                <a:gd name="connsiteY81" fmla="*/ 440124 h 1370528"/>
                <a:gd name="connsiteX82" fmla="*/ 1561864 w 2096706"/>
                <a:gd name="connsiteY82" fmla="*/ 403626 h 1370528"/>
                <a:gd name="connsiteX83" fmla="*/ 1566425 w 2096706"/>
                <a:gd name="connsiteY83" fmla="*/ 408187 h 1370528"/>
                <a:gd name="connsiteX84" fmla="*/ 1529927 w 2096706"/>
                <a:gd name="connsiteY84" fmla="*/ 444685 h 1370528"/>
                <a:gd name="connsiteX85" fmla="*/ 1536908 w 2096706"/>
                <a:gd name="connsiteY85" fmla="*/ 524656 h 1370528"/>
                <a:gd name="connsiteX86" fmla="*/ 1541470 w 2096706"/>
                <a:gd name="connsiteY86" fmla="*/ 529217 h 1370528"/>
                <a:gd name="connsiteX87" fmla="*/ 1504978 w 2096706"/>
                <a:gd name="connsiteY87" fmla="*/ 565715 h 1370528"/>
                <a:gd name="connsiteX88" fmla="*/ 1500417 w 2096706"/>
                <a:gd name="connsiteY88" fmla="*/ 561154 h 1370528"/>
                <a:gd name="connsiteX89" fmla="*/ 1536908 w 2096706"/>
                <a:gd name="connsiteY89" fmla="*/ 524656 h 1370528"/>
                <a:gd name="connsiteX90" fmla="*/ 1535031 w 2096706"/>
                <a:gd name="connsiteY90" fmla="*/ 814756 h 1370528"/>
                <a:gd name="connsiteX91" fmla="*/ 1539592 w 2096706"/>
                <a:gd name="connsiteY91" fmla="*/ 819317 h 1370528"/>
                <a:gd name="connsiteX92" fmla="*/ 1503094 w 2096706"/>
                <a:gd name="connsiteY92" fmla="*/ 855815 h 1370528"/>
                <a:gd name="connsiteX93" fmla="*/ 1498533 w 2096706"/>
                <a:gd name="connsiteY93" fmla="*/ 851254 h 1370528"/>
                <a:gd name="connsiteX94" fmla="*/ 1535031 w 2096706"/>
                <a:gd name="connsiteY94" fmla="*/ 814756 h 1370528"/>
                <a:gd name="connsiteX95" fmla="*/ 1528050 w 2096706"/>
                <a:gd name="connsiteY95" fmla="*/ 734779 h 1370528"/>
                <a:gd name="connsiteX96" fmla="*/ 1523488 w 2096706"/>
                <a:gd name="connsiteY96" fmla="*/ 730217 h 1370528"/>
                <a:gd name="connsiteX97" fmla="*/ 1559986 w 2096706"/>
                <a:gd name="connsiteY97" fmla="*/ 693719 h 1370528"/>
                <a:gd name="connsiteX98" fmla="*/ 1564548 w 2096706"/>
                <a:gd name="connsiteY98" fmla="*/ 698281 h 1370528"/>
                <a:gd name="connsiteX99" fmla="*/ 1528050 w 2096706"/>
                <a:gd name="connsiteY99" fmla="*/ 734779 h 1370528"/>
                <a:gd name="connsiteX100" fmla="*/ 1583071 w 2096706"/>
                <a:gd name="connsiteY100" fmla="*/ 862789 h 1370528"/>
                <a:gd name="connsiteX101" fmla="*/ 1587632 w 2096706"/>
                <a:gd name="connsiteY101" fmla="*/ 867351 h 1370528"/>
                <a:gd name="connsiteX102" fmla="*/ 1551134 w 2096706"/>
                <a:gd name="connsiteY102" fmla="*/ 903849 h 1370528"/>
                <a:gd name="connsiteX103" fmla="*/ 1546573 w 2096706"/>
                <a:gd name="connsiteY103" fmla="*/ 899287 h 1370528"/>
                <a:gd name="connsiteX104" fmla="*/ 1583071 w 2096706"/>
                <a:gd name="connsiteY104" fmla="*/ 862789 h 1370528"/>
                <a:gd name="connsiteX105" fmla="*/ 1576084 w 2096706"/>
                <a:gd name="connsiteY105" fmla="*/ 782819 h 1370528"/>
                <a:gd name="connsiteX106" fmla="*/ 1571522 w 2096706"/>
                <a:gd name="connsiteY106" fmla="*/ 778258 h 1370528"/>
                <a:gd name="connsiteX107" fmla="*/ 1608020 w 2096706"/>
                <a:gd name="connsiteY107" fmla="*/ 741760 h 1370528"/>
                <a:gd name="connsiteX108" fmla="*/ 1612582 w 2096706"/>
                <a:gd name="connsiteY108" fmla="*/ 746321 h 1370528"/>
                <a:gd name="connsiteX109" fmla="*/ 1576084 w 2096706"/>
                <a:gd name="connsiteY109" fmla="*/ 782819 h 1370528"/>
                <a:gd name="connsiteX110" fmla="*/ 1631105 w 2096706"/>
                <a:gd name="connsiteY110" fmla="*/ 910830 h 1370528"/>
                <a:gd name="connsiteX111" fmla="*/ 1635666 w 2096706"/>
                <a:gd name="connsiteY111" fmla="*/ 915391 h 1370528"/>
                <a:gd name="connsiteX112" fmla="*/ 1599168 w 2096706"/>
                <a:gd name="connsiteY112" fmla="*/ 951889 h 1370528"/>
                <a:gd name="connsiteX113" fmla="*/ 1594607 w 2096706"/>
                <a:gd name="connsiteY113" fmla="*/ 947328 h 1370528"/>
                <a:gd name="connsiteX114" fmla="*/ 1631105 w 2096706"/>
                <a:gd name="connsiteY114" fmla="*/ 910830 h 1370528"/>
                <a:gd name="connsiteX115" fmla="*/ 1624130 w 2096706"/>
                <a:gd name="connsiteY115" fmla="*/ 830859 h 1370528"/>
                <a:gd name="connsiteX116" fmla="*/ 1619569 w 2096706"/>
                <a:gd name="connsiteY116" fmla="*/ 826298 h 1370528"/>
                <a:gd name="connsiteX117" fmla="*/ 1656060 w 2096706"/>
                <a:gd name="connsiteY117" fmla="*/ 789800 h 1370528"/>
                <a:gd name="connsiteX118" fmla="*/ 1660622 w 2096706"/>
                <a:gd name="connsiteY118" fmla="*/ 794361 h 1370528"/>
                <a:gd name="connsiteX119" fmla="*/ 1624130 w 2096706"/>
                <a:gd name="connsiteY119" fmla="*/ 830859 h 1370528"/>
                <a:gd name="connsiteX120" fmla="*/ 1679145 w 2096706"/>
                <a:gd name="connsiteY120" fmla="*/ 958864 h 1370528"/>
                <a:gd name="connsiteX121" fmla="*/ 1683706 w 2096706"/>
                <a:gd name="connsiteY121" fmla="*/ 963425 h 1370528"/>
                <a:gd name="connsiteX122" fmla="*/ 1647208 w 2096706"/>
                <a:gd name="connsiteY122" fmla="*/ 999923 h 1370528"/>
                <a:gd name="connsiteX123" fmla="*/ 1642647 w 2096706"/>
                <a:gd name="connsiteY123" fmla="*/ 995361 h 1370528"/>
                <a:gd name="connsiteX124" fmla="*/ 1679145 w 2096706"/>
                <a:gd name="connsiteY124" fmla="*/ 958864 h 1370528"/>
                <a:gd name="connsiteX125" fmla="*/ 1672171 w 2096706"/>
                <a:gd name="connsiteY125" fmla="*/ 878893 h 1370528"/>
                <a:gd name="connsiteX126" fmla="*/ 1667609 w 2096706"/>
                <a:gd name="connsiteY126" fmla="*/ 874332 h 1370528"/>
                <a:gd name="connsiteX127" fmla="*/ 1704101 w 2096706"/>
                <a:gd name="connsiteY127" fmla="*/ 837834 h 1370528"/>
                <a:gd name="connsiteX128" fmla="*/ 1708662 w 2096706"/>
                <a:gd name="connsiteY128" fmla="*/ 842395 h 1370528"/>
                <a:gd name="connsiteX129" fmla="*/ 1672171 w 2096706"/>
                <a:gd name="connsiteY129" fmla="*/ 878893 h 1370528"/>
                <a:gd name="connsiteX130" fmla="*/ 1697126 w 2096706"/>
                <a:gd name="connsiteY130" fmla="*/ 757863 h 1370528"/>
                <a:gd name="connsiteX131" fmla="*/ 1692565 w 2096706"/>
                <a:gd name="connsiteY131" fmla="*/ 753302 h 1370528"/>
                <a:gd name="connsiteX132" fmla="*/ 1729056 w 2096706"/>
                <a:gd name="connsiteY132" fmla="*/ 716804 h 1370528"/>
                <a:gd name="connsiteX133" fmla="*/ 1733618 w 2096706"/>
                <a:gd name="connsiteY133" fmla="*/ 721365 h 1370528"/>
                <a:gd name="connsiteX134" fmla="*/ 1697126 w 2096706"/>
                <a:gd name="connsiteY134" fmla="*/ 757863 h 1370528"/>
                <a:gd name="connsiteX135" fmla="*/ 1923082 w 2096706"/>
                <a:gd name="connsiteY135" fmla="*/ 618852 h 1370528"/>
                <a:gd name="connsiteX136" fmla="*/ 1927643 w 2096706"/>
                <a:gd name="connsiteY136" fmla="*/ 623414 h 1370528"/>
                <a:gd name="connsiteX137" fmla="*/ 1891146 w 2096706"/>
                <a:gd name="connsiteY137" fmla="*/ 659912 h 1370528"/>
                <a:gd name="connsiteX138" fmla="*/ 1886584 w 2096706"/>
                <a:gd name="connsiteY138" fmla="*/ 655350 h 1370528"/>
                <a:gd name="connsiteX139" fmla="*/ 1923082 w 2096706"/>
                <a:gd name="connsiteY139" fmla="*/ 618852 h 1370528"/>
                <a:gd name="connsiteX140" fmla="*/ 1911540 w 2096706"/>
                <a:gd name="connsiteY140" fmla="*/ 534321 h 1370528"/>
                <a:gd name="connsiteX141" fmla="*/ 1948038 w 2096706"/>
                <a:gd name="connsiteY141" fmla="*/ 497823 h 1370528"/>
                <a:gd name="connsiteX142" fmla="*/ 1952599 w 2096706"/>
                <a:gd name="connsiteY142" fmla="*/ 502384 h 1370528"/>
                <a:gd name="connsiteX143" fmla="*/ 1916101 w 2096706"/>
                <a:gd name="connsiteY143" fmla="*/ 538882 h 1370528"/>
                <a:gd name="connsiteX144" fmla="*/ 1911540 w 2096706"/>
                <a:gd name="connsiteY144" fmla="*/ 534321 h 1370528"/>
                <a:gd name="connsiteX145" fmla="*/ 1868061 w 2096706"/>
                <a:gd name="connsiteY145" fmla="*/ 490842 h 1370528"/>
                <a:gd name="connsiteX146" fmla="*/ 1863499 w 2096706"/>
                <a:gd name="connsiteY146" fmla="*/ 486280 h 1370528"/>
                <a:gd name="connsiteX147" fmla="*/ 1899997 w 2096706"/>
                <a:gd name="connsiteY147" fmla="*/ 449782 h 1370528"/>
                <a:gd name="connsiteX148" fmla="*/ 1904559 w 2096706"/>
                <a:gd name="connsiteY148" fmla="*/ 454344 h 1370528"/>
                <a:gd name="connsiteX149" fmla="*/ 1868061 w 2096706"/>
                <a:gd name="connsiteY149" fmla="*/ 490842 h 1370528"/>
                <a:gd name="connsiteX150" fmla="*/ 1875048 w 2096706"/>
                <a:gd name="connsiteY150" fmla="*/ 570812 h 1370528"/>
                <a:gd name="connsiteX151" fmla="*/ 1879610 w 2096706"/>
                <a:gd name="connsiteY151" fmla="*/ 575374 h 1370528"/>
                <a:gd name="connsiteX152" fmla="*/ 1843112 w 2096706"/>
                <a:gd name="connsiteY152" fmla="*/ 611872 h 1370528"/>
                <a:gd name="connsiteX153" fmla="*/ 1838550 w 2096706"/>
                <a:gd name="connsiteY153" fmla="*/ 607310 h 1370528"/>
                <a:gd name="connsiteX154" fmla="*/ 1875048 w 2096706"/>
                <a:gd name="connsiteY154" fmla="*/ 570812 h 1370528"/>
                <a:gd name="connsiteX155" fmla="*/ 1820027 w 2096706"/>
                <a:gd name="connsiteY155" fmla="*/ 442808 h 1370528"/>
                <a:gd name="connsiteX156" fmla="*/ 1815466 w 2096706"/>
                <a:gd name="connsiteY156" fmla="*/ 438247 h 1370528"/>
                <a:gd name="connsiteX157" fmla="*/ 1851964 w 2096706"/>
                <a:gd name="connsiteY157" fmla="*/ 401749 h 1370528"/>
                <a:gd name="connsiteX158" fmla="*/ 1856525 w 2096706"/>
                <a:gd name="connsiteY158" fmla="*/ 406310 h 1370528"/>
                <a:gd name="connsiteX159" fmla="*/ 1820027 w 2096706"/>
                <a:gd name="connsiteY159" fmla="*/ 442808 h 1370528"/>
                <a:gd name="connsiteX160" fmla="*/ 1827008 w 2096706"/>
                <a:gd name="connsiteY160" fmla="*/ 522778 h 1370528"/>
                <a:gd name="connsiteX161" fmla="*/ 1831569 w 2096706"/>
                <a:gd name="connsiteY161" fmla="*/ 527340 h 1370528"/>
                <a:gd name="connsiteX162" fmla="*/ 1795071 w 2096706"/>
                <a:gd name="connsiteY162" fmla="*/ 563838 h 1370528"/>
                <a:gd name="connsiteX163" fmla="*/ 1790510 w 2096706"/>
                <a:gd name="connsiteY163" fmla="*/ 559276 h 1370528"/>
                <a:gd name="connsiteX164" fmla="*/ 1827008 w 2096706"/>
                <a:gd name="connsiteY164" fmla="*/ 522778 h 1370528"/>
                <a:gd name="connsiteX165" fmla="*/ 1806614 w 2096706"/>
                <a:gd name="connsiteY165" fmla="*/ 648370 h 1370528"/>
                <a:gd name="connsiteX166" fmla="*/ 1770116 w 2096706"/>
                <a:gd name="connsiteY166" fmla="*/ 684867 h 1370528"/>
                <a:gd name="connsiteX167" fmla="*/ 1765554 w 2096706"/>
                <a:gd name="connsiteY167" fmla="*/ 680306 h 1370528"/>
                <a:gd name="connsiteX168" fmla="*/ 1802052 w 2096706"/>
                <a:gd name="connsiteY168" fmla="*/ 643808 h 1370528"/>
                <a:gd name="connsiteX169" fmla="*/ 1806614 w 2096706"/>
                <a:gd name="connsiteY169" fmla="*/ 648370 h 1370528"/>
                <a:gd name="connsiteX170" fmla="*/ 1771987 w 2096706"/>
                <a:gd name="connsiteY170" fmla="*/ 394768 h 1370528"/>
                <a:gd name="connsiteX171" fmla="*/ 1767425 w 2096706"/>
                <a:gd name="connsiteY171" fmla="*/ 390206 h 1370528"/>
                <a:gd name="connsiteX172" fmla="*/ 1803923 w 2096706"/>
                <a:gd name="connsiteY172" fmla="*/ 353708 h 1370528"/>
                <a:gd name="connsiteX173" fmla="*/ 1808485 w 2096706"/>
                <a:gd name="connsiteY173" fmla="*/ 358270 h 1370528"/>
                <a:gd name="connsiteX174" fmla="*/ 1771987 w 2096706"/>
                <a:gd name="connsiteY174" fmla="*/ 394768 h 1370528"/>
                <a:gd name="connsiteX175" fmla="*/ 1778968 w 2096706"/>
                <a:gd name="connsiteY175" fmla="*/ 474738 h 1370528"/>
                <a:gd name="connsiteX176" fmla="*/ 1783529 w 2096706"/>
                <a:gd name="connsiteY176" fmla="*/ 479299 h 1370528"/>
                <a:gd name="connsiteX177" fmla="*/ 1747031 w 2096706"/>
                <a:gd name="connsiteY177" fmla="*/ 515797 h 1370528"/>
                <a:gd name="connsiteX178" fmla="*/ 1742470 w 2096706"/>
                <a:gd name="connsiteY178" fmla="*/ 511236 h 1370528"/>
                <a:gd name="connsiteX179" fmla="*/ 1778968 w 2096706"/>
                <a:gd name="connsiteY179" fmla="*/ 474738 h 1370528"/>
                <a:gd name="connsiteX180" fmla="*/ 1754012 w 2096706"/>
                <a:gd name="connsiteY180" fmla="*/ 595774 h 1370528"/>
                <a:gd name="connsiteX181" fmla="*/ 1758573 w 2096706"/>
                <a:gd name="connsiteY181" fmla="*/ 600336 h 1370528"/>
                <a:gd name="connsiteX182" fmla="*/ 1722075 w 2096706"/>
                <a:gd name="connsiteY182" fmla="*/ 636834 h 1370528"/>
                <a:gd name="connsiteX183" fmla="*/ 1717514 w 2096706"/>
                <a:gd name="connsiteY183" fmla="*/ 632272 h 1370528"/>
                <a:gd name="connsiteX184" fmla="*/ 1754012 w 2096706"/>
                <a:gd name="connsiteY184" fmla="*/ 595774 h 1370528"/>
                <a:gd name="connsiteX185" fmla="*/ 1752134 w 2096706"/>
                <a:gd name="connsiteY185" fmla="*/ 885874 h 1370528"/>
                <a:gd name="connsiteX186" fmla="*/ 1756696 w 2096706"/>
                <a:gd name="connsiteY186" fmla="*/ 890435 h 1370528"/>
                <a:gd name="connsiteX187" fmla="*/ 1720205 w 2096706"/>
                <a:gd name="connsiteY187" fmla="*/ 926933 h 1370528"/>
                <a:gd name="connsiteX188" fmla="*/ 1715643 w 2096706"/>
                <a:gd name="connsiteY188" fmla="*/ 922372 h 1370528"/>
                <a:gd name="connsiteX189" fmla="*/ 1752134 w 2096706"/>
                <a:gd name="connsiteY189" fmla="*/ 885874 h 1370528"/>
                <a:gd name="connsiteX190" fmla="*/ 1745160 w 2096706"/>
                <a:gd name="connsiteY190" fmla="*/ 805904 h 1370528"/>
                <a:gd name="connsiteX191" fmla="*/ 1740599 w 2096706"/>
                <a:gd name="connsiteY191" fmla="*/ 801342 h 1370528"/>
                <a:gd name="connsiteX192" fmla="*/ 1777090 w 2096706"/>
                <a:gd name="connsiteY192" fmla="*/ 764844 h 1370528"/>
                <a:gd name="connsiteX193" fmla="*/ 1781652 w 2096706"/>
                <a:gd name="connsiteY193" fmla="*/ 769406 h 1370528"/>
                <a:gd name="connsiteX194" fmla="*/ 1745160 w 2096706"/>
                <a:gd name="connsiteY194" fmla="*/ 805904 h 1370528"/>
                <a:gd name="connsiteX195" fmla="*/ 1800168 w 2096706"/>
                <a:gd name="connsiteY195" fmla="*/ 933908 h 1370528"/>
                <a:gd name="connsiteX196" fmla="*/ 1804730 w 2096706"/>
                <a:gd name="connsiteY196" fmla="*/ 938469 h 1370528"/>
                <a:gd name="connsiteX197" fmla="*/ 1768232 w 2096706"/>
                <a:gd name="connsiteY197" fmla="*/ 974967 h 1370528"/>
                <a:gd name="connsiteX198" fmla="*/ 1763670 w 2096706"/>
                <a:gd name="connsiteY198" fmla="*/ 970406 h 1370528"/>
                <a:gd name="connsiteX199" fmla="*/ 1800168 w 2096706"/>
                <a:gd name="connsiteY199" fmla="*/ 933908 h 1370528"/>
                <a:gd name="connsiteX200" fmla="*/ 1793194 w 2096706"/>
                <a:gd name="connsiteY200" fmla="*/ 853938 h 1370528"/>
                <a:gd name="connsiteX201" fmla="*/ 1788632 w 2096706"/>
                <a:gd name="connsiteY201" fmla="*/ 849376 h 1370528"/>
                <a:gd name="connsiteX202" fmla="*/ 1825124 w 2096706"/>
                <a:gd name="connsiteY202" fmla="*/ 812878 h 1370528"/>
                <a:gd name="connsiteX203" fmla="*/ 1829685 w 2096706"/>
                <a:gd name="connsiteY203" fmla="*/ 817440 h 1370528"/>
                <a:gd name="connsiteX204" fmla="*/ 1793194 w 2096706"/>
                <a:gd name="connsiteY204" fmla="*/ 853938 h 1370528"/>
                <a:gd name="connsiteX205" fmla="*/ 1818156 w 2096706"/>
                <a:gd name="connsiteY205" fmla="*/ 732908 h 1370528"/>
                <a:gd name="connsiteX206" fmla="*/ 1813594 w 2096706"/>
                <a:gd name="connsiteY206" fmla="*/ 728346 h 1370528"/>
                <a:gd name="connsiteX207" fmla="*/ 1850093 w 2096706"/>
                <a:gd name="connsiteY207" fmla="*/ 691848 h 1370528"/>
                <a:gd name="connsiteX208" fmla="*/ 1854654 w 2096706"/>
                <a:gd name="connsiteY208" fmla="*/ 696410 h 1370528"/>
                <a:gd name="connsiteX209" fmla="*/ 1818156 w 2096706"/>
                <a:gd name="connsiteY209" fmla="*/ 732908 h 1370528"/>
                <a:gd name="connsiteX210" fmla="*/ 1873164 w 2096706"/>
                <a:gd name="connsiteY210" fmla="*/ 860918 h 1370528"/>
                <a:gd name="connsiteX211" fmla="*/ 1877726 w 2096706"/>
                <a:gd name="connsiteY211" fmla="*/ 865480 h 1370528"/>
                <a:gd name="connsiteX212" fmla="*/ 1841234 w 2096706"/>
                <a:gd name="connsiteY212" fmla="*/ 901978 h 1370528"/>
                <a:gd name="connsiteX213" fmla="*/ 1836673 w 2096706"/>
                <a:gd name="connsiteY213" fmla="*/ 897416 h 1370528"/>
                <a:gd name="connsiteX214" fmla="*/ 1873164 w 2096706"/>
                <a:gd name="connsiteY214" fmla="*/ 860918 h 1370528"/>
                <a:gd name="connsiteX215" fmla="*/ 1866190 w 2096706"/>
                <a:gd name="connsiteY215" fmla="*/ 780942 h 1370528"/>
                <a:gd name="connsiteX216" fmla="*/ 1861628 w 2096706"/>
                <a:gd name="connsiteY216" fmla="*/ 776380 h 1370528"/>
                <a:gd name="connsiteX217" fmla="*/ 1898126 w 2096706"/>
                <a:gd name="connsiteY217" fmla="*/ 739882 h 1370528"/>
                <a:gd name="connsiteX218" fmla="*/ 1902688 w 2096706"/>
                <a:gd name="connsiteY218" fmla="*/ 744444 h 1370528"/>
                <a:gd name="connsiteX219" fmla="*/ 1866190 w 2096706"/>
                <a:gd name="connsiteY219" fmla="*/ 780942 h 1370528"/>
                <a:gd name="connsiteX220" fmla="*/ 1921205 w 2096706"/>
                <a:gd name="connsiteY220" fmla="*/ 908959 h 1370528"/>
                <a:gd name="connsiteX221" fmla="*/ 1925766 w 2096706"/>
                <a:gd name="connsiteY221" fmla="*/ 913520 h 1370528"/>
                <a:gd name="connsiteX222" fmla="*/ 1889268 w 2096706"/>
                <a:gd name="connsiteY222" fmla="*/ 950018 h 1370528"/>
                <a:gd name="connsiteX223" fmla="*/ 1884706 w 2096706"/>
                <a:gd name="connsiteY223" fmla="*/ 945457 h 1370528"/>
                <a:gd name="connsiteX224" fmla="*/ 1921205 w 2096706"/>
                <a:gd name="connsiteY224" fmla="*/ 908959 h 1370528"/>
                <a:gd name="connsiteX225" fmla="*/ 1914224 w 2096706"/>
                <a:gd name="connsiteY225" fmla="*/ 828982 h 1370528"/>
                <a:gd name="connsiteX226" fmla="*/ 1909662 w 2096706"/>
                <a:gd name="connsiteY226" fmla="*/ 824420 h 1370528"/>
                <a:gd name="connsiteX227" fmla="*/ 1946160 w 2096706"/>
                <a:gd name="connsiteY227" fmla="*/ 787923 h 1370528"/>
                <a:gd name="connsiteX228" fmla="*/ 1950722 w 2096706"/>
                <a:gd name="connsiteY228" fmla="*/ 792484 h 1370528"/>
                <a:gd name="connsiteX229" fmla="*/ 1914224 w 2096706"/>
                <a:gd name="connsiteY229" fmla="*/ 828982 h 1370528"/>
                <a:gd name="connsiteX230" fmla="*/ 1939179 w 2096706"/>
                <a:gd name="connsiteY230" fmla="*/ 707952 h 1370528"/>
                <a:gd name="connsiteX231" fmla="*/ 1934618 w 2096706"/>
                <a:gd name="connsiteY231" fmla="*/ 703391 h 1370528"/>
                <a:gd name="connsiteX232" fmla="*/ 1971116 w 2096706"/>
                <a:gd name="connsiteY232" fmla="*/ 666893 h 1370528"/>
                <a:gd name="connsiteX233" fmla="*/ 1975677 w 2096706"/>
                <a:gd name="connsiteY233" fmla="*/ 671454 h 1370528"/>
                <a:gd name="connsiteX234" fmla="*/ 1939179 w 2096706"/>
                <a:gd name="connsiteY234" fmla="*/ 707952 h 1370528"/>
                <a:gd name="connsiteX235" fmla="*/ 1959573 w 2096706"/>
                <a:gd name="connsiteY235" fmla="*/ 582354 h 1370528"/>
                <a:gd name="connsiteX236" fmla="*/ 1996072 w 2096706"/>
                <a:gd name="connsiteY236" fmla="*/ 545856 h 1370528"/>
                <a:gd name="connsiteX237" fmla="*/ 2000633 w 2096706"/>
                <a:gd name="connsiteY237" fmla="*/ 550418 h 1370528"/>
                <a:gd name="connsiteX238" fmla="*/ 1964135 w 2096706"/>
                <a:gd name="connsiteY238" fmla="*/ 586916 h 1370528"/>
                <a:gd name="connsiteX239" fmla="*/ 1959573 w 2096706"/>
                <a:gd name="connsiteY239" fmla="*/ 582354 h 1370528"/>
                <a:gd name="connsiteX240" fmla="*/ 1994200 w 2096706"/>
                <a:gd name="connsiteY240" fmla="*/ 835963 h 1370528"/>
                <a:gd name="connsiteX241" fmla="*/ 1998762 w 2096706"/>
                <a:gd name="connsiteY241" fmla="*/ 840524 h 1370528"/>
                <a:gd name="connsiteX242" fmla="*/ 1962264 w 2096706"/>
                <a:gd name="connsiteY242" fmla="*/ 877022 h 1370528"/>
                <a:gd name="connsiteX243" fmla="*/ 1957702 w 2096706"/>
                <a:gd name="connsiteY243" fmla="*/ 872461 h 1370528"/>
                <a:gd name="connsiteX244" fmla="*/ 1994200 w 2096706"/>
                <a:gd name="connsiteY244" fmla="*/ 835963 h 1370528"/>
                <a:gd name="connsiteX245" fmla="*/ 1987220 w 2096706"/>
                <a:gd name="connsiteY245" fmla="*/ 755986 h 1370528"/>
                <a:gd name="connsiteX246" fmla="*/ 1982658 w 2096706"/>
                <a:gd name="connsiteY246" fmla="*/ 751424 h 1370528"/>
                <a:gd name="connsiteX247" fmla="*/ 2019156 w 2096706"/>
                <a:gd name="connsiteY247" fmla="*/ 714927 h 1370528"/>
                <a:gd name="connsiteX248" fmla="*/ 2023718 w 2096706"/>
                <a:gd name="connsiteY248" fmla="*/ 719488 h 1370528"/>
                <a:gd name="connsiteX249" fmla="*/ 1987220 w 2096706"/>
                <a:gd name="connsiteY249" fmla="*/ 755986 h 1370528"/>
                <a:gd name="connsiteX250" fmla="*/ 2021034 w 2096706"/>
                <a:gd name="connsiteY250" fmla="*/ 424827 h 1370528"/>
                <a:gd name="connsiteX251" fmla="*/ 2025595 w 2096706"/>
                <a:gd name="connsiteY251" fmla="*/ 429388 h 1370528"/>
                <a:gd name="connsiteX252" fmla="*/ 1989103 w 2096706"/>
                <a:gd name="connsiteY252" fmla="*/ 465886 h 1370528"/>
                <a:gd name="connsiteX253" fmla="*/ 1984542 w 2096706"/>
                <a:gd name="connsiteY253" fmla="*/ 461325 h 1370528"/>
                <a:gd name="connsiteX254" fmla="*/ 2021034 w 2096706"/>
                <a:gd name="connsiteY254" fmla="*/ 424827 h 1370528"/>
                <a:gd name="connsiteX255" fmla="*/ 1972993 w 2096706"/>
                <a:gd name="connsiteY255" fmla="*/ 376793 h 1370528"/>
                <a:gd name="connsiteX256" fmla="*/ 1977555 w 2096706"/>
                <a:gd name="connsiteY256" fmla="*/ 381354 h 1370528"/>
                <a:gd name="connsiteX257" fmla="*/ 1941063 w 2096706"/>
                <a:gd name="connsiteY257" fmla="*/ 417852 h 1370528"/>
                <a:gd name="connsiteX258" fmla="*/ 1936502 w 2096706"/>
                <a:gd name="connsiteY258" fmla="*/ 413291 h 1370528"/>
                <a:gd name="connsiteX259" fmla="*/ 1972993 w 2096706"/>
                <a:gd name="connsiteY259" fmla="*/ 376793 h 1370528"/>
                <a:gd name="connsiteX260" fmla="*/ 1924953 w 2096706"/>
                <a:gd name="connsiteY260" fmla="*/ 328753 h 1370528"/>
                <a:gd name="connsiteX261" fmla="*/ 1929514 w 2096706"/>
                <a:gd name="connsiteY261" fmla="*/ 333314 h 1370528"/>
                <a:gd name="connsiteX262" fmla="*/ 1893023 w 2096706"/>
                <a:gd name="connsiteY262" fmla="*/ 369812 h 1370528"/>
                <a:gd name="connsiteX263" fmla="*/ 1888461 w 2096706"/>
                <a:gd name="connsiteY263" fmla="*/ 365251 h 1370528"/>
                <a:gd name="connsiteX264" fmla="*/ 1924953 w 2096706"/>
                <a:gd name="connsiteY264" fmla="*/ 328753 h 1370528"/>
                <a:gd name="connsiteX265" fmla="*/ 1876919 w 2096706"/>
                <a:gd name="connsiteY265" fmla="*/ 280719 h 1370528"/>
                <a:gd name="connsiteX266" fmla="*/ 1881481 w 2096706"/>
                <a:gd name="connsiteY266" fmla="*/ 285280 h 1370528"/>
                <a:gd name="connsiteX267" fmla="*/ 1844989 w 2096706"/>
                <a:gd name="connsiteY267" fmla="*/ 321778 h 1370528"/>
                <a:gd name="connsiteX268" fmla="*/ 1840428 w 2096706"/>
                <a:gd name="connsiteY268" fmla="*/ 317217 h 1370528"/>
                <a:gd name="connsiteX269" fmla="*/ 1876919 w 2096706"/>
                <a:gd name="connsiteY269" fmla="*/ 280719 h 1370528"/>
                <a:gd name="connsiteX270" fmla="*/ 1828885 w 2096706"/>
                <a:gd name="connsiteY270" fmla="*/ 232679 h 1370528"/>
                <a:gd name="connsiteX271" fmla="*/ 1833447 w 2096706"/>
                <a:gd name="connsiteY271" fmla="*/ 237240 h 1370528"/>
                <a:gd name="connsiteX272" fmla="*/ 1796955 w 2096706"/>
                <a:gd name="connsiteY272" fmla="*/ 273738 h 1370528"/>
                <a:gd name="connsiteX273" fmla="*/ 1792394 w 2096706"/>
                <a:gd name="connsiteY273" fmla="*/ 269177 h 1370528"/>
                <a:gd name="connsiteX274" fmla="*/ 1828885 w 2096706"/>
                <a:gd name="connsiteY274" fmla="*/ 232679 h 1370528"/>
                <a:gd name="connsiteX275" fmla="*/ 1780845 w 2096706"/>
                <a:gd name="connsiteY275" fmla="*/ 184645 h 1370528"/>
                <a:gd name="connsiteX276" fmla="*/ 1785407 w 2096706"/>
                <a:gd name="connsiteY276" fmla="*/ 189206 h 1370528"/>
                <a:gd name="connsiteX277" fmla="*/ 1748908 w 2096706"/>
                <a:gd name="connsiteY277" fmla="*/ 225704 h 1370528"/>
                <a:gd name="connsiteX278" fmla="*/ 1744347 w 2096706"/>
                <a:gd name="connsiteY278" fmla="*/ 221143 h 1370528"/>
                <a:gd name="connsiteX279" fmla="*/ 1780845 w 2096706"/>
                <a:gd name="connsiteY279" fmla="*/ 184645 h 1370528"/>
                <a:gd name="connsiteX280" fmla="*/ 1755889 w 2096706"/>
                <a:gd name="connsiteY280" fmla="*/ 305675 h 1370528"/>
                <a:gd name="connsiteX281" fmla="*/ 1760451 w 2096706"/>
                <a:gd name="connsiteY281" fmla="*/ 310236 h 1370528"/>
                <a:gd name="connsiteX282" fmla="*/ 1723953 w 2096706"/>
                <a:gd name="connsiteY282" fmla="*/ 346734 h 1370528"/>
                <a:gd name="connsiteX283" fmla="*/ 1719392 w 2096706"/>
                <a:gd name="connsiteY283" fmla="*/ 342172 h 1370528"/>
                <a:gd name="connsiteX284" fmla="*/ 1755889 w 2096706"/>
                <a:gd name="connsiteY284" fmla="*/ 305675 h 1370528"/>
                <a:gd name="connsiteX285" fmla="*/ 1730934 w 2096706"/>
                <a:gd name="connsiteY285" fmla="*/ 426704 h 1370528"/>
                <a:gd name="connsiteX286" fmla="*/ 1735495 w 2096706"/>
                <a:gd name="connsiteY286" fmla="*/ 431266 h 1370528"/>
                <a:gd name="connsiteX287" fmla="*/ 1698997 w 2096706"/>
                <a:gd name="connsiteY287" fmla="*/ 467764 h 1370528"/>
                <a:gd name="connsiteX288" fmla="*/ 1694436 w 2096706"/>
                <a:gd name="connsiteY288" fmla="*/ 463202 h 1370528"/>
                <a:gd name="connsiteX289" fmla="*/ 1730934 w 2096706"/>
                <a:gd name="connsiteY289" fmla="*/ 426704 h 1370528"/>
                <a:gd name="connsiteX290" fmla="*/ 1707856 w 2096706"/>
                <a:gd name="connsiteY290" fmla="*/ 257634 h 1370528"/>
                <a:gd name="connsiteX291" fmla="*/ 1712417 w 2096706"/>
                <a:gd name="connsiteY291" fmla="*/ 262196 h 1370528"/>
                <a:gd name="connsiteX292" fmla="*/ 1675919 w 2096706"/>
                <a:gd name="connsiteY292" fmla="*/ 298694 h 1370528"/>
                <a:gd name="connsiteX293" fmla="*/ 1671358 w 2096706"/>
                <a:gd name="connsiteY293" fmla="*/ 294132 h 1370528"/>
                <a:gd name="connsiteX294" fmla="*/ 1707856 w 2096706"/>
                <a:gd name="connsiteY294" fmla="*/ 257634 h 1370528"/>
                <a:gd name="connsiteX295" fmla="*/ 1659815 w 2096706"/>
                <a:gd name="connsiteY295" fmla="*/ 209600 h 1370528"/>
                <a:gd name="connsiteX296" fmla="*/ 1664377 w 2096706"/>
                <a:gd name="connsiteY296" fmla="*/ 214162 h 1370528"/>
                <a:gd name="connsiteX297" fmla="*/ 1627879 w 2096706"/>
                <a:gd name="connsiteY297" fmla="*/ 250660 h 1370528"/>
                <a:gd name="connsiteX298" fmla="*/ 1623317 w 2096706"/>
                <a:gd name="connsiteY298" fmla="*/ 246098 h 1370528"/>
                <a:gd name="connsiteX299" fmla="*/ 1659815 w 2096706"/>
                <a:gd name="connsiteY299" fmla="*/ 209600 h 1370528"/>
                <a:gd name="connsiteX300" fmla="*/ 1634853 w 2096706"/>
                <a:gd name="connsiteY300" fmla="*/ 330630 h 1370528"/>
                <a:gd name="connsiteX301" fmla="*/ 1639415 w 2096706"/>
                <a:gd name="connsiteY301" fmla="*/ 335192 h 1370528"/>
                <a:gd name="connsiteX302" fmla="*/ 1602923 w 2096706"/>
                <a:gd name="connsiteY302" fmla="*/ 371690 h 1370528"/>
                <a:gd name="connsiteX303" fmla="*/ 1598362 w 2096706"/>
                <a:gd name="connsiteY303" fmla="*/ 367128 h 1370528"/>
                <a:gd name="connsiteX304" fmla="*/ 1634853 w 2096706"/>
                <a:gd name="connsiteY304" fmla="*/ 330630 h 1370528"/>
                <a:gd name="connsiteX305" fmla="*/ 1586819 w 2096706"/>
                <a:gd name="connsiteY305" fmla="*/ 282596 h 1370528"/>
                <a:gd name="connsiteX306" fmla="*/ 1591381 w 2096706"/>
                <a:gd name="connsiteY306" fmla="*/ 287158 h 1370528"/>
                <a:gd name="connsiteX307" fmla="*/ 1554883 w 2096706"/>
                <a:gd name="connsiteY307" fmla="*/ 323656 h 1370528"/>
                <a:gd name="connsiteX308" fmla="*/ 1550321 w 2096706"/>
                <a:gd name="connsiteY308" fmla="*/ 319094 h 1370528"/>
                <a:gd name="connsiteX309" fmla="*/ 1586819 w 2096706"/>
                <a:gd name="connsiteY309" fmla="*/ 282596 h 1370528"/>
                <a:gd name="connsiteX310" fmla="*/ 1538786 w 2096706"/>
                <a:gd name="connsiteY310" fmla="*/ 234556 h 1370528"/>
                <a:gd name="connsiteX311" fmla="*/ 1543347 w 2096706"/>
                <a:gd name="connsiteY311" fmla="*/ 239117 h 1370528"/>
                <a:gd name="connsiteX312" fmla="*/ 1506849 w 2096706"/>
                <a:gd name="connsiteY312" fmla="*/ 275615 h 1370528"/>
                <a:gd name="connsiteX313" fmla="*/ 1502288 w 2096706"/>
                <a:gd name="connsiteY313" fmla="*/ 271054 h 1370528"/>
                <a:gd name="connsiteX314" fmla="*/ 1538786 w 2096706"/>
                <a:gd name="connsiteY314" fmla="*/ 234556 h 1370528"/>
                <a:gd name="connsiteX315" fmla="*/ 1513830 w 2096706"/>
                <a:gd name="connsiteY315" fmla="*/ 355586 h 1370528"/>
                <a:gd name="connsiteX316" fmla="*/ 1518391 w 2096706"/>
                <a:gd name="connsiteY316" fmla="*/ 360147 h 1370528"/>
                <a:gd name="connsiteX317" fmla="*/ 1481893 w 2096706"/>
                <a:gd name="connsiteY317" fmla="*/ 396645 h 1370528"/>
                <a:gd name="connsiteX318" fmla="*/ 1477332 w 2096706"/>
                <a:gd name="connsiteY318" fmla="*/ 392084 h 1370528"/>
                <a:gd name="connsiteX319" fmla="*/ 1513830 w 2096706"/>
                <a:gd name="connsiteY319" fmla="*/ 355586 h 1370528"/>
                <a:gd name="connsiteX320" fmla="*/ 1465790 w 2096706"/>
                <a:gd name="connsiteY320" fmla="*/ 307552 h 1370528"/>
                <a:gd name="connsiteX321" fmla="*/ 1470351 w 2096706"/>
                <a:gd name="connsiteY321" fmla="*/ 312113 h 1370528"/>
                <a:gd name="connsiteX322" fmla="*/ 1433853 w 2096706"/>
                <a:gd name="connsiteY322" fmla="*/ 348611 h 1370528"/>
                <a:gd name="connsiteX323" fmla="*/ 1429292 w 2096706"/>
                <a:gd name="connsiteY323" fmla="*/ 344050 h 1370528"/>
                <a:gd name="connsiteX324" fmla="*/ 1465790 w 2096706"/>
                <a:gd name="connsiteY324" fmla="*/ 307552 h 1370528"/>
                <a:gd name="connsiteX325" fmla="*/ 1440828 w 2096706"/>
                <a:gd name="connsiteY325" fmla="*/ 428582 h 1370528"/>
                <a:gd name="connsiteX326" fmla="*/ 1445389 w 2096706"/>
                <a:gd name="connsiteY326" fmla="*/ 433143 h 1370528"/>
                <a:gd name="connsiteX327" fmla="*/ 1408898 w 2096706"/>
                <a:gd name="connsiteY327" fmla="*/ 469641 h 1370528"/>
                <a:gd name="connsiteX328" fmla="*/ 1404336 w 2096706"/>
                <a:gd name="connsiteY328" fmla="*/ 465080 h 1370528"/>
                <a:gd name="connsiteX329" fmla="*/ 1440828 w 2096706"/>
                <a:gd name="connsiteY329" fmla="*/ 428582 h 1370528"/>
                <a:gd name="connsiteX330" fmla="*/ 1392794 w 2096706"/>
                <a:gd name="connsiteY330" fmla="*/ 380541 h 1370528"/>
                <a:gd name="connsiteX331" fmla="*/ 1397355 w 2096706"/>
                <a:gd name="connsiteY331" fmla="*/ 385103 h 1370528"/>
                <a:gd name="connsiteX332" fmla="*/ 1360864 w 2096706"/>
                <a:gd name="connsiteY332" fmla="*/ 421601 h 1370528"/>
                <a:gd name="connsiteX333" fmla="*/ 1356302 w 2096706"/>
                <a:gd name="connsiteY333" fmla="*/ 417039 h 1370528"/>
                <a:gd name="connsiteX334" fmla="*/ 1392794 w 2096706"/>
                <a:gd name="connsiteY334" fmla="*/ 380541 h 1370528"/>
                <a:gd name="connsiteX335" fmla="*/ 1367838 w 2096706"/>
                <a:gd name="connsiteY335" fmla="*/ 501578 h 1370528"/>
                <a:gd name="connsiteX336" fmla="*/ 1372400 w 2096706"/>
                <a:gd name="connsiteY336" fmla="*/ 506139 h 1370528"/>
                <a:gd name="connsiteX337" fmla="*/ 1335902 w 2096706"/>
                <a:gd name="connsiteY337" fmla="*/ 542637 h 1370528"/>
                <a:gd name="connsiteX338" fmla="*/ 1331340 w 2096706"/>
                <a:gd name="connsiteY338" fmla="*/ 538076 h 1370528"/>
                <a:gd name="connsiteX339" fmla="*/ 1367838 w 2096706"/>
                <a:gd name="connsiteY339" fmla="*/ 501578 h 1370528"/>
                <a:gd name="connsiteX340" fmla="*/ 1347437 w 2096706"/>
                <a:gd name="connsiteY340" fmla="*/ 627169 h 1370528"/>
                <a:gd name="connsiteX341" fmla="*/ 1310946 w 2096706"/>
                <a:gd name="connsiteY341" fmla="*/ 663667 h 1370528"/>
                <a:gd name="connsiteX342" fmla="*/ 1306384 w 2096706"/>
                <a:gd name="connsiteY342" fmla="*/ 659105 h 1370528"/>
                <a:gd name="connsiteX343" fmla="*/ 1342876 w 2096706"/>
                <a:gd name="connsiteY343" fmla="*/ 622607 h 1370528"/>
                <a:gd name="connsiteX344" fmla="*/ 1347437 w 2096706"/>
                <a:gd name="connsiteY344" fmla="*/ 627169 h 1370528"/>
                <a:gd name="connsiteX345" fmla="*/ 1319798 w 2096706"/>
                <a:gd name="connsiteY345" fmla="*/ 453537 h 1370528"/>
                <a:gd name="connsiteX346" fmla="*/ 1324359 w 2096706"/>
                <a:gd name="connsiteY346" fmla="*/ 458099 h 1370528"/>
                <a:gd name="connsiteX347" fmla="*/ 1287868 w 2096706"/>
                <a:gd name="connsiteY347" fmla="*/ 494597 h 1370528"/>
                <a:gd name="connsiteX348" fmla="*/ 1283306 w 2096706"/>
                <a:gd name="connsiteY348" fmla="*/ 490035 h 1370528"/>
                <a:gd name="connsiteX349" fmla="*/ 1319798 w 2096706"/>
                <a:gd name="connsiteY349" fmla="*/ 453537 h 1370528"/>
                <a:gd name="connsiteX350" fmla="*/ 1294842 w 2096706"/>
                <a:gd name="connsiteY350" fmla="*/ 574567 h 1370528"/>
                <a:gd name="connsiteX351" fmla="*/ 1299404 w 2096706"/>
                <a:gd name="connsiteY351" fmla="*/ 579129 h 1370528"/>
                <a:gd name="connsiteX352" fmla="*/ 1262906 w 2096706"/>
                <a:gd name="connsiteY352" fmla="*/ 615627 h 1370528"/>
                <a:gd name="connsiteX353" fmla="*/ 1258344 w 2096706"/>
                <a:gd name="connsiteY353" fmla="*/ 611065 h 1370528"/>
                <a:gd name="connsiteX354" fmla="*/ 1294842 w 2096706"/>
                <a:gd name="connsiteY354" fmla="*/ 574567 h 1370528"/>
                <a:gd name="connsiteX355" fmla="*/ 1274448 w 2096706"/>
                <a:gd name="connsiteY355" fmla="*/ 700165 h 1370528"/>
                <a:gd name="connsiteX356" fmla="*/ 1237950 w 2096706"/>
                <a:gd name="connsiteY356" fmla="*/ 736663 h 1370528"/>
                <a:gd name="connsiteX357" fmla="*/ 1233389 w 2096706"/>
                <a:gd name="connsiteY357" fmla="*/ 732101 h 1370528"/>
                <a:gd name="connsiteX358" fmla="*/ 1269887 w 2096706"/>
                <a:gd name="connsiteY358" fmla="*/ 695603 h 1370528"/>
                <a:gd name="connsiteX359" fmla="*/ 1274448 w 2096706"/>
                <a:gd name="connsiteY359" fmla="*/ 700165 h 1370528"/>
                <a:gd name="connsiteX360" fmla="*/ 1246808 w 2096706"/>
                <a:gd name="connsiteY360" fmla="*/ 526533 h 1370528"/>
                <a:gd name="connsiteX361" fmla="*/ 1251370 w 2096706"/>
                <a:gd name="connsiteY361" fmla="*/ 531095 h 1370528"/>
                <a:gd name="connsiteX362" fmla="*/ 1214872 w 2096706"/>
                <a:gd name="connsiteY362" fmla="*/ 567593 h 1370528"/>
                <a:gd name="connsiteX363" fmla="*/ 1210310 w 2096706"/>
                <a:gd name="connsiteY363" fmla="*/ 563031 h 1370528"/>
                <a:gd name="connsiteX364" fmla="*/ 1246808 w 2096706"/>
                <a:gd name="connsiteY364" fmla="*/ 526533 h 1370528"/>
                <a:gd name="connsiteX365" fmla="*/ 1198775 w 2096706"/>
                <a:gd name="connsiteY365" fmla="*/ 478493 h 1370528"/>
                <a:gd name="connsiteX366" fmla="*/ 1203336 w 2096706"/>
                <a:gd name="connsiteY366" fmla="*/ 483054 h 1370528"/>
                <a:gd name="connsiteX367" fmla="*/ 1166838 w 2096706"/>
                <a:gd name="connsiteY367" fmla="*/ 519552 h 1370528"/>
                <a:gd name="connsiteX368" fmla="*/ 1162277 w 2096706"/>
                <a:gd name="connsiteY368" fmla="*/ 514991 h 1370528"/>
                <a:gd name="connsiteX369" fmla="*/ 1198775 w 2096706"/>
                <a:gd name="connsiteY369" fmla="*/ 478493 h 1370528"/>
                <a:gd name="connsiteX370" fmla="*/ 1173812 w 2096706"/>
                <a:gd name="connsiteY370" fmla="*/ 599529 h 1370528"/>
                <a:gd name="connsiteX371" fmla="*/ 1178374 w 2096706"/>
                <a:gd name="connsiteY371" fmla="*/ 604091 h 1370528"/>
                <a:gd name="connsiteX372" fmla="*/ 1141876 w 2096706"/>
                <a:gd name="connsiteY372" fmla="*/ 640589 h 1370528"/>
                <a:gd name="connsiteX373" fmla="*/ 1137314 w 2096706"/>
                <a:gd name="connsiteY373" fmla="*/ 636027 h 1370528"/>
                <a:gd name="connsiteX374" fmla="*/ 1173812 w 2096706"/>
                <a:gd name="connsiteY374" fmla="*/ 599529 h 1370528"/>
                <a:gd name="connsiteX375" fmla="*/ 1153412 w 2096706"/>
                <a:gd name="connsiteY375" fmla="*/ 725120 h 1370528"/>
                <a:gd name="connsiteX376" fmla="*/ 1116920 w 2096706"/>
                <a:gd name="connsiteY376" fmla="*/ 761618 h 1370528"/>
                <a:gd name="connsiteX377" fmla="*/ 1112359 w 2096706"/>
                <a:gd name="connsiteY377" fmla="*/ 757057 h 1370528"/>
                <a:gd name="connsiteX378" fmla="*/ 1148850 w 2096706"/>
                <a:gd name="connsiteY378" fmla="*/ 720559 h 1370528"/>
                <a:gd name="connsiteX379" fmla="*/ 1153412 w 2096706"/>
                <a:gd name="connsiteY379" fmla="*/ 725120 h 1370528"/>
                <a:gd name="connsiteX380" fmla="*/ 1125779 w 2096706"/>
                <a:gd name="connsiteY380" fmla="*/ 551489 h 1370528"/>
                <a:gd name="connsiteX381" fmla="*/ 1130340 w 2096706"/>
                <a:gd name="connsiteY381" fmla="*/ 556050 h 1370528"/>
                <a:gd name="connsiteX382" fmla="*/ 1093842 w 2096706"/>
                <a:gd name="connsiteY382" fmla="*/ 592548 h 1370528"/>
                <a:gd name="connsiteX383" fmla="*/ 1089281 w 2096706"/>
                <a:gd name="connsiteY383" fmla="*/ 587987 h 1370528"/>
                <a:gd name="connsiteX384" fmla="*/ 1125779 w 2096706"/>
                <a:gd name="connsiteY384" fmla="*/ 551489 h 1370528"/>
                <a:gd name="connsiteX385" fmla="*/ 1105378 w 2096706"/>
                <a:gd name="connsiteY385" fmla="*/ 677080 h 1370528"/>
                <a:gd name="connsiteX386" fmla="*/ 1068886 w 2096706"/>
                <a:gd name="connsiteY386" fmla="*/ 713578 h 1370528"/>
                <a:gd name="connsiteX387" fmla="*/ 1064325 w 2096706"/>
                <a:gd name="connsiteY387" fmla="*/ 709017 h 1370528"/>
                <a:gd name="connsiteX388" fmla="*/ 1100817 w 2096706"/>
                <a:gd name="connsiteY388" fmla="*/ 672519 h 1370528"/>
                <a:gd name="connsiteX389" fmla="*/ 1105378 w 2096706"/>
                <a:gd name="connsiteY389" fmla="*/ 677080 h 1370528"/>
                <a:gd name="connsiteX390" fmla="*/ 1077745 w 2096706"/>
                <a:gd name="connsiteY390" fmla="*/ 503455 h 1370528"/>
                <a:gd name="connsiteX391" fmla="*/ 1082306 w 2096706"/>
                <a:gd name="connsiteY391" fmla="*/ 508017 h 1370528"/>
                <a:gd name="connsiteX392" fmla="*/ 1045808 w 2096706"/>
                <a:gd name="connsiteY392" fmla="*/ 544515 h 1370528"/>
                <a:gd name="connsiteX393" fmla="*/ 1041247 w 2096706"/>
                <a:gd name="connsiteY393" fmla="*/ 539953 h 1370528"/>
                <a:gd name="connsiteX394" fmla="*/ 1077745 w 2096706"/>
                <a:gd name="connsiteY394" fmla="*/ 503455 h 1370528"/>
                <a:gd name="connsiteX395" fmla="*/ 54473 w 2096706"/>
                <a:gd name="connsiteY395" fmla="*/ 575096 h 1370528"/>
                <a:gd name="connsiteX396" fmla="*/ 49911 w 2096706"/>
                <a:gd name="connsiteY396" fmla="*/ 570535 h 1370528"/>
                <a:gd name="connsiteX397" fmla="*/ 86403 w 2096706"/>
                <a:gd name="connsiteY397" fmla="*/ 534037 h 1370528"/>
                <a:gd name="connsiteX398" fmla="*/ 90964 w 2096706"/>
                <a:gd name="connsiteY398" fmla="*/ 538598 h 1370528"/>
                <a:gd name="connsiteX399" fmla="*/ 54473 w 2096706"/>
                <a:gd name="connsiteY399" fmla="*/ 575096 h 1370528"/>
                <a:gd name="connsiteX400" fmla="*/ 66015 w 2096706"/>
                <a:gd name="connsiteY400" fmla="*/ 659628 h 1370528"/>
                <a:gd name="connsiteX401" fmla="*/ 29517 w 2096706"/>
                <a:gd name="connsiteY401" fmla="*/ 696126 h 1370528"/>
                <a:gd name="connsiteX402" fmla="*/ 24956 w 2096706"/>
                <a:gd name="connsiteY402" fmla="*/ 691564 h 1370528"/>
                <a:gd name="connsiteX403" fmla="*/ 61454 w 2096706"/>
                <a:gd name="connsiteY403" fmla="*/ 655067 h 1370528"/>
                <a:gd name="connsiteX404" fmla="*/ 66015 w 2096706"/>
                <a:gd name="connsiteY404" fmla="*/ 659628 h 1370528"/>
                <a:gd name="connsiteX405" fmla="*/ 109494 w 2096706"/>
                <a:gd name="connsiteY405" fmla="*/ 703107 h 1370528"/>
                <a:gd name="connsiteX406" fmla="*/ 114055 w 2096706"/>
                <a:gd name="connsiteY406" fmla="*/ 707668 h 1370528"/>
                <a:gd name="connsiteX407" fmla="*/ 77557 w 2096706"/>
                <a:gd name="connsiteY407" fmla="*/ 744166 h 1370528"/>
                <a:gd name="connsiteX408" fmla="*/ 72996 w 2096706"/>
                <a:gd name="connsiteY408" fmla="*/ 739605 h 1370528"/>
                <a:gd name="connsiteX409" fmla="*/ 109494 w 2096706"/>
                <a:gd name="connsiteY409" fmla="*/ 703107 h 1370528"/>
                <a:gd name="connsiteX410" fmla="*/ 883713 w 2096706"/>
                <a:gd name="connsiteY410" fmla="*/ 601407 h 1370528"/>
                <a:gd name="connsiteX411" fmla="*/ 888274 w 2096706"/>
                <a:gd name="connsiteY411" fmla="*/ 605968 h 1370528"/>
                <a:gd name="connsiteX412" fmla="*/ 851783 w 2096706"/>
                <a:gd name="connsiteY412" fmla="*/ 642466 h 1370528"/>
                <a:gd name="connsiteX413" fmla="*/ 847221 w 2096706"/>
                <a:gd name="connsiteY413" fmla="*/ 637905 h 1370528"/>
                <a:gd name="connsiteX414" fmla="*/ 883713 w 2096706"/>
                <a:gd name="connsiteY414" fmla="*/ 601407 h 1370528"/>
                <a:gd name="connsiteX415" fmla="*/ 872170 w 2096706"/>
                <a:gd name="connsiteY415" fmla="*/ 516868 h 1370528"/>
                <a:gd name="connsiteX416" fmla="*/ 908662 w 2096706"/>
                <a:gd name="connsiteY416" fmla="*/ 480371 h 1370528"/>
                <a:gd name="connsiteX417" fmla="*/ 913223 w 2096706"/>
                <a:gd name="connsiteY417" fmla="*/ 484932 h 1370528"/>
                <a:gd name="connsiteX418" fmla="*/ 876732 w 2096706"/>
                <a:gd name="connsiteY418" fmla="*/ 521430 h 1370528"/>
                <a:gd name="connsiteX419" fmla="*/ 872170 w 2096706"/>
                <a:gd name="connsiteY419" fmla="*/ 516868 h 1370528"/>
                <a:gd name="connsiteX420" fmla="*/ 863318 w 2096706"/>
                <a:gd name="connsiteY420" fmla="*/ 726991 h 1370528"/>
                <a:gd name="connsiteX421" fmla="*/ 826820 w 2096706"/>
                <a:gd name="connsiteY421" fmla="*/ 763489 h 1370528"/>
                <a:gd name="connsiteX422" fmla="*/ 822259 w 2096706"/>
                <a:gd name="connsiteY422" fmla="*/ 758928 h 1370528"/>
                <a:gd name="connsiteX423" fmla="*/ 858757 w 2096706"/>
                <a:gd name="connsiteY423" fmla="*/ 722430 h 1370528"/>
                <a:gd name="connsiteX424" fmla="*/ 863318 w 2096706"/>
                <a:gd name="connsiteY424" fmla="*/ 726991 h 1370528"/>
                <a:gd name="connsiteX425" fmla="*/ 828698 w 2096706"/>
                <a:gd name="connsiteY425" fmla="*/ 473390 h 1370528"/>
                <a:gd name="connsiteX426" fmla="*/ 824136 w 2096706"/>
                <a:gd name="connsiteY426" fmla="*/ 468828 h 1370528"/>
                <a:gd name="connsiteX427" fmla="*/ 860628 w 2096706"/>
                <a:gd name="connsiteY427" fmla="*/ 432330 h 1370528"/>
                <a:gd name="connsiteX428" fmla="*/ 865189 w 2096706"/>
                <a:gd name="connsiteY428" fmla="*/ 436892 h 1370528"/>
                <a:gd name="connsiteX429" fmla="*/ 828698 w 2096706"/>
                <a:gd name="connsiteY429" fmla="*/ 473390 h 1370528"/>
                <a:gd name="connsiteX430" fmla="*/ 835672 w 2096706"/>
                <a:gd name="connsiteY430" fmla="*/ 553366 h 1370528"/>
                <a:gd name="connsiteX431" fmla="*/ 840234 w 2096706"/>
                <a:gd name="connsiteY431" fmla="*/ 557928 h 1370528"/>
                <a:gd name="connsiteX432" fmla="*/ 803742 w 2096706"/>
                <a:gd name="connsiteY432" fmla="*/ 594426 h 1370528"/>
                <a:gd name="connsiteX433" fmla="*/ 799181 w 2096706"/>
                <a:gd name="connsiteY433" fmla="*/ 589864 h 1370528"/>
                <a:gd name="connsiteX434" fmla="*/ 835672 w 2096706"/>
                <a:gd name="connsiteY434" fmla="*/ 553366 h 1370528"/>
                <a:gd name="connsiteX435" fmla="*/ 223543 w 2096706"/>
                <a:gd name="connsiteY435" fmla="*/ 598181 h 1370528"/>
                <a:gd name="connsiteX436" fmla="*/ 218981 w 2096706"/>
                <a:gd name="connsiteY436" fmla="*/ 593619 h 1370528"/>
                <a:gd name="connsiteX437" fmla="*/ 255473 w 2096706"/>
                <a:gd name="connsiteY437" fmla="*/ 557121 h 1370528"/>
                <a:gd name="connsiteX438" fmla="*/ 260034 w 2096706"/>
                <a:gd name="connsiteY438" fmla="*/ 561683 h 1370528"/>
                <a:gd name="connsiteX439" fmla="*/ 223543 w 2096706"/>
                <a:gd name="connsiteY439" fmla="*/ 598181 h 1370528"/>
                <a:gd name="connsiteX440" fmla="*/ 235079 w 2096706"/>
                <a:gd name="connsiteY440" fmla="*/ 682713 h 1370528"/>
                <a:gd name="connsiteX441" fmla="*/ 198581 w 2096706"/>
                <a:gd name="connsiteY441" fmla="*/ 719211 h 1370528"/>
                <a:gd name="connsiteX442" fmla="*/ 194019 w 2096706"/>
                <a:gd name="connsiteY442" fmla="*/ 714649 h 1370528"/>
                <a:gd name="connsiteX443" fmla="*/ 230517 w 2096706"/>
                <a:gd name="connsiteY443" fmla="*/ 678151 h 1370528"/>
                <a:gd name="connsiteX444" fmla="*/ 235079 w 2096706"/>
                <a:gd name="connsiteY444" fmla="*/ 682713 h 1370528"/>
                <a:gd name="connsiteX445" fmla="*/ 278557 w 2096706"/>
                <a:gd name="connsiteY445" fmla="*/ 726185 h 1370528"/>
                <a:gd name="connsiteX446" fmla="*/ 283119 w 2096706"/>
                <a:gd name="connsiteY446" fmla="*/ 730746 h 1370528"/>
                <a:gd name="connsiteX447" fmla="*/ 246621 w 2096706"/>
                <a:gd name="connsiteY447" fmla="*/ 767244 h 1370528"/>
                <a:gd name="connsiteX448" fmla="*/ 242059 w 2096706"/>
                <a:gd name="connsiteY448" fmla="*/ 762683 h 1370528"/>
                <a:gd name="connsiteX449" fmla="*/ 278557 w 2096706"/>
                <a:gd name="connsiteY449" fmla="*/ 726185 h 1370528"/>
                <a:gd name="connsiteX450" fmla="*/ 271583 w 2096706"/>
                <a:gd name="connsiteY450" fmla="*/ 646215 h 1370528"/>
                <a:gd name="connsiteX451" fmla="*/ 267022 w 2096706"/>
                <a:gd name="connsiteY451" fmla="*/ 641653 h 1370528"/>
                <a:gd name="connsiteX452" fmla="*/ 303513 w 2096706"/>
                <a:gd name="connsiteY452" fmla="*/ 605155 h 1370528"/>
                <a:gd name="connsiteX453" fmla="*/ 308075 w 2096706"/>
                <a:gd name="connsiteY453" fmla="*/ 609717 h 1370528"/>
                <a:gd name="connsiteX454" fmla="*/ 271583 w 2096706"/>
                <a:gd name="connsiteY454" fmla="*/ 646215 h 1370528"/>
                <a:gd name="connsiteX455" fmla="*/ 326591 w 2096706"/>
                <a:gd name="connsiteY455" fmla="*/ 774225 h 1370528"/>
                <a:gd name="connsiteX456" fmla="*/ 331153 w 2096706"/>
                <a:gd name="connsiteY456" fmla="*/ 778787 h 1370528"/>
                <a:gd name="connsiteX457" fmla="*/ 294661 w 2096706"/>
                <a:gd name="connsiteY457" fmla="*/ 815285 h 1370528"/>
                <a:gd name="connsiteX458" fmla="*/ 290100 w 2096706"/>
                <a:gd name="connsiteY458" fmla="*/ 810723 h 1370528"/>
                <a:gd name="connsiteX459" fmla="*/ 326591 w 2096706"/>
                <a:gd name="connsiteY459" fmla="*/ 774225 h 1370528"/>
                <a:gd name="connsiteX460" fmla="*/ 319617 w 2096706"/>
                <a:gd name="connsiteY460" fmla="*/ 694255 h 1370528"/>
                <a:gd name="connsiteX461" fmla="*/ 315055 w 2096706"/>
                <a:gd name="connsiteY461" fmla="*/ 689693 h 1370528"/>
                <a:gd name="connsiteX462" fmla="*/ 351547 w 2096706"/>
                <a:gd name="connsiteY462" fmla="*/ 653196 h 1370528"/>
                <a:gd name="connsiteX463" fmla="*/ 356108 w 2096706"/>
                <a:gd name="connsiteY463" fmla="*/ 657757 h 1370528"/>
                <a:gd name="connsiteX464" fmla="*/ 319617 w 2096706"/>
                <a:gd name="connsiteY464" fmla="*/ 694255 h 1370528"/>
                <a:gd name="connsiteX465" fmla="*/ 340011 w 2096706"/>
                <a:gd name="connsiteY465" fmla="*/ 568657 h 1370528"/>
                <a:gd name="connsiteX466" fmla="*/ 376509 w 2096706"/>
                <a:gd name="connsiteY466" fmla="*/ 532159 h 1370528"/>
                <a:gd name="connsiteX467" fmla="*/ 381071 w 2096706"/>
                <a:gd name="connsiteY467" fmla="*/ 536721 h 1370528"/>
                <a:gd name="connsiteX468" fmla="*/ 344572 w 2096706"/>
                <a:gd name="connsiteY468" fmla="*/ 573219 h 1370528"/>
                <a:gd name="connsiteX469" fmla="*/ 340011 w 2096706"/>
                <a:gd name="connsiteY469" fmla="*/ 568657 h 1370528"/>
                <a:gd name="connsiteX470" fmla="*/ 374632 w 2096706"/>
                <a:gd name="connsiteY470" fmla="*/ 822266 h 1370528"/>
                <a:gd name="connsiteX471" fmla="*/ 379193 w 2096706"/>
                <a:gd name="connsiteY471" fmla="*/ 826827 h 1370528"/>
                <a:gd name="connsiteX472" fmla="*/ 342695 w 2096706"/>
                <a:gd name="connsiteY472" fmla="*/ 863325 h 1370528"/>
                <a:gd name="connsiteX473" fmla="*/ 338134 w 2096706"/>
                <a:gd name="connsiteY473" fmla="*/ 858763 h 1370528"/>
                <a:gd name="connsiteX474" fmla="*/ 374632 w 2096706"/>
                <a:gd name="connsiteY474" fmla="*/ 822266 h 1370528"/>
                <a:gd name="connsiteX475" fmla="*/ 367651 w 2096706"/>
                <a:gd name="connsiteY475" fmla="*/ 742289 h 1370528"/>
                <a:gd name="connsiteX476" fmla="*/ 363089 w 2096706"/>
                <a:gd name="connsiteY476" fmla="*/ 737727 h 1370528"/>
                <a:gd name="connsiteX477" fmla="*/ 399581 w 2096706"/>
                <a:gd name="connsiteY477" fmla="*/ 701229 h 1370528"/>
                <a:gd name="connsiteX478" fmla="*/ 404142 w 2096706"/>
                <a:gd name="connsiteY478" fmla="*/ 705791 h 1370528"/>
                <a:gd name="connsiteX479" fmla="*/ 367651 w 2096706"/>
                <a:gd name="connsiteY479" fmla="*/ 742289 h 1370528"/>
                <a:gd name="connsiteX480" fmla="*/ 424543 w 2096706"/>
                <a:gd name="connsiteY480" fmla="*/ 580200 h 1370528"/>
                <a:gd name="connsiteX481" fmla="*/ 429104 w 2096706"/>
                <a:gd name="connsiteY481" fmla="*/ 584761 h 1370528"/>
                <a:gd name="connsiteX482" fmla="*/ 392613 w 2096706"/>
                <a:gd name="connsiteY482" fmla="*/ 621259 h 1370528"/>
                <a:gd name="connsiteX483" fmla="*/ 388051 w 2096706"/>
                <a:gd name="connsiteY483" fmla="*/ 616698 h 1370528"/>
                <a:gd name="connsiteX484" fmla="*/ 424543 w 2096706"/>
                <a:gd name="connsiteY484" fmla="*/ 580200 h 1370528"/>
                <a:gd name="connsiteX485" fmla="*/ 413001 w 2096706"/>
                <a:gd name="connsiteY485" fmla="*/ 495661 h 1370528"/>
                <a:gd name="connsiteX486" fmla="*/ 449498 w 2096706"/>
                <a:gd name="connsiteY486" fmla="*/ 459163 h 1370528"/>
                <a:gd name="connsiteX487" fmla="*/ 454060 w 2096706"/>
                <a:gd name="connsiteY487" fmla="*/ 463725 h 1370528"/>
                <a:gd name="connsiteX488" fmla="*/ 417562 w 2096706"/>
                <a:gd name="connsiteY488" fmla="*/ 500223 h 1370528"/>
                <a:gd name="connsiteX489" fmla="*/ 413001 w 2096706"/>
                <a:gd name="connsiteY489" fmla="*/ 495661 h 1370528"/>
                <a:gd name="connsiteX490" fmla="*/ 422672 w 2096706"/>
                <a:gd name="connsiteY490" fmla="*/ 870299 h 1370528"/>
                <a:gd name="connsiteX491" fmla="*/ 427233 w 2096706"/>
                <a:gd name="connsiteY491" fmla="*/ 874861 h 1370528"/>
                <a:gd name="connsiteX492" fmla="*/ 390735 w 2096706"/>
                <a:gd name="connsiteY492" fmla="*/ 911359 h 1370528"/>
                <a:gd name="connsiteX493" fmla="*/ 386174 w 2096706"/>
                <a:gd name="connsiteY493" fmla="*/ 906797 h 1370528"/>
                <a:gd name="connsiteX494" fmla="*/ 422672 w 2096706"/>
                <a:gd name="connsiteY494" fmla="*/ 870299 h 1370528"/>
                <a:gd name="connsiteX495" fmla="*/ 415691 w 2096706"/>
                <a:gd name="connsiteY495" fmla="*/ 790329 h 1370528"/>
                <a:gd name="connsiteX496" fmla="*/ 411130 w 2096706"/>
                <a:gd name="connsiteY496" fmla="*/ 785768 h 1370528"/>
                <a:gd name="connsiteX497" fmla="*/ 447621 w 2096706"/>
                <a:gd name="connsiteY497" fmla="*/ 749270 h 1370528"/>
                <a:gd name="connsiteX498" fmla="*/ 452182 w 2096706"/>
                <a:gd name="connsiteY498" fmla="*/ 753831 h 1370528"/>
                <a:gd name="connsiteX499" fmla="*/ 415691 w 2096706"/>
                <a:gd name="connsiteY499" fmla="*/ 790329 h 1370528"/>
                <a:gd name="connsiteX500" fmla="*/ 440647 w 2096706"/>
                <a:gd name="connsiteY500" fmla="*/ 669299 h 1370528"/>
                <a:gd name="connsiteX501" fmla="*/ 436085 w 2096706"/>
                <a:gd name="connsiteY501" fmla="*/ 664738 h 1370528"/>
                <a:gd name="connsiteX502" fmla="*/ 472583 w 2096706"/>
                <a:gd name="connsiteY502" fmla="*/ 628240 h 1370528"/>
                <a:gd name="connsiteX503" fmla="*/ 477145 w 2096706"/>
                <a:gd name="connsiteY503" fmla="*/ 632801 h 1370528"/>
                <a:gd name="connsiteX504" fmla="*/ 440647 w 2096706"/>
                <a:gd name="connsiteY504" fmla="*/ 669299 h 1370528"/>
                <a:gd name="connsiteX505" fmla="*/ 461041 w 2096706"/>
                <a:gd name="connsiteY505" fmla="*/ 543702 h 1370528"/>
                <a:gd name="connsiteX506" fmla="*/ 497539 w 2096706"/>
                <a:gd name="connsiteY506" fmla="*/ 507204 h 1370528"/>
                <a:gd name="connsiteX507" fmla="*/ 502100 w 2096706"/>
                <a:gd name="connsiteY507" fmla="*/ 511765 h 1370528"/>
                <a:gd name="connsiteX508" fmla="*/ 465602 w 2096706"/>
                <a:gd name="connsiteY508" fmla="*/ 548263 h 1370528"/>
                <a:gd name="connsiteX509" fmla="*/ 461041 w 2096706"/>
                <a:gd name="connsiteY509" fmla="*/ 543702 h 1370528"/>
                <a:gd name="connsiteX510" fmla="*/ 495661 w 2096706"/>
                <a:gd name="connsiteY510" fmla="*/ 797303 h 1370528"/>
                <a:gd name="connsiteX511" fmla="*/ 500223 w 2096706"/>
                <a:gd name="connsiteY511" fmla="*/ 801865 h 1370528"/>
                <a:gd name="connsiteX512" fmla="*/ 463731 w 2096706"/>
                <a:gd name="connsiteY512" fmla="*/ 838363 h 1370528"/>
                <a:gd name="connsiteX513" fmla="*/ 459170 w 2096706"/>
                <a:gd name="connsiteY513" fmla="*/ 833801 h 1370528"/>
                <a:gd name="connsiteX514" fmla="*/ 495661 w 2096706"/>
                <a:gd name="connsiteY514" fmla="*/ 797303 h 1370528"/>
                <a:gd name="connsiteX515" fmla="*/ 488687 w 2096706"/>
                <a:gd name="connsiteY515" fmla="*/ 717333 h 1370528"/>
                <a:gd name="connsiteX516" fmla="*/ 484125 w 2096706"/>
                <a:gd name="connsiteY516" fmla="*/ 712772 h 1370528"/>
                <a:gd name="connsiteX517" fmla="*/ 520617 w 2096706"/>
                <a:gd name="connsiteY517" fmla="*/ 676274 h 1370528"/>
                <a:gd name="connsiteX518" fmla="*/ 525178 w 2096706"/>
                <a:gd name="connsiteY518" fmla="*/ 680835 h 1370528"/>
                <a:gd name="connsiteX519" fmla="*/ 488687 w 2096706"/>
                <a:gd name="connsiteY519" fmla="*/ 717333 h 1370528"/>
                <a:gd name="connsiteX520" fmla="*/ 509075 w 2096706"/>
                <a:gd name="connsiteY520" fmla="*/ 591742 h 1370528"/>
                <a:gd name="connsiteX521" fmla="*/ 545573 w 2096706"/>
                <a:gd name="connsiteY521" fmla="*/ 555244 h 1370528"/>
                <a:gd name="connsiteX522" fmla="*/ 550134 w 2096706"/>
                <a:gd name="connsiteY522" fmla="*/ 559805 h 1370528"/>
                <a:gd name="connsiteX523" fmla="*/ 513636 w 2096706"/>
                <a:gd name="connsiteY523" fmla="*/ 596303 h 1370528"/>
                <a:gd name="connsiteX524" fmla="*/ 509075 w 2096706"/>
                <a:gd name="connsiteY524" fmla="*/ 591742 h 1370528"/>
                <a:gd name="connsiteX525" fmla="*/ 543695 w 2096706"/>
                <a:gd name="connsiteY525" fmla="*/ 845344 h 1370528"/>
                <a:gd name="connsiteX526" fmla="*/ 548257 w 2096706"/>
                <a:gd name="connsiteY526" fmla="*/ 849905 h 1370528"/>
                <a:gd name="connsiteX527" fmla="*/ 511765 w 2096706"/>
                <a:gd name="connsiteY527" fmla="*/ 886403 h 1370528"/>
                <a:gd name="connsiteX528" fmla="*/ 507204 w 2096706"/>
                <a:gd name="connsiteY528" fmla="*/ 881842 h 1370528"/>
                <a:gd name="connsiteX529" fmla="*/ 543695 w 2096706"/>
                <a:gd name="connsiteY529" fmla="*/ 845344 h 1370528"/>
                <a:gd name="connsiteX530" fmla="*/ 536721 w 2096706"/>
                <a:gd name="connsiteY530" fmla="*/ 765367 h 1370528"/>
                <a:gd name="connsiteX531" fmla="*/ 532159 w 2096706"/>
                <a:gd name="connsiteY531" fmla="*/ 760805 h 1370528"/>
                <a:gd name="connsiteX532" fmla="*/ 568657 w 2096706"/>
                <a:gd name="connsiteY532" fmla="*/ 724308 h 1370528"/>
                <a:gd name="connsiteX533" fmla="*/ 573219 w 2096706"/>
                <a:gd name="connsiteY533" fmla="*/ 728869 h 1370528"/>
                <a:gd name="connsiteX534" fmla="*/ 536721 w 2096706"/>
                <a:gd name="connsiteY534" fmla="*/ 765367 h 1370528"/>
                <a:gd name="connsiteX535" fmla="*/ 561676 w 2096706"/>
                <a:gd name="connsiteY535" fmla="*/ 644337 h 1370528"/>
                <a:gd name="connsiteX536" fmla="*/ 557115 w 2096706"/>
                <a:gd name="connsiteY536" fmla="*/ 639776 h 1370528"/>
                <a:gd name="connsiteX537" fmla="*/ 593613 w 2096706"/>
                <a:gd name="connsiteY537" fmla="*/ 603278 h 1370528"/>
                <a:gd name="connsiteX538" fmla="*/ 598174 w 2096706"/>
                <a:gd name="connsiteY538" fmla="*/ 607839 h 1370528"/>
                <a:gd name="connsiteX539" fmla="*/ 561676 w 2096706"/>
                <a:gd name="connsiteY539" fmla="*/ 644337 h 1370528"/>
                <a:gd name="connsiteX540" fmla="*/ 582077 w 2096706"/>
                <a:gd name="connsiteY540" fmla="*/ 518746 h 1370528"/>
                <a:gd name="connsiteX541" fmla="*/ 618569 w 2096706"/>
                <a:gd name="connsiteY541" fmla="*/ 482248 h 1370528"/>
                <a:gd name="connsiteX542" fmla="*/ 623130 w 2096706"/>
                <a:gd name="connsiteY542" fmla="*/ 486809 h 1370528"/>
                <a:gd name="connsiteX543" fmla="*/ 586638 w 2096706"/>
                <a:gd name="connsiteY543" fmla="*/ 523307 h 1370528"/>
                <a:gd name="connsiteX544" fmla="*/ 582077 w 2096706"/>
                <a:gd name="connsiteY544" fmla="*/ 518746 h 1370528"/>
                <a:gd name="connsiteX545" fmla="*/ 616691 w 2096706"/>
                <a:gd name="connsiteY545" fmla="*/ 772348 h 1370528"/>
                <a:gd name="connsiteX546" fmla="*/ 621252 w 2096706"/>
                <a:gd name="connsiteY546" fmla="*/ 776909 h 1370528"/>
                <a:gd name="connsiteX547" fmla="*/ 584761 w 2096706"/>
                <a:gd name="connsiteY547" fmla="*/ 813407 h 1370528"/>
                <a:gd name="connsiteX548" fmla="*/ 580200 w 2096706"/>
                <a:gd name="connsiteY548" fmla="*/ 808846 h 1370528"/>
                <a:gd name="connsiteX549" fmla="*/ 616691 w 2096706"/>
                <a:gd name="connsiteY549" fmla="*/ 772348 h 1370528"/>
                <a:gd name="connsiteX550" fmla="*/ 609717 w 2096706"/>
                <a:gd name="connsiteY550" fmla="*/ 692377 h 1370528"/>
                <a:gd name="connsiteX551" fmla="*/ 605155 w 2096706"/>
                <a:gd name="connsiteY551" fmla="*/ 687816 h 1370528"/>
                <a:gd name="connsiteX552" fmla="*/ 641653 w 2096706"/>
                <a:gd name="connsiteY552" fmla="*/ 651318 h 1370528"/>
                <a:gd name="connsiteX553" fmla="*/ 646215 w 2096706"/>
                <a:gd name="connsiteY553" fmla="*/ 655879 h 1370528"/>
                <a:gd name="connsiteX554" fmla="*/ 609717 w 2096706"/>
                <a:gd name="connsiteY554" fmla="*/ 692377 h 1370528"/>
                <a:gd name="connsiteX555" fmla="*/ 630111 w 2096706"/>
                <a:gd name="connsiteY555" fmla="*/ 566780 h 1370528"/>
                <a:gd name="connsiteX556" fmla="*/ 666609 w 2096706"/>
                <a:gd name="connsiteY556" fmla="*/ 530282 h 1370528"/>
                <a:gd name="connsiteX557" fmla="*/ 671170 w 2096706"/>
                <a:gd name="connsiteY557" fmla="*/ 534843 h 1370528"/>
                <a:gd name="connsiteX558" fmla="*/ 634672 w 2096706"/>
                <a:gd name="connsiteY558" fmla="*/ 571341 h 1370528"/>
                <a:gd name="connsiteX559" fmla="*/ 630111 w 2096706"/>
                <a:gd name="connsiteY559" fmla="*/ 566780 h 1370528"/>
                <a:gd name="connsiteX560" fmla="*/ 664731 w 2096706"/>
                <a:gd name="connsiteY560" fmla="*/ 820388 h 1370528"/>
                <a:gd name="connsiteX561" fmla="*/ 669293 w 2096706"/>
                <a:gd name="connsiteY561" fmla="*/ 824950 h 1370528"/>
                <a:gd name="connsiteX562" fmla="*/ 632795 w 2096706"/>
                <a:gd name="connsiteY562" fmla="*/ 861447 h 1370528"/>
                <a:gd name="connsiteX563" fmla="*/ 628233 w 2096706"/>
                <a:gd name="connsiteY563" fmla="*/ 856886 h 1370528"/>
                <a:gd name="connsiteX564" fmla="*/ 664731 w 2096706"/>
                <a:gd name="connsiteY564" fmla="*/ 820388 h 1370528"/>
                <a:gd name="connsiteX565" fmla="*/ 657750 w 2096706"/>
                <a:gd name="connsiteY565" fmla="*/ 740418 h 1370528"/>
                <a:gd name="connsiteX566" fmla="*/ 653189 w 2096706"/>
                <a:gd name="connsiteY566" fmla="*/ 735856 h 1370528"/>
                <a:gd name="connsiteX567" fmla="*/ 689687 w 2096706"/>
                <a:gd name="connsiteY567" fmla="*/ 699358 h 1370528"/>
                <a:gd name="connsiteX568" fmla="*/ 694248 w 2096706"/>
                <a:gd name="connsiteY568" fmla="*/ 703920 h 1370528"/>
                <a:gd name="connsiteX569" fmla="*/ 657750 w 2096706"/>
                <a:gd name="connsiteY569" fmla="*/ 740418 h 1370528"/>
                <a:gd name="connsiteX570" fmla="*/ 682706 w 2096706"/>
                <a:gd name="connsiteY570" fmla="*/ 619382 h 1370528"/>
                <a:gd name="connsiteX571" fmla="*/ 678145 w 2096706"/>
                <a:gd name="connsiteY571" fmla="*/ 614820 h 1370528"/>
                <a:gd name="connsiteX572" fmla="*/ 714643 w 2096706"/>
                <a:gd name="connsiteY572" fmla="*/ 578322 h 1370528"/>
                <a:gd name="connsiteX573" fmla="*/ 719204 w 2096706"/>
                <a:gd name="connsiteY573" fmla="*/ 582883 h 1370528"/>
                <a:gd name="connsiteX574" fmla="*/ 682706 w 2096706"/>
                <a:gd name="connsiteY574" fmla="*/ 619382 h 1370528"/>
                <a:gd name="connsiteX575" fmla="*/ 737727 w 2096706"/>
                <a:gd name="connsiteY575" fmla="*/ 747392 h 1370528"/>
                <a:gd name="connsiteX576" fmla="*/ 742289 w 2096706"/>
                <a:gd name="connsiteY576" fmla="*/ 751954 h 1370528"/>
                <a:gd name="connsiteX577" fmla="*/ 705791 w 2096706"/>
                <a:gd name="connsiteY577" fmla="*/ 788451 h 1370528"/>
                <a:gd name="connsiteX578" fmla="*/ 701229 w 2096706"/>
                <a:gd name="connsiteY578" fmla="*/ 783890 h 1370528"/>
                <a:gd name="connsiteX579" fmla="*/ 737727 w 2096706"/>
                <a:gd name="connsiteY579" fmla="*/ 747392 h 1370528"/>
                <a:gd name="connsiteX580" fmla="*/ 730746 w 2096706"/>
                <a:gd name="connsiteY580" fmla="*/ 667422 h 1370528"/>
                <a:gd name="connsiteX581" fmla="*/ 726185 w 2096706"/>
                <a:gd name="connsiteY581" fmla="*/ 662860 h 1370528"/>
                <a:gd name="connsiteX582" fmla="*/ 762683 w 2096706"/>
                <a:gd name="connsiteY582" fmla="*/ 626362 h 1370528"/>
                <a:gd name="connsiteX583" fmla="*/ 767244 w 2096706"/>
                <a:gd name="connsiteY583" fmla="*/ 630924 h 1370528"/>
                <a:gd name="connsiteX584" fmla="*/ 730746 w 2096706"/>
                <a:gd name="connsiteY584" fmla="*/ 667422 h 1370528"/>
                <a:gd name="connsiteX585" fmla="*/ 785768 w 2096706"/>
                <a:gd name="connsiteY585" fmla="*/ 795426 h 1370528"/>
                <a:gd name="connsiteX586" fmla="*/ 790329 w 2096706"/>
                <a:gd name="connsiteY586" fmla="*/ 799987 h 1370528"/>
                <a:gd name="connsiteX587" fmla="*/ 753831 w 2096706"/>
                <a:gd name="connsiteY587" fmla="*/ 836485 h 1370528"/>
                <a:gd name="connsiteX588" fmla="*/ 749270 w 2096706"/>
                <a:gd name="connsiteY588" fmla="*/ 831924 h 1370528"/>
                <a:gd name="connsiteX589" fmla="*/ 785768 w 2096706"/>
                <a:gd name="connsiteY589" fmla="*/ 795426 h 1370528"/>
                <a:gd name="connsiteX590" fmla="*/ 778780 w 2096706"/>
                <a:gd name="connsiteY590" fmla="*/ 715456 h 1370528"/>
                <a:gd name="connsiteX591" fmla="*/ 774219 w 2096706"/>
                <a:gd name="connsiteY591" fmla="*/ 710894 h 1370528"/>
                <a:gd name="connsiteX592" fmla="*/ 810717 w 2096706"/>
                <a:gd name="connsiteY592" fmla="*/ 674396 h 1370528"/>
                <a:gd name="connsiteX593" fmla="*/ 815278 w 2096706"/>
                <a:gd name="connsiteY593" fmla="*/ 678958 h 1370528"/>
                <a:gd name="connsiteX594" fmla="*/ 778780 w 2096706"/>
                <a:gd name="connsiteY594" fmla="*/ 715456 h 1370528"/>
                <a:gd name="connsiteX595" fmla="*/ 780664 w 2096706"/>
                <a:gd name="connsiteY595" fmla="*/ 425356 h 1370528"/>
                <a:gd name="connsiteX596" fmla="*/ 776103 w 2096706"/>
                <a:gd name="connsiteY596" fmla="*/ 420794 h 1370528"/>
                <a:gd name="connsiteX597" fmla="*/ 812594 w 2096706"/>
                <a:gd name="connsiteY597" fmla="*/ 384296 h 1370528"/>
                <a:gd name="connsiteX598" fmla="*/ 817156 w 2096706"/>
                <a:gd name="connsiteY598" fmla="*/ 388858 h 1370528"/>
                <a:gd name="connsiteX599" fmla="*/ 780664 w 2096706"/>
                <a:gd name="connsiteY599" fmla="*/ 425356 h 1370528"/>
                <a:gd name="connsiteX600" fmla="*/ 787639 w 2096706"/>
                <a:gd name="connsiteY600" fmla="*/ 505333 h 1370528"/>
                <a:gd name="connsiteX601" fmla="*/ 792200 w 2096706"/>
                <a:gd name="connsiteY601" fmla="*/ 509894 h 1370528"/>
                <a:gd name="connsiteX602" fmla="*/ 755709 w 2096706"/>
                <a:gd name="connsiteY602" fmla="*/ 546392 h 1370528"/>
                <a:gd name="connsiteX603" fmla="*/ 751147 w 2096706"/>
                <a:gd name="connsiteY603" fmla="*/ 541831 h 1370528"/>
                <a:gd name="connsiteX604" fmla="*/ 787639 w 2096706"/>
                <a:gd name="connsiteY604" fmla="*/ 505333 h 1370528"/>
                <a:gd name="connsiteX605" fmla="*/ 732624 w 2096706"/>
                <a:gd name="connsiteY605" fmla="*/ 377322 h 1370528"/>
                <a:gd name="connsiteX606" fmla="*/ 728062 w 2096706"/>
                <a:gd name="connsiteY606" fmla="*/ 372761 h 1370528"/>
                <a:gd name="connsiteX607" fmla="*/ 764560 w 2096706"/>
                <a:gd name="connsiteY607" fmla="*/ 336263 h 1370528"/>
                <a:gd name="connsiteX608" fmla="*/ 769122 w 2096706"/>
                <a:gd name="connsiteY608" fmla="*/ 340824 h 1370528"/>
                <a:gd name="connsiteX609" fmla="*/ 732624 w 2096706"/>
                <a:gd name="connsiteY609" fmla="*/ 377322 h 1370528"/>
                <a:gd name="connsiteX610" fmla="*/ 739605 w 2096706"/>
                <a:gd name="connsiteY610" fmla="*/ 457292 h 1370528"/>
                <a:gd name="connsiteX611" fmla="*/ 744166 w 2096706"/>
                <a:gd name="connsiteY611" fmla="*/ 461854 h 1370528"/>
                <a:gd name="connsiteX612" fmla="*/ 707675 w 2096706"/>
                <a:gd name="connsiteY612" fmla="*/ 498352 h 1370528"/>
                <a:gd name="connsiteX613" fmla="*/ 703113 w 2096706"/>
                <a:gd name="connsiteY613" fmla="*/ 493790 h 1370528"/>
                <a:gd name="connsiteX614" fmla="*/ 739605 w 2096706"/>
                <a:gd name="connsiteY614" fmla="*/ 457292 h 1370528"/>
                <a:gd name="connsiteX615" fmla="*/ 684584 w 2096706"/>
                <a:gd name="connsiteY615" fmla="*/ 329282 h 1370528"/>
                <a:gd name="connsiteX616" fmla="*/ 680022 w 2096706"/>
                <a:gd name="connsiteY616" fmla="*/ 324720 h 1370528"/>
                <a:gd name="connsiteX617" fmla="*/ 716514 w 2096706"/>
                <a:gd name="connsiteY617" fmla="*/ 288222 h 1370528"/>
                <a:gd name="connsiteX618" fmla="*/ 721075 w 2096706"/>
                <a:gd name="connsiteY618" fmla="*/ 292784 h 1370528"/>
                <a:gd name="connsiteX619" fmla="*/ 684584 w 2096706"/>
                <a:gd name="connsiteY619" fmla="*/ 329282 h 1370528"/>
                <a:gd name="connsiteX620" fmla="*/ 691558 w 2096706"/>
                <a:gd name="connsiteY620" fmla="*/ 409252 h 1370528"/>
                <a:gd name="connsiteX621" fmla="*/ 696119 w 2096706"/>
                <a:gd name="connsiteY621" fmla="*/ 413814 h 1370528"/>
                <a:gd name="connsiteX622" fmla="*/ 659628 w 2096706"/>
                <a:gd name="connsiteY622" fmla="*/ 450311 h 1370528"/>
                <a:gd name="connsiteX623" fmla="*/ 655066 w 2096706"/>
                <a:gd name="connsiteY623" fmla="*/ 445750 h 1370528"/>
                <a:gd name="connsiteX624" fmla="*/ 691558 w 2096706"/>
                <a:gd name="connsiteY624" fmla="*/ 409252 h 1370528"/>
                <a:gd name="connsiteX625" fmla="*/ 636550 w 2096706"/>
                <a:gd name="connsiteY625" fmla="*/ 281241 h 1370528"/>
                <a:gd name="connsiteX626" fmla="*/ 631988 w 2096706"/>
                <a:gd name="connsiteY626" fmla="*/ 276680 h 1370528"/>
                <a:gd name="connsiteX627" fmla="*/ 668480 w 2096706"/>
                <a:gd name="connsiteY627" fmla="*/ 240182 h 1370528"/>
                <a:gd name="connsiteX628" fmla="*/ 673041 w 2096706"/>
                <a:gd name="connsiteY628" fmla="*/ 244743 h 1370528"/>
                <a:gd name="connsiteX629" fmla="*/ 636550 w 2096706"/>
                <a:gd name="connsiteY629" fmla="*/ 281241 h 1370528"/>
                <a:gd name="connsiteX630" fmla="*/ 643524 w 2096706"/>
                <a:gd name="connsiteY630" fmla="*/ 361218 h 1370528"/>
                <a:gd name="connsiteX631" fmla="*/ 648086 w 2096706"/>
                <a:gd name="connsiteY631" fmla="*/ 365780 h 1370528"/>
                <a:gd name="connsiteX632" fmla="*/ 611594 w 2096706"/>
                <a:gd name="connsiteY632" fmla="*/ 402278 h 1370528"/>
                <a:gd name="connsiteX633" fmla="*/ 607033 w 2096706"/>
                <a:gd name="connsiteY633" fmla="*/ 397716 h 1370528"/>
                <a:gd name="connsiteX634" fmla="*/ 643524 w 2096706"/>
                <a:gd name="connsiteY634" fmla="*/ 361218 h 1370528"/>
                <a:gd name="connsiteX635" fmla="*/ 588516 w 2096706"/>
                <a:gd name="connsiteY635" fmla="*/ 233208 h 1370528"/>
                <a:gd name="connsiteX636" fmla="*/ 583955 w 2096706"/>
                <a:gd name="connsiteY636" fmla="*/ 228646 h 1370528"/>
                <a:gd name="connsiteX637" fmla="*/ 620446 w 2096706"/>
                <a:gd name="connsiteY637" fmla="*/ 192148 h 1370528"/>
                <a:gd name="connsiteX638" fmla="*/ 625007 w 2096706"/>
                <a:gd name="connsiteY638" fmla="*/ 196710 h 1370528"/>
                <a:gd name="connsiteX639" fmla="*/ 588516 w 2096706"/>
                <a:gd name="connsiteY639" fmla="*/ 233208 h 1370528"/>
                <a:gd name="connsiteX640" fmla="*/ 595490 w 2096706"/>
                <a:gd name="connsiteY640" fmla="*/ 313178 h 1370528"/>
                <a:gd name="connsiteX641" fmla="*/ 600052 w 2096706"/>
                <a:gd name="connsiteY641" fmla="*/ 317739 h 1370528"/>
                <a:gd name="connsiteX642" fmla="*/ 563560 w 2096706"/>
                <a:gd name="connsiteY642" fmla="*/ 354237 h 1370528"/>
                <a:gd name="connsiteX643" fmla="*/ 558999 w 2096706"/>
                <a:gd name="connsiteY643" fmla="*/ 349676 h 1370528"/>
                <a:gd name="connsiteX644" fmla="*/ 595490 w 2096706"/>
                <a:gd name="connsiteY644" fmla="*/ 313178 h 1370528"/>
                <a:gd name="connsiteX645" fmla="*/ 570535 w 2096706"/>
                <a:gd name="connsiteY645" fmla="*/ 434214 h 1370528"/>
                <a:gd name="connsiteX646" fmla="*/ 575096 w 2096706"/>
                <a:gd name="connsiteY646" fmla="*/ 438776 h 1370528"/>
                <a:gd name="connsiteX647" fmla="*/ 538598 w 2096706"/>
                <a:gd name="connsiteY647" fmla="*/ 475274 h 1370528"/>
                <a:gd name="connsiteX648" fmla="*/ 534037 w 2096706"/>
                <a:gd name="connsiteY648" fmla="*/ 470712 h 1370528"/>
                <a:gd name="connsiteX649" fmla="*/ 570535 w 2096706"/>
                <a:gd name="connsiteY649" fmla="*/ 434214 h 1370528"/>
                <a:gd name="connsiteX650" fmla="*/ 515520 w 2096706"/>
                <a:gd name="connsiteY650" fmla="*/ 306204 h 1370528"/>
                <a:gd name="connsiteX651" fmla="*/ 510959 w 2096706"/>
                <a:gd name="connsiteY651" fmla="*/ 301642 h 1370528"/>
                <a:gd name="connsiteX652" fmla="*/ 547450 w 2096706"/>
                <a:gd name="connsiteY652" fmla="*/ 265144 h 1370528"/>
                <a:gd name="connsiteX653" fmla="*/ 552012 w 2096706"/>
                <a:gd name="connsiteY653" fmla="*/ 269706 h 1370528"/>
                <a:gd name="connsiteX654" fmla="*/ 515520 w 2096706"/>
                <a:gd name="connsiteY654" fmla="*/ 306204 h 1370528"/>
                <a:gd name="connsiteX655" fmla="*/ 522494 w 2096706"/>
                <a:gd name="connsiteY655" fmla="*/ 386174 h 1370528"/>
                <a:gd name="connsiteX656" fmla="*/ 527056 w 2096706"/>
                <a:gd name="connsiteY656" fmla="*/ 390735 h 1370528"/>
                <a:gd name="connsiteX657" fmla="*/ 490558 w 2096706"/>
                <a:gd name="connsiteY657" fmla="*/ 427233 h 1370528"/>
                <a:gd name="connsiteX658" fmla="*/ 485997 w 2096706"/>
                <a:gd name="connsiteY658" fmla="*/ 422672 h 1370528"/>
                <a:gd name="connsiteX659" fmla="*/ 522494 w 2096706"/>
                <a:gd name="connsiteY659" fmla="*/ 386174 h 1370528"/>
                <a:gd name="connsiteX660" fmla="*/ 467486 w 2096706"/>
                <a:gd name="connsiteY660" fmla="*/ 258163 h 1370528"/>
                <a:gd name="connsiteX661" fmla="*/ 462925 w 2096706"/>
                <a:gd name="connsiteY661" fmla="*/ 253602 h 1370528"/>
                <a:gd name="connsiteX662" fmla="*/ 499416 w 2096706"/>
                <a:gd name="connsiteY662" fmla="*/ 217104 h 1370528"/>
                <a:gd name="connsiteX663" fmla="*/ 503978 w 2096706"/>
                <a:gd name="connsiteY663" fmla="*/ 221665 h 1370528"/>
                <a:gd name="connsiteX664" fmla="*/ 467486 w 2096706"/>
                <a:gd name="connsiteY664" fmla="*/ 258163 h 1370528"/>
                <a:gd name="connsiteX665" fmla="*/ 474461 w 2096706"/>
                <a:gd name="connsiteY665" fmla="*/ 338134 h 1370528"/>
                <a:gd name="connsiteX666" fmla="*/ 479022 w 2096706"/>
                <a:gd name="connsiteY666" fmla="*/ 342695 h 1370528"/>
                <a:gd name="connsiteX667" fmla="*/ 442524 w 2096706"/>
                <a:gd name="connsiteY667" fmla="*/ 379193 h 1370528"/>
                <a:gd name="connsiteX668" fmla="*/ 437963 w 2096706"/>
                <a:gd name="connsiteY668" fmla="*/ 374632 h 1370528"/>
                <a:gd name="connsiteX669" fmla="*/ 474461 w 2096706"/>
                <a:gd name="connsiteY669" fmla="*/ 338134 h 1370528"/>
                <a:gd name="connsiteX670" fmla="*/ 419446 w 2096706"/>
                <a:gd name="connsiteY670" fmla="*/ 210129 h 1370528"/>
                <a:gd name="connsiteX671" fmla="*/ 414884 w 2096706"/>
                <a:gd name="connsiteY671" fmla="*/ 205568 h 1370528"/>
                <a:gd name="connsiteX672" fmla="*/ 451376 w 2096706"/>
                <a:gd name="connsiteY672" fmla="*/ 169070 h 1370528"/>
                <a:gd name="connsiteX673" fmla="*/ 455937 w 2096706"/>
                <a:gd name="connsiteY673" fmla="*/ 173631 h 1370528"/>
                <a:gd name="connsiteX674" fmla="*/ 419446 w 2096706"/>
                <a:gd name="connsiteY674" fmla="*/ 210129 h 1370528"/>
                <a:gd name="connsiteX675" fmla="*/ 426427 w 2096706"/>
                <a:gd name="connsiteY675" fmla="*/ 290100 h 1370528"/>
                <a:gd name="connsiteX676" fmla="*/ 430988 w 2096706"/>
                <a:gd name="connsiteY676" fmla="*/ 294661 h 1370528"/>
                <a:gd name="connsiteX677" fmla="*/ 394490 w 2096706"/>
                <a:gd name="connsiteY677" fmla="*/ 331159 h 1370528"/>
                <a:gd name="connsiteX678" fmla="*/ 389929 w 2096706"/>
                <a:gd name="connsiteY678" fmla="*/ 326598 h 1370528"/>
                <a:gd name="connsiteX679" fmla="*/ 426427 w 2096706"/>
                <a:gd name="connsiteY679" fmla="*/ 290100 h 1370528"/>
                <a:gd name="connsiteX680" fmla="*/ 401465 w 2096706"/>
                <a:gd name="connsiteY680" fmla="*/ 411130 h 1370528"/>
                <a:gd name="connsiteX681" fmla="*/ 406026 w 2096706"/>
                <a:gd name="connsiteY681" fmla="*/ 415691 h 1370528"/>
                <a:gd name="connsiteX682" fmla="*/ 369528 w 2096706"/>
                <a:gd name="connsiteY682" fmla="*/ 452189 h 1370528"/>
                <a:gd name="connsiteX683" fmla="*/ 364967 w 2096706"/>
                <a:gd name="connsiteY683" fmla="*/ 447628 h 1370528"/>
                <a:gd name="connsiteX684" fmla="*/ 401465 w 2096706"/>
                <a:gd name="connsiteY684" fmla="*/ 411130 h 1370528"/>
                <a:gd name="connsiteX685" fmla="*/ 346450 w 2096706"/>
                <a:gd name="connsiteY685" fmla="*/ 283125 h 1370528"/>
                <a:gd name="connsiteX686" fmla="*/ 341888 w 2096706"/>
                <a:gd name="connsiteY686" fmla="*/ 278564 h 1370528"/>
                <a:gd name="connsiteX687" fmla="*/ 378380 w 2096706"/>
                <a:gd name="connsiteY687" fmla="*/ 242066 h 1370528"/>
                <a:gd name="connsiteX688" fmla="*/ 382941 w 2096706"/>
                <a:gd name="connsiteY688" fmla="*/ 246627 h 1370528"/>
                <a:gd name="connsiteX689" fmla="*/ 346450 w 2096706"/>
                <a:gd name="connsiteY689" fmla="*/ 283125 h 1370528"/>
                <a:gd name="connsiteX690" fmla="*/ 353431 w 2096706"/>
                <a:gd name="connsiteY690" fmla="*/ 363096 h 1370528"/>
                <a:gd name="connsiteX691" fmla="*/ 357992 w 2096706"/>
                <a:gd name="connsiteY691" fmla="*/ 367657 h 1370528"/>
                <a:gd name="connsiteX692" fmla="*/ 321494 w 2096706"/>
                <a:gd name="connsiteY692" fmla="*/ 404155 h 1370528"/>
                <a:gd name="connsiteX693" fmla="*/ 316933 w 2096706"/>
                <a:gd name="connsiteY693" fmla="*/ 399594 h 1370528"/>
                <a:gd name="connsiteX694" fmla="*/ 353431 w 2096706"/>
                <a:gd name="connsiteY694" fmla="*/ 363096 h 1370528"/>
                <a:gd name="connsiteX695" fmla="*/ 328475 w 2096706"/>
                <a:gd name="connsiteY695" fmla="*/ 484125 h 1370528"/>
                <a:gd name="connsiteX696" fmla="*/ 333037 w 2096706"/>
                <a:gd name="connsiteY696" fmla="*/ 488687 h 1370528"/>
                <a:gd name="connsiteX697" fmla="*/ 296539 w 2096706"/>
                <a:gd name="connsiteY697" fmla="*/ 525185 h 1370528"/>
                <a:gd name="connsiteX698" fmla="*/ 291977 w 2096706"/>
                <a:gd name="connsiteY698" fmla="*/ 520623 h 1370528"/>
                <a:gd name="connsiteX699" fmla="*/ 328475 w 2096706"/>
                <a:gd name="connsiteY699" fmla="*/ 484125 h 1370528"/>
                <a:gd name="connsiteX700" fmla="*/ 273454 w 2096706"/>
                <a:gd name="connsiteY700" fmla="*/ 356115 h 1370528"/>
                <a:gd name="connsiteX701" fmla="*/ 268893 w 2096706"/>
                <a:gd name="connsiteY701" fmla="*/ 351553 h 1370528"/>
                <a:gd name="connsiteX702" fmla="*/ 305391 w 2096706"/>
                <a:gd name="connsiteY702" fmla="*/ 315055 h 1370528"/>
                <a:gd name="connsiteX703" fmla="*/ 309952 w 2096706"/>
                <a:gd name="connsiteY703" fmla="*/ 319617 h 1370528"/>
                <a:gd name="connsiteX704" fmla="*/ 273454 w 2096706"/>
                <a:gd name="connsiteY704" fmla="*/ 356115 h 1370528"/>
                <a:gd name="connsiteX705" fmla="*/ 280441 w 2096706"/>
                <a:gd name="connsiteY705" fmla="*/ 436085 h 1370528"/>
                <a:gd name="connsiteX706" fmla="*/ 285003 w 2096706"/>
                <a:gd name="connsiteY706" fmla="*/ 440647 h 1370528"/>
                <a:gd name="connsiteX707" fmla="*/ 248505 w 2096706"/>
                <a:gd name="connsiteY707" fmla="*/ 477145 h 1370528"/>
                <a:gd name="connsiteX708" fmla="*/ 243943 w 2096706"/>
                <a:gd name="connsiteY708" fmla="*/ 472583 h 1370528"/>
                <a:gd name="connsiteX709" fmla="*/ 280441 w 2096706"/>
                <a:gd name="connsiteY709" fmla="*/ 436085 h 1370528"/>
                <a:gd name="connsiteX710" fmla="*/ 225414 w 2096706"/>
                <a:gd name="connsiteY710" fmla="*/ 308081 h 1370528"/>
                <a:gd name="connsiteX711" fmla="*/ 220852 w 2096706"/>
                <a:gd name="connsiteY711" fmla="*/ 303520 h 1370528"/>
                <a:gd name="connsiteX712" fmla="*/ 257350 w 2096706"/>
                <a:gd name="connsiteY712" fmla="*/ 267022 h 1370528"/>
                <a:gd name="connsiteX713" fmla="*/ 261912 w 2096706"/>
                <a:gd name="connsiteY713" fmla="*/ 271583 h 1370528"/>
                <a:gd name="connsiteX714" fmla="*/ 225414 w 2096706"/>
                <a:gd name="connsiteY714" fmla="*/ 308081 h 1370528"/>
                <a:gd name="connsiteX715" fmla="*/ 232395 w 2096706"/>
                <a:gd name="connsiteY715" fmla="*/ 388051 h 1370528"/>
                <a:gd name="connsiteX716" fmla="*/ 236956 w 2096706"/>
                <a:gd name="connsiteY716" fmla="*/ 392613 h 1370528"/>
                <a:gd name="connsiteX717" fmla="*/ 200458 w 2096706"/>
                <a:gd name="connsiteY717" fmla="*/ 429111 h 1370528"/>
                <a:gd name="connsiteX718" fmla="*/ 195897 w 2096706"/>
                <a:gd name="connsiteY718" fmla="*/ 424549 h 1370528"/>
                <a:gd name="connsiteX719" fmla="*/ 232395 w 2096706"/>
                <a:gd name="connsiteY719" fmla="*/ 388051 h 1370528"/>
                <a:gd name="connsiteX720" fmla="*/ 207439 w 2096706"/>
                <a:gd name="connsiteY720" fmla="*/ 509081 h 1370528"/>
                <a:gd name="connsiteX721" fmla="*/ 212000 w 2096706"/>
                <a:gd name="connsiteY721" fmla="*/ 513643 h 1370528"/>
                <a:gd name="connsiteX722" fmla="*/ 175509 w 2096706"/>
                <a:gd name="connsiteY722" fmla="*/ 550141 h 1370528"/>
                <a:gd name="connsiteX723" fmla="*/ 170947 w 2096706"/>
                <a:gd name="connsiteY723" fmla="*/ 545579 h 1370528"/>
                <a:gd name="connsiteX724" fmla="*/ 207439 w 2096706"/>
                <a:gd name="connsiteY724" fmla="*/ 509081 h 1370528"/>
                <a:gd name="connsiteX725" fmla="*/ 187045 w 2096706"/>
                <a:gd name="connsiteY725" fmla="*/ 634672 h 1370528"/>
                <a:gd name="connsiteX726" fmla="*/ 150547 w 2096706"/>
                <a:gd name="connsiteY726" fmla="*/ 671170 h 1370528"/>
                <a:gd name="connsiteX727" fmla="*/ 145985 w 2096706"/>
                <a:gd name="connsiteY727" fmla="*/ 666609 h 1370528"/>
                <a:gd name="connsiteX728" fmla="*/ 182483 w 2096706"/>
                <a:gd name="connsiteY728" fmla="*/ 630111 h 1370528"/>
                <a:gd name="connsiteX729" fmla="*/ 187045 w 2096706"/>
                <a:gd name="connsiteY729" fmla="*/ 634672 h 1370528"/>
                <a:gd name="connsiteX730" fmla="*/ 152424 w 2096706"/>
                <a:gd name="connsiteY730" fmla="*/ 381070 h 1370528"/>
                <a:gd name="connsiteX731" fmla="*/ 147863 w 2096706"/>
                <a:gd name="connsiteY731" fmla="*/ 376509 h 1370528"/>
                <a:gd name="connsiteX732" fmla="*/ 184354 w 2096706"/>
                <a:gd name="connsiteY732" fmla="*/ 340011 h 1370528"/>
                <a:gd name="connsiteX733" fmla="*/ 188916 w 2096706"/>
                <a:gd name="connsiteY733" fmla="*/ 344573 h 1370528"/>
                <a:gd name="connsiteX734" fmla="*/ 152424 w 2096706"/>
                <a:gd name="connsiteY734" fmla="*/ 381070 h 1370528"/>
                <a:gd name="connsiteX735" fmla="*/ 159399 w 2096706"/>
                <a:gd name="connsiteY735" fmla="*/ 461047 h 1370528"/>
                <a:gd name="connsiteX736" fmla="*/ 163960 w 2096706"/>
                <a:gd name="connsiteY736" fmla="*/ 465609 h 1370528"/>
                <a:gd name="connsiteX737" fmla="*/ 127469 w 2096706"/>
                <a:gd name="connsiteY737" fmla="*/ 502107 h 1370528"/>
                <a:gd name="connsiteX738" fmla="*/ 122907 w 2096706"/>
                <a:gd name="connsiteY738" fmla="*/ 497545 h 1370528"/>
                <a:gd name="connsiteX739" fmla="*/ 159399 w 2096706"/>
                <a:gd name="connsiteY739" fmla="*/ 461047 h 1370528"/>
                <a:gd name="connsiteX740" fmla="*/ 134450 w 2096706"/>
                <a:gd name="connsiteY740" fmla="*/ 582077 h 1370528"/>
                <a:gd name="connsiteX741" fmla="*/ 139011 w 2096706"/>
                <a:gd name="connsiteY741" fmla="*/ 586638 h 1370528"/>
                <a:gd name="connsiteX742" fmla="*/ 102513 w 2096706"/>
                <a:gd name="connsiteY742" fmla="*/ 623136 h 1370528"/>
                <a:gd name="connsiteX743" fmla="*/ 97952 w 2096706"/>
                <a:gd name="connsiteY743" fmla="*/ 618575 h 1370528"/>
                <a:gd name="connsiteX744" fmla="*/ 134450 w 2096706"/>
                <a:gd name="connsiteY744" fmla="*/ 582077 h 1370528"/>
                <a:gd name="connsiteX745" fmla="*/ 132572 w 2096706"/>
                <a:gd name="connsiteY745" fmla="*/ 872177 h 1370528"/>
                <a:gd name="connsiteX746" fmla="*/ 137133 w 2096706"/>
                <a:gd name="connsiteY746" fmla="*/ 876738 h 1370528"/>
                <a:gd name="connsiteX747" fmla="*/ 100636 w 2096706"/>
                <a:gd name="connsiteY747" fmla="*/ 913236 h 1370528"/>
                <a:gd name="connsiteX748" fmla="*/ 96074 w 2096706"/>
                <a:gd name="connsiteY748" fmla="*/ 908675 h 1370528"/>
                <a:gd name="connsiteX749" fmla="*/ 132572 w 2096706"/>
                <a:gd name="connsiteY749" fmla="*/ 872177 h 1370528"/>
                <a:gd name="connsiteX750" fmla="*/ 125591 w 2096706"/>
                <a:gd name="connsiteY750" fmla="*/ 792200 h 1370528"/>
                <a:gd name="connsiteX751" fmla="*/ 121030 w 2096706"/>
                <a:gd name="connsiteY751" fmla="*/ 787639 h 1370528"/>
                <a:gd name="connsiteX752" fmla="*/ 157528 w 2096706"/>
                <a:gd name="connsiteY752" fmla="*/ 751141 h 1370528"/>
                <a:gd name="connsiteX753" fmla="*/ 162089 w 2096706"/>
                <a:gd name="connsiteY753" fmla="*/ 755702 h 1370528"/>
                <a:gd name="connsiteX754" fmla="*/ 125591 w 2096706"/>
                <a:gd name="connsiteY754" fmla="*/ 792200 h 1370528"/>
                <a:gd name="connsiteX755" fmla="*/ 180606 w 2096706"/>
                <a:gd name="connsiteY755" fmla="*/ 920211 h 1370528"/>
                <a:gd name="connsiteX756" fmla="*/ 185167 w 2096706"/>
                <a:gd name="connsiteY756" fmla="*/ 924772 h 1370528"/>
                <a:gd name="connsiteX757" fmla="*/ 148669 w 2096706"/>
                <a:gd name="connsiteY757" fmla="*/ 961270 h 1370528"/>
                <a:gd name="connsiteX758" fmla="*/ 144108 w 2096706"/>
                <a:gd name="connsiteY758" fmla="*/ 956709 h 1370528"/>
                <a:gd name="connsiteX759" fmla="*/ 180606 w 2096706"/>
                <a:gd name="connsiteY759" fmla="*/ 920211 h 1370528"/>
                <a:gd name="connsiteX760" fmla="*/ 173625 w 2096706"/>
                <a:gd name="connsiteY760" fmla="*/ 840240 h 1370528"/>
                <a:gd name="connsiteX761" fmla="*/ 169064 w 2096706"/>
                <a:gd name="connsiteY761" fmla="*/ 835679 h 1370528"/>
                <a:gd name="connsiteX762" fmla="*/ 205562 w 2096706"/>
                <a:gd name="connsiteY762" fmla="*/ 799181 h 1370528"/>
                <a:gd name="connsiteX763" fmla="*/ 210123 w 2096706"/>
                <a:gd name="connsiteY763" fmla="*/ 803742 h 1370528"/>
                <a:gd name="connsiteX764" fmla="*/ 173625 w 2096706"/>
                <a:gd name="connsiteY764" fmla="*/ 840240 h 1370528"/>
                <a:gd name="connsiteX765" fmla="*/ 228646 w 2096706"/>
                <a:gd name="connsiteY765" fmla="*/ 968251 h 1370528"/>
                <a:gd name="connsiteX766" fmla="*/ 233208 w 2096706"/>
                <a:gd name="connsiteY766" fmla="*/ 972812 h 1370528"/>
                <a:gd name="connsiteX767" fmla="*/ 196710 w 2096706"/>
                <a:gd name="connsiteY767" fmla="*/ 1009310 h 1370528"/>
                <a:gd name="connsiteX768" fmla="*/ 192148 w 2096706"/>
                <a:gd name="connsiteY768" fmla="*/ 1004749 h 1370528"/>
                <a:gd name="connsiteX769" fmla="*/ 228646 w 2096706"/>
                <a:gd name="connsiteY769" fmla="*/ 968251 h 1370528"/>
                <a:gd name="connsiteX770" fmla="*/ 221659 w 2096706"/>
                <a:gd name="connsiteY770" fmla="*/ 888281 h 1370528"/>
                <a:gd name="connsiteX771" fmla="*/ 217097 w 2096706"/>
                <a:gd name="connsiteY771" fmla="*/ 883719 h 1370528"/>
                <a:gd name="connsiteX772" fmla="*/ 253595 w 2096706"/>
                <a:gd name="connsiteY772" fmla="*/ 847221 h 1370528"/>
                <a:gd name="connsiteX773" fmla="*/ 258157 w 2096706"/>
                <a:gd name="connsiteY773" fmla="*/ 851783 h 1370528"/>
                <a:gd name="connsiteX774" fmla="*/ 221659 w 2096706"/>
                <a:gd name="connsiteY774" fmla="*/ 888281 h 1370528"/>
                <a:gd name="connsiteX775" fmla="*/ 276686 w 2096706"/>
                <a:gd name="connsiteY775" fmla="*/ 1016285 h 1370528"/>
                <a:gd name="connsiteX776" fmla="*/ 281248 w 2096706"/>
                <a:gd name="connsiteY776" fmla="*/ 1020846 h 1370528"/>
                <a:gd name="connsiteX777" fmla="*/ 244750 w 2096706"/>
                <a:gd name="connsiteY777" fmla="*/ 1057344 h 1370528"/>
                <a:gd name="connsiteX778" fmla="*/ 240188 w 2096706"/>
                <a:gd name="connsiteY778" fmla="*/ 1052783 h 1370528"/>
                <a:gd name="connsiteX779" fmla="*/ 276686 w 2096706"/>
                <a:gd name="connsiteY779" fmla="*/ 1016285 h 1370528"/>
                <a:gd name="connsiteX780" fmla="*/ 269706 w 2096706"/>
                <a:gd name="connsiteY780" fmla="*/ 936314 h 1370528"/>
                <a:gd name="connsiteX781" fmla="*/ 265144 w 2096706"/>
                <a:gd name="connsiteY781" fmla="*/ 931753 h 1370528"/>
                <a:gd name="connsiteX782" fmla="*/ 301642 w 2096706"/>
                <a:gd name="connsiteY782" fmla="*/ 895255 h 1370528"/>
                <a:gd name="connsiteX783" fmla="*/ 306204 w 2096706"/>
                <a:gd name="connsiteY783" fmla="*/ 899816 h 1370528"/>
                <a:gd name="connsiteX784" fmla="*/ 269706 w 2096706"/>
                <a:gd name="connsiteY784" fmla="*/ 936314 h 1370528"/>
                <a:gd name="connsiteX785" fmla="*/ 324720 w 2096706"/>
                <a:gd name="connsiteY785" fmla="*/ 1064325 h 1370528"/>
                <a:gd name="connsiteX786" fmla="*/ 329282 w 2096706"/>
                <a:gd name="connsiteY786" fmla="*/ 1068887 h 1370528"/>
                <a:gd name="connsiteX787" fmla="*/ 292784 w 2096706"/>
                <a:gd name="connsiteY787" fmla="*/ 1105384 h 1370528"/>
                <a:gd name="connsiteX788" fmla="*/ 288222 w 2096706"/>
                <a:gd name="connsiteY788" fmla="*/ 1100823 h 1370528"/>
                <a:gd name="connsiteX789" fmla="*/ 324720 w 2096706"/>
                <a:gd name="connsiteY789" fmla="*/ 1064325 h 1370528"/>
                <a:gd name="connsiteX790" fmla="*/ 317739 w 2096706"/>
                <a:gd name="connsiteY790" fmla="*/ 984355 h 1370528"/>
                <a:gd name="connsiteX791" fmla="*/ 313178 w 2096706"/>
                <a:gd name="connsiteY791" fmla="*/ 979793 h 1370528"/>
                <a:gd name="connsiteX792" fmla="*/ 349676 w 2096706"/>
                <a:gd name="connsiteY792" fmla="*/ 943295 h 1370528"/>
                <a:gd name="connsiteX793" fmla="*/ 354237 w 2096706"/>
                <a:gd name="connsiteY793" fmla="*/ 947857 h 1370528"/>
                <a:gd name="connsiteX794" fmla="*/ 317739 w 2096706"/>
                <a:gd name="connsiteY794" fmla="*/ 984355 h 1370528"/>
                <a:gd name="connsiteX795" fmla="*/ 372754 w 2096706"/>
                <a:gd name="connsiteY795" fmla="*/ 1112359 h 1370528"/>
                <a:gd name="connsiteX796" fmla="*/ 377316 w 2096706"/>
                <a:gd name="connsiteY796" fmla="*/ 1116920 h 1370528"/>
                <a:gd name="connsiteX797" fmla="*/ 340817 w 2096706"/>
                <a:gd name="connsiteY797" fmla="*/ 1153418 h 1370528"/>
                <a:gd name="connsiteX798" fmla="*/ 336256 w 2096706"/>
                <a:gd name="connsiteY798" fmla="*/ 1148857 h 1370528"/>
                <a:gd name="connsiteX799" fmla="*/ 372754 w 2096706"/>
                <a:gd name="connsiteY799" fmla="*/ 1112359 h 1370528"/>
                <a:gd name="connsiteX800" fmla="*/ 365773 w 2096706"/>
                <a:gd name="connsiteY800" fmla="*/ 1032388 h 1370528"/>
                <a:gd name="connsiteX801" fmla="*/ 361212 w 2096706"/>
                <a:gd name="connsiteY801" fmla="*/ 1027827 h 1370528"/>
                <a:gd name="connsiteX802" fmla="*/ 397710 w 2096706"/>
                <a:gd name="connsiteY802" fmla="*/ 991329 h 1370528"/>
                <a:gd name="connsiteX803" fmla="*/ 402271 w 2096706"/>
                <a:gd name="connsiteY803" fmla="*/ 995891 h 1370528"/>
                <a:gd name="connsiteX804" fmla="*/ 365773 w 2096706"/>
                <a:gd name="connsiteY804" fmla="*/ 1032388 h 1370528"/>
                <a:gd name="connsiteX805" fmla="*/ 420794 w 2096706"/>
                <a:gd name="connsiteY805" fmla="*/ 1160399 h 1370528"/>
                <a:gd name="connsiteX806" fmla="*/ 425356 w 2096706"/>
                <a:gd name="connsiteY806" fmla="*/ 1164961 h 1370528"/>
                <a:gd name="connsiteX807" fmla="*/ 388858 w 2096706"/>
                <a:gd name="connsiteY807" fmla="*/ 1201458 h 1370528"/>
                <a:gd name="connsiteX808" fmla="*/ 384296 w 2096706"/>
                <a:gd name="connsiteY808" fmla="*/ 1196897 h 1370528"/>
                <a:gd name="connsiteX809" fmla="*/ 420794 w 2096706"/>
                <a:gd name="connsiteY809" fmla="*/ 1160399 h 1370528"/>
                <a:gd name="connsiteX810" fmla="*/ 413807 w 2096706"/>
                <a:gd name="connsiteY810" fmla="*/ 1080429 h 1370528"/>
                <a:gd name="connsiteX811" fmla="*/ 409246 w 2096706"/>
                <a:gd name="connsiteY811" fmla="*/ 1075867 h 1370528"/>
                <a:gd name="connsiteX812" fmla="*/ 445743 w 2096706"/>
                <a:gd name="connsiteY812" fmla="*/ 1039369 h 1370528"/>
                <a:gd name="connsiteX813" fmla="*/ 450305 w 2096706"/>
                <a:gd name="connsiteY813" fmla="*/ 1043931 h 1370528"/>
                <a:gd name="connsiteX814" fmla="*/ 413807 w 2096706"/>
                <a:gd name="connsiteY814" fmla="*/ 1080429 h 1370528"/>
                <a:gd name="connsiteX815" fmla="*/ 438769 w 2096706"/>
                <a:gd name="connsiteY815" fmla="*/ 959393 h 1370528"/>
                <a:gd name="connsiteX816" fmla="*/ 434208 w 2096706"/>
                <a:gd name="connsiteY816" fmla="*/ 954831 h 1370528"/>
                <a:gd name="connsiteX817" fmla="*/ 470706 w 2096706"/>
                <a:gd name="connsiteY817" fmla="*/ 918333 h 1370528"/>
                <a:gd name="connsiteX818" fmla="*/ 475267 w 2096706"/>
                <a:gd name="connsiteY818" fmla="*/ 922895 h 1370528"/>
                <a:gd name="connsiteX819" fmla="*/ 438769 w 2096706"/>
                <a:gd name="connsiteY819" fmla="*/ 959393 h 1370528"/>
                <a:gd name="connsiteX820" fmla="*/ 493790 w 2096706"/>
                <a:gd name="connsiteY820" fmla="*/ 1087403 h 1370528"/>
                <a:gd name="connsiteX821" fmla="*/ 498352 w 2096706"/>
                <a:gd name="connsiteY821" fmla="*/ 1091965 h 1370528"/>
                <a:gd name="connsiteX822" fmla="*/ 461854 w 2096706"/>
                <a:gd name="connsiteY822" fmla="*/ 1128463 h 1370528"/>
                <a:gd name="connsiteX823" fmla="*/ 457292 w 2096706"/>
                <a:gd name="connsiteY823" fmla="*/ 1123901 h 1370528"/>
                <a:gd name="connsiteX824" fmla="*/ 493790 w 2096706"/>
                <a:gd name="connsiteY824" fmla="*/ 1087403 h 1370528"/>
                <a:gd name="connsiteX825" fmla="*/ 486803 w 2096706"/>
                <a:gd name="connsiteY825" fmla="*/ 1007433 h 1370528"/>
                <a:gd name="connsiteX826" fmla="*/ 482242 w 2096706"/>
                <a:gd name="connsiteY826" fmla="*/ 1002871 h 1370528"/>
                <a:gd name="connsiteX827" fmla="*/ 518739 w 2096706"/>
                <a:gd name="connsiteY827" fmla="*/ 966373 h 1370528"/>
                <a:gd name="connsiteX828" fmla="*/ 523301 w 2096706"/>
                <a:gd name="connsiteY828" fmla="*/ 970935 h 1370528"/>
                <a:gd name="connsiteX829" fmla="*/ 486803 w 2096706"/>
                <a:gd name="connsiteY829" fmla="*/ 1007433 h 1370528"/>
                <a:gd name="connsiteX830" fmla="*/ 541824 w 2096706"/>
                <a:gd name="connsiteY830" fmla="*/ 1135443 h 1370528"/>
                <a:gd name="connsiteX831" fmla="*/ 546386 w 2096706"/>
                <a:gd name="connsiteY831" fmla="*/ 1140005 h 1370528"/>
                <a:gd name="connsiteX832" fmla="*/ 509888 w 2096706"/>
                <a:gd name="connsiteY832" fmla="*/ 1176503 h 1370528"/>
                <a:gd name="connsiteX833" fmla="*/ 505326 w 2096706"/>
                <a:gd name="connsiteY833" fmla="*/ 1171941 h 1370528"/>
                <a:gd name="connsiteX834" fmla="*/ 541824 w 2096706"/>
                <a:gd name="connsiteY834" fmla="*/ 1135443 h 1370528"/>
                <a:gd name="connsiteX835" fmla="*/ 534843 w 2096706"/>
                <a:gd name="connsiteY835" fmla="*/ 1055467 h 1370528"/>
                <a:gd name="connsiteX836" fmla="*/ 530282 w 2096706"/>
                <a:gd name="connsiteY836" fmla="*/ 1050905 h 1370528"/>
                <a:gd name="connsiteX837" fmla="*/ 566780 w 2096706"/>
                <a:gd name="connsiteY837" fmla="*/ 1014407 h 1370528"/>
                <a:gd name="connsiteX838" fmla="*/ 571341 w 2096706"/>
                <a:gd name="connsiteY838" fmla="*/ 1018969 h 1370528"/>
                <a:gd name="connsiteX839" fmla="*/ 534843 w 2096706"/>
                <a:gd name="connsiteY839" fmla="*/ 1055467 h 1370528"/>
                <a:gd name="connsiteX840" fmla="*/ 559799 w 2096706"/>
                <a:gd name="connsiteY840" fmla="*/ 934437 h 1370528"/>
                <a:gd name="connsiteX841" fmla="*/ 555237 w 2096706"/>
                <a:gd name="connsiteY841" fmla="*/ 929876 h 1370528"/>
                <a:gd name="connsiteX842" fmla="*/ 591729 w 2096706"/>
                <a:gd name="connsiteY842" fmla="*/ 893377 h 1370528"/>
                <a:gd name="connsiteX843" fmla="*/ 596290 w 2096706"/>
                <a:gd name="connsiteY843" fmla="*/ 897939 h 1370528"/>
                <a:gd name="connsiteX844" fmla="*/ 559799 w 2096706"/>
                <a:gd name="connsiteY844" fmla="*/ 934437 h 1370528"/>
                <a:gd name="connsiteX845" fmla="*/ 614820 w 2096706"/>
                <a:gd name="connsiteY845" fmla="*/ 1062448 h 1370528"/>
                <a:gd name="connsiteX846" fmla="*/ 619381 w 2096706"/>
                <a:gd name="connsiteY846" fmla="*/ 1067009 h 1370528"/>
                <a:gd name="connsiteX847" fmla="*/ 582884 w 2096706"/>
                <a:gd name="connsiteY847" fmla="*/ 1103507 h 1370528"/>
                <a:gd name="connsiteX848" fmla="*/ 578322 w 2096706"/>
                <a:gd name="connsiteY848" fmla="*/ 1098946 h 1370528"/>
                <a:gd name="connsiteX849" fmla="*/ 614820 w 2096706"/>
                <a:gd name="connsiteY849" fmla="*/ 1062448 h 1370528"/>
                <a:gd name="connsiteX850" fmla="*/ 607846 w 2096706"/>
                <a:gd name="connsiteY850" fmla="*/ 982477 h 1370528"/>
                <a:gd name="connsiteX851" fmla="*/ 603284 w 2096706"/>
                <a:gd name="connsiteY851" fmla="*/ 977916 h 1370528"/>
                <a:gd name="connsiteX852" fmla="*/ 639776 w 2096706"/>
                <a:gd name="connsiteY852" fmla="*/ 941418 h 1370528"/>
                <a:gd name="connsiteX853" fmla="*/ 644337 w 2096706"/>
                <a:gd name="connsiteY853" fmla="*/ 945979 h 1370528"/>
                <a:gd name="connsiteX854" fmla="*/ 607846 w 2096706"/>
                <a:gd name="connsiteY854" fmla="*/ 982477 h 1370528"/>
                <a:gd name="connsiteX855" fmla="*/ 662854 w 2096706"/>
                <a:gd name="connsiteY855" fmla="*/ 1110481 h 1370528"/>
                <a:gd name="connsiteX856" fmla="*/ 667415 w 2096706"/>
                <a:gd name="connsiteY856" fmla="*/ 1115043 h 1370528"/>
                <a:gd name="connsiteX857" fmla="*/ 630917 w 2096706"/>
                <a:gd name="connsiteY857" fmla="*/ 1151541 h 1370528"/>
                <a:gd name="connsiteX858" fmla="*/ 626356 w 2096706"/>
                <a:gd name="connsiteY858" fmla="*/ 1146979 h 1370528"/>
                <a:gd name="connsiteX859" fmla="*/ 662854 w 2096706"/>
                <a:gd name="connsiteY859" fmla="*/ 1110481 h 1370528"/>
                <a:gd name="connsiteX860" fmla="*/ 655879 w 2096706"/>
                <a:gd name="connsiteY860" fmla="*/ 1030511 h 1370528"/>
                <a:gd name="connsiteX861" fmla="*/ 651318 w 2096706"/>
                <a:gd name="connsiteY861" fmla="*/ 1025950 h 1370528"/>
                <a:gd name="connsiteX862" fmla="*/ 687810 w 2096706"/>
                <a:gd name="connsiteY862" fmla="*/ 989452 h 1370528"/>
                <a:gd name="connsiteX863" fmla="*/ 692371 w 2096706"/>
                <a:gd name="connsiteY863" fmla="*/ 994013 h 1370528"/>
                <a:gd name="connsiteX864" fmla="*/ 655879 w 2096706"/>
                <a:gd name="connsiteY864" fmla="*/ 1030511 h 1370528"/>
                <a:gd name="connsiteX865" fmla="*/ 680835 w 2096706"/>
                <a:gd name="connsiteY865" fmla="*/ 909481 h 1370528"/>
                <a:gd name="connsiteX866" fmla="*/ 676274 w 2096706"/>
                <a:gd name="connsiteY866" fmla="*/ 904920 h 1370528"/>
                <a:gd name="connsiteX867" fmla="*/ 712772 w 2096706"/>
                <a:gd name="connsiteY867" fmla="*/ 868422 h 1370528"/>
                <a:gd name="connsiteX868" fmla="*/ 717333 w 2096706"/>
                <a:gd name="connsiteY868" fmla="*/ 872983 h 1370528"/>
                <a:gd name="connsiteX869" fmla="*/ 680835 w 2096706"/>
                <a:gd name="connsiteY869" fmla="*/ 909481 h 1370528"/>
                <a:gd name="connsiteX870" fmla="*/ 735850 w 2096706"/>
                <a:gd name="connsiteY870" fmla="*/ 1037485 h 1370528"/>
                <a:gd name="connsiteX871" fmla="*/ 740411 w 2096706"/>
                <a:gd name="connsiteY871" fmla="*/ 1042047 h 1370528"/>
                <a:gd name="connsiteX872" fmla="*/ 703920 w 2096706"/>
                <a:gd name="connsiteY872" fmla="*/ 1078545 h 1370528"/>
                <a:gd name="connsiteX873" fmla="*/ 699358 w 2096706"/>
                <a:gd name="connsiteY873" fmla="*/ 1073983 h 1370528"/>
                <a:gd name="connsiteX874" fmla="*/ 735850 w 2096706"/>
                <a:gd name="connsiteY874" fmla="*/ 1037485 h 1370528"/>
                <a:gd name="connsiteX875" fmla="*/ 728869 w 2096706"/>
                <a:gd name="connsiteY875" fmla="*/ 957515 h 1370528"/>
                <a:gd name="connsiteX876" fmla="*/ 724307 w 2096706"/>
                <a:gd name="connsiteY876" fmla="*/ 952954 h 1370528"/>
                <a:gd name="connsiteX877" fmla="*/ 760805 w 2096706"/>
                <a:gd name="connsiteY877" fmla="*/ 916456 h 1370528"/>
                <a:gd name="connsiteX878" fmla="*/ 765367 w 2096706"/>
                <a:gd name="connsiteY878" fmla="*/ 921017 h 1370528"/>
                <a:gd name="connsiteX879" fmla="*/ 728869 w 2096706"/>
                <a:gd name="connsiteY879" fmla="*/ 957515 h 1370528"/>
                <a:gd name="connsiteX880" fmla="*/ 783884 w 2096706"/>
                <a:gd name="connsiteY880" fmla="*/ 1085526 h 1370528"/>
                <a:gd name="connsiteX881" fmla="*/ 788445 w 2096706"/>
                <a:gd name="connsiteY881" fmla="*/ 1090087 h 1370528"/>
                <a:gd name="connsiteX882" fmla="*/ 751954 w 2096706"/>
                <a:gd name="connsiteY882" fmla="*/ 1126585 h 1370528"/>
                <a:gd name="connsiteX883" fmla="*/ 747392 w 2096706"/>
                <a:gd name="connsiteY883" fmla="*/ 1122024 h 1370528"/>
                <a:gd name="connsiteX884" fmla="*/ 783884 w 2096706"/>
                <a:gd name="connsiteY884" fmla="*/ 1085526 h 1370528"/>
                <a:gd name="connsiteX885" fmla="*/ 776909 w 2096706"/>
                <a:gd name="connsiteY885" fmla="*/ 1005555 h 1370528"/>
                <a:gd name="connsiteX886" fmla="*/ 772348 w 2096706"/>
                <a:gd name="connsiteY886" fmla="*/ 1000994 h 1370528"/>
                <a:gd name="connsiteX887" fmla="*/ 808846 w 2096706"/>
                <a:gd name="connsiteY887" fmla="*/ 964496 h 1370528"/>
                <a:gd name="connsiteX888" fmla="*/ 813407 w 2096706"/>
                <a:gd name="connsiteY888" fmla="*/ 969057 h 1370528"/>
                <a:gd name="connsiteX889" fmla="*/ 776909 w 2096706"/>
                <a:gd name="connsiteY889" fmla="*/ 1005555 h 1370528"/>
                <a:gd name="connsiteX890" fmla="*/ 801865 w 2096706"/>
                <a:gd name="connsiteY890" fmla="*/ 884526 h 1370528"/>
                <a:gd name="connsiteX891" fmla="*/ 797303 w 2096706"/>
                <a:gd name="connsiteY891" fmla="*/ 879964 h 1370528"/>
                <a:gd name="connsiteX892" fmla="*/ 833801 w 2096706"/>
                <a:gd name="connsiteY892" fmla="*/ 843466 h 1370528"/>
                <a:gd name="connsiteX893" fmla="*/ 838363 w 2096706"/>
                <a:gd name="connsiteY893" fmla="*/ 848028 h 1370528"/>
                <a:gd name="connsiteX894" fmla="*/ 801865 w 2096706"/>
                <a:gd name="connsiteY894" fmla="*/ 884526 h 1370528"/>
                <a:gd name="connsiteX895" fmla="*/ 856873 w 2096706"/>
                <a:gd name="connsiteY895" fmla="*/ 1012536 h 1370528"/>
                <a:gd name="connsiteX896" fmla="*/ 861435 w 2096706"/>
                <a:gd name="connsiteY896" fmla="*/ 1017098 h 1370528"/>
                <a:gd name="connsiteX897" fmla="*/ 824943 w 2096706"/>
                <a:gd name="connsiteY897" fmla="*/ 1053596 h 1370528"/>
                <a:gd name="connsiteX898" fmla="*/ 820382 w 2096706"/>
                <a:gd name="connsiteY898" fmla="*/ 1049034 h 1370528"/>
                <a:gd name="connsiteX899" fmla="*/ 856873 w 2096706"/>
                <a:gd name="connsiteY899" fmla="*/ 1012536 h 1370528"/>
                <a:gd name="connsiteX900" fmla="*/ 849899 w 2096706"/>
                <a:gd name="connsiteY900" fmla="*/ 932559 h 1370528"/>
                <a:gd name="connsiteX901" fmla="*/ 845337 w 2096706"/>
                <a:gd name="connsiteY901" fmla="*/ 927998 h 1370528"/>
                <a:gd name="connsiteX902" fmla="*/ 881835 w 2096706"/>
                <a:gd name="connsiteY902" fmla="*/ 891500 h 1370528"/>
                <a:gd name="connsiteX903" fmla="*/ 886397 w 2096706"/>
                <a:gd name="connsiteY903" fmla="*/ 896061 h 1370528"/>
                <a:gd name="connsiteX904" fmla="*/ 849899 w 2096706"/>
                <a:gd name="connsiteY904" fmla="*/ 932559 h 1370528"/>
                <a:gd name="connsiteX905" fmla="*/ 874854 w 2096706"/>
                <a:gd name="connsiteY905" fmla="*/ 811530 h 1370528"/>
                <a:gd name="connsiteX906" fmla="*/ 870293 w 2096706"/>
                <a:gd name="connsiteY906" fmla="*/ 806968 h 1370528"/>
                <a:gd name="connsiteX907" fmla="*/ 906791 w 2096706"/>
                <a:gd name="connsiteY907" fmla="*/ 770470 h 1370528"/>
                <a:gd name="connsiteX908" fmla="*/ 911352 w 2096706"/>
                <a:gd name="connsiteY908" fmla="*/ 775032 h 1370528"/>
                <a:gd name="connsiteX909" fmla="*/ 874854 w 2096706"/>
                <a:gd name="connsiteY909" fmla="*/ 811530 h 1370528"/>
                <a:gd name="connsiteX910" fmla="*/ 899823 w 2096706"/>
                <a:gd name="connsiteY910" fmla="*/ 690500 h 1370528"/>
                <a:gd name="connsiteX911" fmla="*/ 895261 w 2096706"/>
                <a:gd name="connsiteY911" fmla="*/ 685938 h 1370528"/>
                <a:gd name="connsiteX912" fmla="*/ 931753 w 2096706"/>
                <a:gd name="connsiteY912" fmla="*/ 649441 h 1370528"/>
                <a:gd name="connsiteX913" fmla="*/ 936314 w 2096706"/>
                <a:gd name="connsiteY913" fmla="*/ 654002 h 1370528"/>
                <a:gd name="connsiteX914" fmla="*/ 899823 w 2096706"/>
                <a:gd name="connsiteY914" fmla="*/ 690500 h 1370528"/>
                <a:gd name="connsiteX915" fmla="*/ 924772 w 2096706"/>
                <a:gd name="connsiteY915" fmla="*/ 569464 h 1370528"/>
                <a:gd name="connsiteX916" fmla="*/ 920211 w 2096706"/>
                <a:gd name="connsiteY916" fmla="*/ 564902 h 1370528"/>
                <a:gd name="connsiteX917" fmla="*/ 956702 w 2096706"/>
                <a:gd name="connsiteY917" fmla="*/ 528404 h 1370528"/>
                <a:gd name="connsiteX918" fmla="*/ 961264 w 2096706"/>
                <a:gd name="connsiteY918" fmla="*/ 532966 h 1370528"/>
                <a:gd name="connsiteX919" fmla="*/ 924772 w 2096706"/>
                <a:gd name="connsiteY919" fmla="*/ 569464 h 1370528"/>
                <a:gd name="connsiteX920" fmla="*/ 979787 w 2096706"/>
                <a:gd name="connsiteY920" fmla="*/ 697481 h 1370528"/>
                <a:gd name="connsiteX921" fmla="*/ 984348 w 2096706"/>
                <a:gd name="connsiteY921" fmla="*/ 702042 h 1370528"/>
                <a:gd name="connsiteX922" fmla="*/ 947857 w 2096706"/>
                <a:gd name="connsiteY922" fmla="*/ 738540 h 1370528"/>
                <a:gd name="connsiteX923" fmla="*/ 943295 w 2096706"/>
                <a:gd name="connsiteY923" fmla="*/ 733979 h 1370528"/>
                <a:gd name="connsiteX924" fmla="*/ 979787 w 2096706"/>
                <a:gd name="connsiteY924" fmla="*/ 697481 h 1370528"/>
                <a:gd name="connsiteX925" fmla="*/ 972812 w 2096706"/>
                <a:gd name="connsiteY925" fmla="*/ 617504 h 1370528"/>
                <a:gd name="connsiteX926" fmla="*/ 968251 w 2096706"/>
                <a:gd name="connsiteY926" fmla="*/ 612943 h 1370528"/>
                <a:gd name="connsiteX927" fmla="*/ 1004742 w 2096706"/>
                <a:gd name="connsiteY927" fmla="*/ 576445 h 1370528"/>
                <a:gd name="connsiteX928" fmla="*/ 1009304 w 2096706"/>
                <a:gd name="connsiteY928" fmla="*/ 581006 h 1370528"/>
                <a:gd name="connsiteX929" fmla="*/ 972812 w 2096706"/>
                <a:gd name="connsiteY929" fmla="*/ 617504 h 1370528"/>
                <a:gd name="connsiteX930" fmla="*/ 1027821 w 2096706"/>
                <a:gd name="connsiteY930" fmla="*/ 745515 h 1370528"/>
                <a:gd name="connsiteX931" fmla="*/ 1032382 w 2096706"/>
                <a:gd name="connsiteY931" fmla="*/ 750076 h 1370528"/>
                <a:gd name="connsiteX932" fmla="*/ 995890 w 2096706"/>
                <a:gd name="connsiteY932" fmla="*/ 786574 h 1370528"/>
                <a:gd name="connsiteX933" fmla="*/ 991329 w 2096706"/>
                <a:gd name="connsiteY933" fmla="*/ 782013 h 1370528"/>
                <a:gd name="connsiteX934" fmla="*/ 1027821 w 2096706"/>
                <a:gd name="connsiteY934" fmla="*/ 745515 h 1370528"/>
                <a:gd name="connsiteX935" fmla="*/ 1020846 w 2096706"/>
                <a:gd name="connsiteY935" fmla="*/ 665544 h 1370528"/>
                <a:gd name="connsiteX936" fmla="*/ 1016285 w 2096706"/>
                <a:gd name="connsiteY936" fmla="*/ 660983 h 1370528"/>
                <a:gd name="connsiteX937" fmla="*/ 1052776 w 2096706"/>
                <a:gd name="connsiteY937" fmla="*/ 624485 h 1370528"/>
                <a:gd name="connsiteX938" fmla="*/ 1057338 w 2096706"/>
                <a:gd name="connsiteY938" fmla="*/ 629046 h 1370528"/>
                <a:gd name="connsiteX939" fmla="*/ 1020846 w 2096706"/>
                <a:gd name="connsiteY939" fmla="*/ 665544 h 1370528"/>
                <a:gd name="connsiteX940" fmla="*/ 1029698 w 2096706"/>
                <a:gd name="connsiteY940" fmla="*/ 455415 h 1370528"/>
                <a:gd name="connsiteX941" fmla="*/ 1034260 w 2096706"/>
                <a:gd name="connsiteY941" fmla="*/ 459976 h 1370528"/>
                <a:gd name="connsiteX942" fmla="*/ 997762 w 2096706"/>
                <a:gd name="connsiteY942" fmla="*/ 496474 h 1370528"/>
                <a:gd name="connsiteX943" fmla="*/ 993200 w 2096706"/>
                <a:gd name="connsiteY943" fmla="*/ 491913 h 1370528"/>
                <a:gd name="connsiteX944" fmla="*/ 1029698 w 2096706"/>
                <a:gd name="connsiteY944" fmla="*/ 455415 h 1370528"/>
                <a:gd name="connsiteX945" fmla="*/ 981664 w 2096706"/>
                <a:gd name="connsiteY945" fmla="*/ 407375 h 1370528"/>
                <a:gd name="connsiteX946" fmla="*/ 986226 w 2096706"/>
                <a:gd name="connsiteY946" fmla="*/ 411936 h 1370528"/>
                <a:gd name="connsiteX947" fmla="*/ 949728 w 2096706"/>
                <a:gd name="connsiteY947" fmla="*/ 448434 h 1370528"/>
                <a:gd name="connsiteX948" fmla="*/ 945166 w 2096706"/>
                <a:gd name="connsiteY948" fmla="*/ 443873 h 1370528"/>
                <a:gd name="connsiteX949" fmla="*/ 981664 w 2096706"/>
                <a:gd name="connsiteY949" fmla="*/ 407375 h 1370528"/>
                <a:gd name="connsiteX950" fmla="*/ 933630 w 2096706"/>
                <a:gd name="connsiteY950" fmla="*/ 359341 h 1370528"/>
                <a:gd name="connsiteX951" fmla="*/ 938192 w 2096706"/>
                <a:gd name="connsiteY951" fmla="*/ 363902 h 1370528"/>
                <a:gd name="connsiteX952" fmla="*/ 901694 w 2096706"/>
                <a:gd name="connsiteY952" fmla="*/ 400400 h 1370528"/>
                <a:gd name="connsiteX953" fmla="*/ 897132 w 2096706"/>
                <a:gd name="connsiteY953" fmla="*/ 395839 h 1370528"/>
                <a:gd name="connsiteX954" fmla="*/ 933630 w 2096706"/>
                <a:gd name="connsiteY954" fmla="*/ 359341 h 1370528"/>
                <a:gd name="connsiteX955" fmla="*/ 885597 w 2096706"/>
                <a:gd name="connsiteY955" fmla="*/ 311300 h 1370528"/>
                <a:gd name="connsiteX956" fmla="*/ 890158 w 2096706"/>
                <a:gd name="connsiteY956" fmla="*/ 315862 h 1370528"/>
                <a:gd name="connsiteX957" fmla="*/ 853660 w 2096706"/>
                <a:gd name="connsiteY957" fmla="*/ 352360 h 1370528"/>
                <a:gd name="connsiteX958" fmla="*/ 849099 w 2096706"/>
                <a:gd name="connsiteY958" fmla="*/ 347798 h 1370528"/>
                <a:gd name="connsiteX959" fmla="*/ 885597 w 2096706"/>
                <a:gd name="connsiteY959" fmla="*/ 311300 h 1370528"/>
                <a:gd name="connsiteX960" fmla="*/ 837550 w 2096706"/>
                <a:gd name="connsiteY960" fmla="*/ 263267 h 1370528"/>
                <a:gd name="connsiteX961" fmla="*/ 842111 w 2096706"/>
                <a:gd name="connsiteY961" fmla="*/ 267828 h 1370528"/>
                <a:gd name="connsiteX962" fmla="*/ 805613 w 2096706"/>
                <a:gd name="connsiteY962" fmla="*/ 304326 h 1370528"/>
                <a:gd name="connsiteX963" fmla="*/ 801052 w 2096706"/>
                <a:gd name="connsiteY963" fmla="*/ 299765 h 1370528"/>
                <a:gd name="connsiteX964" fmla="*/ 837550 w 2096706"/>
                <a:gd name="connsiteY964" fmla="*/ 263267 h 1370528"/>
                <a:gd name="connsiteX965" fmla="*/ 789516 w 2096706"/>
                <a:gd name="connsiteY965" fmla="*/ 215226 h 1370528"/>
                <a:gd name="connsiteX966" fmla="*/ 794077 w 2096706"/>
                <a:gd name="connsiteY966" fmla="*/ 219788 h 1370528"/>
                <a:gd name="connsiteX967" fmla="*/ 757580 w 2096706"/>
                <a:gd name="connsiteY967" fmla="*/ 256286 h 1370528"/>
                <a:gd name="connsiteX968" fmla="*/ 753018 w 2096706"/>
                <a:gd name="connsiteY968" fmla="*/ 251724 h 1370528"/>
                <a:gd name="connsiteX969" fmla="*/ 789516 w 2096706"/>
                <a:gd name="connsiteY969" fmla="*/ 215226 h 1370528"/>
                <a:gd name="connsiteX970" fmla="*/ 741482 w 2096706"/>
                <a:gd name="connsiteY970" fmla="*/ 167193 h 1370528"/>
                <a:gd name="connsiteX971" fmla="*/ 746044 w 2096706"/>
                <a:gd name="connsiteY971" fmla="*/ 171754 h 1370528"/>
                <a:gd name="connsiteX972" fmla="*/ 709546 w 2096706"/>
                <a:gd name="connsiteY972" fmla="*/ 208252 h 1370528"/>
                <a:gd name="connsiteX973" fmla="*/ 704984 w 2096706"/>
                <a:gd name="connsiteY973" fmla="*/ 203691 h 1370528"/>
                <a:gd name="connsiteX974" fmla="*/ 741482 w 2096706"/>
                <a:gd name="connsiteY974" fmla="*/ 167193 h 1370528"/>
                <a:gd name="connsiteX975" fmla="*/ 693442 w 2096706"/>
                <a:gd name="connsiteY975" fmla="*/ 119159 h 1370528"/>
                <a:gd name="connsiteX976" fmla="*/ 698003 w 2096706"/>
                <a:gd name="connsiteY976" fmla="*/ 123720 h 1370528"/>
                <a:gd name="connsiteX977" fmla="*/ 661505 w 2096706"/>
                <a:gd name="connsiteY977" fmla="*/ 160218 h 1370528"/>
                <a:gd name="connsiteX978" fmla="*/ 656944 w 2096706"/>
                <a:gd name="connsiteY978" fmla="*/ 155657 h 1370528"/>
                <a:gd name="connsiteX979" fmla="*/ 693442 w 2096706"/>
                <a:gd name="connsiteY979" fmla="*/ 119159 h 1370528"/>
                <a:gd name="connsiteX980" fmla="*/ 645408 w 2096706"/>
                <a:gd name="connsiteY980" fmla="*/ 71118 h 1370528"/>
                <a:gd name="connsiteX981" fmla="*/ 649970 w 2096706"/>
                <a:gd name="connsiteY981" fmla="*/ 75680 h 1370528"/>
                <a:gd name="connsiteX982" fmla="*/ 613472 w 2096706"/>
                <a:gd name="connsiteY982" fmla="*/ 112178 h 1370528"/>
                <a:gd name="connsiteX983" fmla="*/ 608910 w 2096706"/>
                <a:gd name="connsiteY983" fmla="*/ 107616 h 1370528"/>
                <a:gd name="connsiteX984" fmla="*/ 645408 w 2096706"/>
                <a:gd name="connsiteY984" fmla="*/ 71118 h 1370528"/>
                <a:gd name="connsiteX985" fmla="*/ 597368 w 2096706"/>
                <a:gd name="connsiteY985" fmla="*/ 23078 h 1370528"/>
                <a:gd name="connsiteX986" fmla="*/ 601929 w 2096706"/>
                <a:gd name="connsiteY986" fmla="*/ 27640 h 1370528"/>
                <a:gd name="connsiteX987" fmla="*/ 565431 w 2096706"/>
                <a:gd name="connsiteY987" fmla="*/ 64138 h 1370528"/>
                <a:gd name="connsiteX988" fmla="*/ 560870 w 2096706"/>
                <a:gd name="connsiteY988" fmla="*/ 59576 h 1370528"/>
                <a:gd name="connsiteX989" fmla="*/ 597368 w 2096706"/>
                <a:gd name="connsiteY989" fmla="*/ 23078 h 1370528"/>
                <a:gd name="connsiteX990" fmla="*/ 572412 w 2096706"/>
                <a:gd name="connsiteY990" fmla="*/ 144108 h 1370528"/>
                <a:gd name="connsiteX991" fmla="*/ 576974 w 2096706"/>
                <a:gd name="connsiteY991" fmla="*/ 148669 h 1370528"/>
                <a:gd name="connsiteX992" fmla="*/ 540482 w 2096706"/>
                <a:gd name="connsiteY992" fmla="*/ 185167 h 1370528"/>
                <a:gd name="connsiteX993" fmla="*/ 535921 w 2096706"/>
                <a:gd name="connsiteY993" fmla="*/ 180606 h 1370528"/>
                <a:gd name="connsiteX994" fmla="*/ 572412 w 2096706"/>
                <a:gd name="connsiteY994" fmla="*/ 144108 h 1370528"/>
                <a:gd name="connsiteX995" fmla="*/ 524372 w 2096706"/>
                <a:gd name="connsiteY995" fmla="*/ 96074 h 1370528"/>
                <a:gd name="connsiteX996" fmla="*/ 528933 w 2096706"/>
                <a:gd name="connsiteY996" fmla="*/ 100636 h 1370528"/>
                <a:gd name="connsiteX997" fmla="*/ 492435 w 2096706"/>
                <a:gd name="connsiteY997" fmla="*/ 137133 h 1370528"/>
                <a:gd name="connsiteX998" fmla="*/ 487874 w 2096706"/>
                <a:gd name="connsiteY998" fmla="*/ 132572 h 1370528"/>
                <a:gd name="connsiteX999" fmla="*/ 524372 w 2096706"/>
                <a:gd name="connsiteY999" fmla="*/ 96074 h 1370528"/>
                <a:gd name="connsiteX1000" fmla="*/ 476332 w 2096706"/>
                <a:gd name="connsiteY1000" fmla="*/ 48040 h 1370528"/>
                <a:gd name="connsiteX1001" fmla="*/ 480893 w 2096706"/>
                <a:gd name="connsiteY1001" fmla="*/ 52602 h 1370528"/>
                <a:gd name="connsiteX1002" fmla="*/ 444402 w 2096706"/>
                <a:gd name="connsiteY1002" fmla="*/ 89100 h 1370528"/>
                <a:gd name="connsiteX1003" fmla="*/ 439840 w 2096706"/>
                <a:gd name="connsiteY1003" fmla="*/ 84538 h 1370528"/>
                <a:gd name="connsiteX1004" fmla="*/ 476332 w 2096706"/>
                <a:gd name="connsiteY1004" fmla="*/ 48040 h 1370528"/>
                <a:gd name="connsiteX1005" fmla="*/ 428298 w 2096706"/>
                <a:gd name="connsiteY1005" fmla="*/ 0 h 1370528"/>
                <a:gd name="connsiteX1006" fmla="*/ 432859 w 2096706"/>
                <a:gd name="connsiteY1006" fmla="*/ 4561 h 1370528"/>
                <a:gd name="connsiteX1007" fmla="*/ 396368 w 2096706"/>
                <a:gd name="connsiteY1007" fmla="*/ 41059 h 1370528"/>
                <a:gd name="connsiteX1008" fmla="*/ 391806 w 2096706"/>
                <a:gd name="connsiteY1008" fmla="*/ 36498 h 1370528"/>
                <a:gd name="connsiteX1009" fmla="*/ 428298 w 2096706"/>
                <a:gd name="connsiteY1009" fmla="*/ 0 h 1370528"/>
                <a:gd name="connsiteX1010" fmla="*/ 403336 w 2096706"/>
                <a:gd name="connsiteY1010" fmla="*/ 121030 h 1370528"/>
                <a:gd name="connsiteX1011" fmla="*/ 407897 w 2096706"/>
                <a:gd name="connsiteY1011" fmla="*/ 125591 h 1370528"/>
                <a:gd name="connsiteX1012" fmla="*/ 371406 w 2096706"/>
                <a:gd name="connsiteY1012" fmla="*/ 162089 h 1370528"/>
                <a:gd name="connsiteX1013" fmla="*/ 366844 w 2096706"/>
                <a:gd name="connsiteY1013" fmla="*/ 157528 h 1370528"/>
                <a:gd name="connsiteX1014" fmla="*/ 403336 w 2096706"/>
                <a:gd name="connsiteY1014" fmla="*/ 121030 h 1370528"/>
                <a:gd name="connsiteX1015" fmla="*/ 355302 w 2096706"/>
                <a:gd name="connsiteY1015" fmla="*/ 72996 h 1370528"/>
                <a:gd name="connsiteX1016" fmla="*/ 359863 w 2096706"/>
                <a:gd name="connsiteY1016" fmla="*/ 77557 h 1370528"/>
                <a:gd name="connsiteX1017" fmla="*/ 323372 w 2096706"/>
                <a:gd name="connsiteY1017" fmla="*/ 114055 h 1370528"/>
                <a:gd name="connsiteX1018" fmla="*/ 318810 w 2096706"/>
                <a:gd name="connsiteY1018" fmla="*/ 109494 h 1370528"/>
                <a:gd name="connsiteX1019" fmla="*/ 355302 w 2096706"/>
                <a:gd name="connsiteY1019" fmla="*/ 72996 h 1370528"/>
                <a:gd name="connsiteX1020" fmla="*/ 330346 w 2096706"/>
                <a:gd name="connsiteY1020" fmla="*/ 194026 h 1370528"/>
                <a:gd name="connsiteX1021" fmla="*/ 334908 w 2096706"/>
                <a:gd name="connsiteY1021" fmla="*/ 198587 h 1370528"/>
                <a:gd name="connsiteX1022" fmla="*/ 298410 w 2096706"/>
                <a:gd name="connsiteY1022" fmla="*/ 235085 h 1370528"/>
                <a:gd name="connsiteX1023" fmla="*/ 293848 w 2096706"/>
                <a:gd name="connsiteY1023" fmla="*/ 230524 h 1370528"/>
                <a:gd name="connsiteX1024" fmla="*/ 330346 w 2096706"/>
                <a:gd name="connsiteY1024" fmla="*/ 194026 h 1370528"/>
                <a:gd name="connsiteX1025" fmla="*/ 282312 w 2096706"/>
                <a:gd name="connsiteY1025" fmla="*/ 145985 h 1370528"/>
                <a:gd name="connsiteX1026" fmla="*/ 286874 w 2096706"/>
                <a:gd name="connsiteY1026" fmla="*/ 150547 h 1370528"/>
                <a:gd name="connsiteX1027" fmla="*/ 250376 w 2096706"/>
                <a:gd name="connsiteY1027" fmla="*/ 187045 h 1370528"/>
                <a:gd name="connsiteX1028" fmla="*/ 245814 w 2096706"/>
                <a:gd name="connsiteY1028" fmla="*/ 182483 h 1370528"/>
                <a:gd name="connsiteX1029" fmla="*/ 282312 w 2096706"/>
                <a:gd name="connsiteY1029" fmla="*/ 145985 h 1370528"/>
                <a:gd name="connsiteX1030" fmla="*/ 234272 w 2096706"/>
                <a:gd name="connsiteY1030" fmla="*/ 97952 h 1370528"/>
                <a:gd name="connsiteX1031" fmla="*/ 238834 w 2096706"/>
                <a:gd name="connsiteY1031" fmla="*/ 102513 h 1370528"/>
                <a:gd name="connsiteX1032" fmla="*/ 202336 w 2096706"/>
                <a:gd name="connsiteY1032" fmla="*/ 139011 h 1370528"/>
                <a:gd name="connsiteX1033" fmla="*/ 197774 w 2096706"/>
                <a:gd name="connsiteY1033" fmla="*/ 134450 h 1370528"/>
                <a:gd name="connsiteX1034" fmla="*/ 234272 w 2096706"/>
                <a:gd name="connsiteY1034" fmla="*/ 97952 h 1370528"/>
                <a:gd name="connsiteX1035" fmla="*/ 209316 w 2096706"/>
                <a:gd name="connsiteY1035" fmla="*/ 218981 h 1370528"/>
                <a:gd name="connsiteX1036" fmla="*/ 213878 w 2096706"/>
                <a:gd name="connsiteY1036" fmla="*/ 223543 h 1370528"/>
                <a:gd name="connsiteX1037" fmla="*/ 177380 w 2096706"/>
                <a:gd name="connsiteY1037" fmla="*/ 260041 h 1370528"/>
                <a:gd name="connsiteX1038" fmla="*/ 172819 w 2096706"/>
                <a:gd name="connsiteY1038" fmla="*/ 255479 h 1370528"/>
                <a:gd name="connsiteX1039" fmla="*/ 209316 w 2096706"/>
                <a:gd name="connsiteY1039" fmla="*/ 218981 h 1370528"/>
                <a:gd name="connsiteX1040" fmla="*/ 161283 w 2096706"/>
                <a:gd name="connsiteY1040" fmla="*/ 170941 h 1370528"/>
                <a:gd name="connsiteX1041" fmla="*/ 165844 w 2096706"/>
                <a:gd name="connsiteY1041" fmla="*/ 175503 h 1370528"/>
                <a:gd name="connsiteX1042" fmla="*/ 129346 w 2096706"/>
                <a:gd name="connsiteY1042" fmla="*/ 212000 h 1370528"/>
                <a:gd name="connsiteX1043" fmla="*/ 124785 w 2096706"/>
                <a:gd name="connsiteY1043" fmla="*/ 207439 h 1370528"/>
                <a:gd name="connsiteX1044" fmla="*/ 161283 w 2096706"/>
                <a:gd name="connsiteY1044" fmla="*/ 170941 h 1370528"/>
                <a:gd name="connsiteX1045" fmla="*/ 136327 w 2096706"/>
                <a:gd name="connsiteY1045" fmla="*/ 291977 h 1370528"/>
                <a:gd name="connsiteX1046" fmla="*/ 140888 w 2096706"/>
                <a:gd name="connsiteY1046" fmla="*/ 296539 h 1370528"/>
                <a:gd name="connsiteX1047" fmla="*/ 104391 w 2096706"/>
                <a:gd name="connsiteY1047" fmla="*/ 333037 h 1370528"/>
                <a:gd name="connsiteX1048" fmla="*/ 99829 w 2096706"/>
                <a:gd name="connsiteY1048" fmla="*/ 328475 h 1370528"/>
                <a:gd name="connsiteX1049" fmla="*/ 136327 w 2096706"/>
                <a:gd name="connsiteY1049" fmla="*/ 291977 h 1370528"/>
                <a:gd name="connsiteX1050" fmla="*/ 111365 w 2096706"/>
                <a:gd name="connsiteY1050" fmla="*/ 413007 h 1370528"/>
                <a:gd name="connsiteX1051" fmla="*/ 115926 w 2096706"/>
                <a:gd name="connsiteY1051" fmla="*/ 417569 h 1370528"/>
                <a:gd name="connsiteX1052" fmla="*/ 79435 w 2096706"/>
                <a:gd name="connsiteY1052" fmla="*/ 454066 h 1370528"/>
                <a:gd name="connsiteX1053" fmla="*/ 74873 w 2096706"/>
                <a:gd name="connsiteY1053" fmla="*/ 449505 h 1370528"/>
                <a:gd name="connsiteX1054" fmla="*/ 111365 w 2096706"/>
                <a:gd name="connsiteY1054" fmla="*/ 413007 h 1370528"/>
                <a:gd name="connsiteX1055" fmla="*/ 63325 w 2096706"/>
                <a:gd name="connsiteY1055" fmla="*/ 364967 h 1370528"/>
                <a:gd name="connsiteX1056" fmla="*/ 67886 w 2096706"/>
                <a:gd name="connsiteY1056" fmla="*/ 369528 h 1370528"/>
                <a:gd name="connsiteX1057" fmla="*/ 31395 w 2096706"/>
                <a:gd name="connsiteY1057" fmla="*/ 406026 h 1370528"/>
                <a:gd name="connsiteX1058" fmla="*/ 26833 w 2096706"/>
                <a:gd name="connsiteY1058" fmla="*/ 401465 h 1370528"/>
                <a:gd name="connsiteX1059" fmla="*/ 63325 w 2096706"/>
                <a:gd name="connsiteY1059" fmla="*/ 364967 h 1370528"/>
                <a:gd name="connsiteX1060" fmla="*/ 6432 w 2096706"/>
                <a:gd name="connsiteY1060" fmla="*/ 527062 h 1370528"/>
                <a:gd name="connsiteX1061" fmla="*/ 1871 w 2096706"/>
                <a:gd name="connsiteY1061" fmla="*/ 522501 h 1370528"/>
                <a:gd name="connsiteX1062" fmla="*/ 38369 w 2096706"/>
                <a:gd name="connsiteY1062" fmla="*/ 486003 h 1370528"/>
                <a:gd name="connsiteX1063" fmla="*/ 42930 w 2096706"/>
                <a:gd name="connsiteY1063" fmla="*/ 490564 h 1370528"/>
                <a:gd name="connsiteX1064" fmla="*/ 6432 w 2096706"/>
                <a:gd name="connsiteY1064" fmla="*/ 527062 h 1370528"/>
                <a:gd name="connsiteX1065" fmla="*/ 4561 w 2096706"/>
                <a:gd name="connsiteY1065" fmla="*/ 817162 h 1370528"/>
                <a:gd name="connsiteX1066" fmla="*/ 0 w 2096706"/>
                <a:gd name="connsiteY1066" fmla="*/ 812601 h 1370528"/>
                <a:gd name="connsiteX1067" fmla="*/ 36498 w 2096706"/>
                <a:gd name="connsiteY1067" fmla="*/ 776103 h 1370528"/>
                <a:gd name="connsiteX1068" fmla="*/ 41059 w 2096706"/>
                <a:gd name="connsiteY1068" fmla="*/ 780664 h 1370528"/>
                <a:gd name="connsiteX1069" fmla="*/ 4561 w 2096706"/>
                <a:gd name="connsiteY1069" fmla="*/ 817162 h 1370528"/>
                <a:gd name="connsiteX1070" fmla="*/ 52595 w 2096706"/>
                <a:gd name="connsiteY1070" fmla="*/ 865196 h 1370528"/>
                <a:gd name="connsiteX1071" fmla="*/ 48034 w 2096706"/>
                <a:gd name="connsiteY1071" fmla="*/ 860634 h 1370528"/>
                <a:gd name="connsiteX1072" fmla="*/ 84532 w 2096706"/>
                <a:gd name="connsiteY1072" fmla="*/ 824137 h 1370528"/>
                <a:gd name="connsiteX1073" fmla="*/ 89093 w 2096706"/>
                <a:gd name="connsiteY1073" fmla="*/ 828698 h 1370528"/>
                <a:gd name="connsiteX1074" fmla="*/ 52595 w 2096706"/>
                <a:gd name="connsiteY1074" fmla="*/ 865196 h 1370528"/>
                <a:gd name="connsiteX1075" fmla="*/ 75673 w 2096706"/>
                <a:gd name="connsiteY1075" fmla="*/ 1034266 h 1370528"/>
                <a:gd name="connsiteX1076" fmla="*/ 71112 w 2096706"/>
                <a:gd name="connsiteY1076" fmla="*/ 1029705 h 1370528"/>
                <a:gd name="connsiteX1077" fmla="*/ 107603 w 2096706"/>
                <a:gd name="connsiteY1077" fmla="*/ 993207 h 1370528"/>
                <a:gd name="connsiteX1078" fmla="*/ 112165 w 2096706"/>
                <a:gd name="connsiteY1078" fmla="*/ 997768 h 1370528"/>
                <a:gd name="connsiteX1079" fmla="*/ 75673 w 2096706"/>
                <a:gd name="connsiteY1079" fmla="*/ 1034266 h 1370528"/>
                <a:gd name="connsiteX1080" fmla="*/ 123720 w 2096706"/>
                <a:gd name="connsiteY1080" fmla="*/ 1082306 h 1370528"/>
                <a:gd name="connsiteX1081" fmla="*/ 119159 w 2096706"/>
                <a:gd name="connsiteY1081" fmla="*/ 1077745 h 1370528"/>
                <a:gd name="connsiteX1082" fmla="*/ 155650 w 2096706"/>
                <a:gd name="connsiteY1082" fmla="*/ 1041247 h 1370528"/>
                <a:gd name="connsiteX1083" fmla="*/ 160212 w 2096706"/>
                <a:gd name="connsiteY1083" fmla="*/ 1045808 h 1370528"/>
                <a:gd name="connsiteX1084" fmla="*/ 123720 w 2096706"/>
                <a:gd name="connsiteY1084" fmla="*/ 1082306 h 1370528"/>
                <a:gd name="connsiteX1085" fmla="*/ 171754 w 2096706"/>
                <a:gd name="connsiteY1085" fmla="*/ 1130340 h 1370528"/>
                <a:gd name="connsiteX1086" fmla="*/ 167193 w 2096706"/>
                <a:gd name="connsiteY1086" fmla="*/ 1125779 h 1370528"/>
                <a:gd name="connsiteX1087" fmla="*/ 203684 w 2096706"/>
                <a:gd name="connsiteY1087" fmla="*/ 1089281 h 1370528"/>
                <a:gd name="connsiteX1088" fmla="*/ 208245 w 2096706"/>
                <a:gd name="connsiteY1088" fmla="*/ 1093842 h 1370528"/>
                <a:gd name="connsiteX1089" fmla="*/ 171754 w 2096706"/>
                <a:gd name="connsiteY1089" fmla="*/ 1130340 h 1370528"/>
                <a:gd name="connsiteX1090" fmla="*/ 219788 w 2096706"/>
                <a:gd name="connsiteY1090" fmla="*/ 1178380 h 1370528"/>
                <a:gd name="connsiteX1091" fmla="*/ 215226 w 2096706"/>
                <a:gd name="connsiteY1091" fmla="*/ 1173819 h 1370528"/>
                <a:gd name="connsiteX1092" fmla="*/ 251718 w 2096706"/>
                <a:gd name="connsiteY1092" fmla="*/ 1137321 h 1370528"/>
                <a:gd name="connsiteX1093" fmla="*/ 256279 w 2096706"/>
                <a:gd name="connsiteY1093" fmla="*/ 1141882 h 1370528"/>
                <a:gd name="connsiteX1094" fmla="*/ 219788 w 2096706"/>
                <a:gd name="connsiteY1094" fmla="*/ 1178380 h 1370528"/>
                <a:gd name="connsiteX1095" fmla="*/ 267828 w 2096706"/>
                <a:gd name="connsiteY1095" fmla="*/ 1226414 h 1370528"/>
                <a:gd name="connsiteX1096" fmla="*/ 263267 w 2096706"/>
                <a:gd name="connsiteY1096" fmla="*/ 1221853 h 1370528"/>
                <a:gd name="connsiteX1097" fmla="*/ 299758 w 2096706"/>
                <a:gd name="connsiteY1097" fmla="*/ 1185355 h 1370528"/>
                <a:gd name="connsiteX1098" fmla="*/ 304320 w 2096706"/>
                <a:gd name="connsiteY1098" fmla="*/ 1189916 h 1370528"/>
                <a:gd name="connsiteX1099" fmla="*/ 267828 w 2096706"/>
                <a:gd name="connsiteY1099" fmla="*/ 1226414 h 1370528"/>
                <a:gd name="connsiteX1100" fmla="*/ 315868 w 2096706"/>
                <a:gd name="connsiteY1100" fmla="*/ 1274448 h 1370528"/>
                <a:gd name="connsiteX1101" fmla="*/ 311307 w 2096706"/>
                <a:gd name="connsiteY1101" fmla="*/ 1269887 h 1370528"/>
                <a:gd name="connsiteX1102" fmla="*/ 347798 w 2096706"/>
                <a:gd name="connsiteY1102" fmla="*/ 1233389 h 1370528"/>
                <a:gd name="connsiteX1103" fmla="*/ 352360 w 2096706"/>
                <a:gd name="connsiteY1103" fmla="*/ 1237950 h 1370528"/>
                <a:gd name="connsiteX1104" fmla="*/ 315868 w 2096706"/>
                <a:gd name="connsiteY1104" fmla="*/ 1274448 h 1370528"/>
                <a:gd name="connsiteX1105" fmla="*/ 363902 w 2096706"/>
                <a:gd name="connsiteY1105" fmla="*/ 1322488 h 1370528"/>
                <a:gd name="connsiteX1106" fmla="*/ 359341 w 2096706"/>
                <a:gd name="connsiteY1106" fmla="*/ 1317927 h 1370528"/>
                <a:gd name="connsiteX1107" fmla="*/ 395832 w 2096706"/>
                <a:gd name="connsiteY1107" fmla="*/ 1281429 h 1370528"/>
                <a:gd name="connsiteX1108" fmla="*/ 400394 w 2096706"/>
                <a:gd name="connsiteY1108" fmla="*/ 1285990 h 1370528"/>
                <a:gd name="connsiteX1109" fmla="*/ 363902 w 2096706"/>
                <a:gd name="connsiteY1109" fmla="*/ 1322488 h 1370528"/>
                <a:gd name="connsiteX1110" fmla="*/ 411936 w 2096706"/>
                <a:gd name="connsiteY1110" fmla="*/ 1370529 h 1370528"/>
                <a:gd name="connsiteX1111" fmla="*/ 407375 w 2096706"/>
                <a:gd name="connsiteY1111" fmla="*/ 1365967 h 1370528"/>
                <a:gd name="connsiteX1112" fmla="*/ 443866 w 2096706"/>
                <a:gd name="connsiteY1112" fmla="*/ 1329469 h 1370528"/>
                <a:gd name="connsiteX1113" fmla="*/ 448427 w 2096706"/>
                <a:gd name="connsiteY1113" fmla="*/ 1334031 h 1370528"/>
                <a:gd name="connsiteX1114" fmla="*/ 411936 w 2096706"/>
                <a:gd name="connsiteY1114" fmla="*/ 1370529 h 1370528"/>
                <a:gd name="connsiteX1115" fmla="*/ 436898 w 2096706"/>
                <a:gd name="connsiteY1115" fmla="*/ 1249492 h 1370528"/>
                <a:gd name="connsiteX1116" fmla="*/ 432337 w 2096706"/>
                <a:gd name="connsiteY1116" fmla="*/ 1244931 h 1370528"/>
                <a:gd name="connsiteX1117" fmla="*/ 468835 w 2096706"/>
                <a:gd name="connsiteY1117" fmla="*/ 1208433 h 1370528"/>
                <a:gd name="connsiteX1118" fmla="*/ 473396 w 2096706"/>
                <a:gd name="connsiteY1118" fmla="*/ 1212994 h 1370528"/>
                <a:gd name="connsiteX1119" fmla="*/ 436898 w 2096706"/>
                <a:gd name="connsiteY1119" fmla="*/ 1249492 h 1370528"/>
                <a:gd name="connsiteX1120" fmla="*/ 484932 w 2096706"/>
                <a:gd name="connsiteY1120" fmla="*/ 1297533 h 1370528"/>
                <a:gd name="connsiteX1121" fmla="*/ 480370 w 2096706"/>
                <a:gd name="connsiteY1121" fmla="*/ 1292971 h 1370528"/>
                <a:gd name="connsiteX1122" fmla="*/ 516868 w 2096706"/>
                <a:gd name="connsiteY1122" fmla="*/ 1256473 h 1370528"/>
                <a:gd name="connsiteX1123" fmla="*/ 521430 w 2096706"/>
                <a:gd name="connsiteY1123" fmla="*/ 1261035 h 1370528"/>
                <a:gd name="connsiteX1124" fmla="*/ 484932 w 2096706"/>
                <a:gd name="connsiteY1124" fmla="*/ 1297533 h 1370528"/>
                <a:gd name="connsiteX1125" fmla="*/ 532966 w 2096706"/>
                <a:gd name="connsiteY1125" fmla="*/ 1345567 h 1370528"/>
                <a:gd name="connsiteX1126" fmla="*/ 528404 w 2096706"/>
                <a:gd name="connsiteY1126" fmla="*/ 1341005 h 1370528"/>
                <a:gd name="connsiteX1127" fmla="*/ 564902 w 2096706"/>
                <a:gd name="connsiteY1127" fmla="*/ 1304507 h 1370528"/>
                <a:gd name="connsiteX1128" fmla="*/ 569464 w 2096706"/>
                <a:gd name="connsiteY1128" fmla="*/ 1309068 h 1370528"/>
                <a:gd name="connsiteX1129" fmla="*/ 532966 w 2096706"/>
                <a:gd name="connsiteY1129" fmla="*/ 1345567 h 1370528"/>
                <a:gd name="connsiteX1130" fmla="*/ 557921 w 2096706"/>
                <a:gd name="connsiteY1130" fmla="*/ 1224537 h 1370528"/>
                <a:gd name="connsiteX1131" fmla="*/ 553360 w 2096706"/>
                <a:gd name="connsiteY1131" fmla="*/ 1219975 h 1370528"/>
                <a:gd name="connsiteX1132" fmla="*/ 589858 w 2096706"/>
                <a:gd name="connsiteY1132" fmla="*/ 1183477 h 1370528"/>
                <a:gd name="connsiteX1133" fmla="*/ 594419 w 2096706"/>
                <a:gd name="connsiteY1133" fmla="*/ 1188039 h 1370528"/>
                <a:gd name="connsiteX1134" fmla="*/ 557921 w 2096706"/>
                <a:gd name="connsiteY1134" fmla="*/ 1224537 h 1370528"/>
                <a:gd name="connsiteX1135" fmla="*/ 605962 w 2096706"/>
                <a:gd name="connsiteY1135" fmla="*/ 1272577 h 1370528"/>
                <a:gd name="connsiteX1136" fmla="*/ 601400 w 2096706"/>
                <a:gd name="connsiteY1136" fmla="*/ 1268016 h 1370528"/>
                <a:gd name="connsiteX1137" fmla="*/ 637898 w 2096706"/>
                <a:gd name="connsiteY1137" fmla="*/ 1231518 h 1370528"/>
                <a:gd name="connsiteX1138" fmla="*/ 642460 w 2096706"/>
                <a:gd name="connsiteY1138" fmla="*/ 1236079 h 1370528"/>
                <a:gd name="connsiteX1139" fmla="*/ 605962 w 2096706"/>
                <a:gd name="connsiteY1139" fmla="*/ 1272577 h 1370528"/>
                <a:gd name="connsiteX1140" fmla="*/ 653995 w 2096706"/>
                <a:gd name="connsiteY1140" fmla="*/ 1320611 h 1370528"/>
                <a:gd name="connsiteX1141" fmla="*/ 649434 w 2096706"/>
                <a:gd name="connsiteY1141" fmla="*/ 1316049 h 1370528"/>
                <a:gd name="connsiteX1142" fmla="*/ 685932 w 2096706"/>
                <a:gd name="connsiteY1142" fmla="*/ 1279551 h 1370528"/>
                <a:gd name="connsiteX1143" fmla="*/ 690493 w 2096706"/>
                <a:gd name="connsiteY1143" fmla="*/ 1284113 h 1370528"/>
                <a:gd name="connsiteX1144" fmla="*/ 653995 w 2096706"/>
                <a:gd name="connsiteY1144" fmla="*/ 1320611 h 1370528"/>
                <a:gd name="connsiteX1145" fmla="*/ 678951 w 2096706"/>
                <a:gd name="connsiteY1145" fmla="*/ 1199581 h 1370528"/>
                <a:gd name="connsiteX1146" fmla="*/ 674390 w 2096706"/>
                <a:gd name="connsiteY1146" fmla="*/ 1195020 h 1370528"/>
                <a:gd name="connsiteX1147" fmla="*/ 710888 w 2096706"/>
                <a:gd name="connsiteY1147" fmla="*/ 1158522 h 1370528"/>
                <a:gd name="connsiteX1148" fmla="*/ 715449 w 2096706"/>
                <a:gd name="connsiteY1148" fmla="*/ 1163083 h 1370528"/>
                <a:gd name="connsiteX1149" fmla="*/ 678951 w 2096706"/>
                <a:gd name="connsiteY1149" fmla="*/ 1199581 h 1370528"/>
                <a:gd name="connsiteX1150" fmla="*/ 726991 w 2096706"/>
                <a:gd name="connsiteY1150" fmla="*/ 1247615 h 1370528"/>
                <a:gd name="connsiteX1151" fmla="*/ 722430 w 2096706"/>
                <a:gd name="connsiteY1151" fmla="*/ 1243053 h 1370528"/>
                <a:gd name="connsiteX1152" fmla="*/ 758921 w 2096706"/>
                <a:gd name="connsiteY1152" fmla="*/ 1206555 h 1370528"/>
                <a:gd name="connsiteX1153" fmla="*/ 763483 w 2096706"/>
                <a:gd name="connsiteY1153" fmla="*/ 1211117 h 1370528"/>
                <a:gd name="connsiteX1154" fmla="*/ 726991 w 2096706"/>
                <a:gd name="connsiteY1154" fmla="*/ 1247615 h 1370528"/>
                <a:gd name="connsiteX1155" fmla="*/ 775032 w 2096706"/>
                <a:gd name="connsiteY1155" fmla="*/ 1295655 h 1370528"/>
                <a:gd name="connsiteX1156" fmla="*/ 770470 w 2096706"/>
                <a:gd name="connsiteY1156" fmla="*/ 1291094 h 1370528"/>
                <a:gd name="connsiteX1157" fmla="*/ 806968 w 2096706"/>
                <a:gd name="connsiteY1157" fmla="*/ 1254596 h 1370528"/>
                <a:gd name="connsiteX1158" fmla="*/ 811530 w 2096706"/>
                <a:gd name="connsiteY1158" fmla="*/ 1259157 h 1370528"/>
                <a:gd name="connsiteX1159" fmla="*/ 775032 w 2096706"/>
                <a:gd name="connsiteY1159" fmla="*/ 1295655 h 1370528"/>
                <a:gd name="connsiteX1160" fmla="*/ 799987 w 2096706"/>
                <a:gd name="connsiteY1160" fmla="*/ 1174625 h 1370528"/>
                <a:gd name="connsiteX1161" fmla="*/ 795426 w 2096706"/>
                <a:gd name="connsiteY1161" fmla="*/ 1170064 h 1370528"/>
                <a:gd name="connsiteX1162" fmla="*/ 831917 w 2096706"/>
                <a:gd name="connsiteY1162" fmla="*/ 1133566 h 1370528"/>
                <a:gd name="connsiteX1163" fmla="*/ 836479 w 2096706"/>
                <a:gd name="connsiteY1163" fmla="*/ 1138127 h 1370528"/>
                <a:gd name="connsiteX1164" fmla="*/ 799987 w 2096706"/>
                <a:gd name="connsiteY1164" fmla="*/ 1174625 h 1370528"/>
                <a:gd name="connsiteX1165" fmla="*/ 848028 w 2096706"/>
                <a:gd name="connsiteY1165" fmla="*/ 1222666 h 1370528"/>
                <a:gd name="connsiteX1166" fmla="*/ 843466 w 2096706"/>
                <a:gd name="connsiteY1166" fmla="*/ 1218104 h 1370528"/>
                <a:gd name="connsiteX1167" fmla="*/ 879958 w 2096706"/>
                <a:gd name="connsiteY1167" fmla="*/ 1181606 h 1370528"/>
                <a:gd name="connsiteX1168" fmla="*/ 884519 w 2096706"/>
                <a:gd name="connsiteY1168" fmla="*/ 1186168 h 1370528"/>
                <a:gd name="connsiteX1169" fmla="*/ 848028 w 2096706"/>
                <a:gd name="connsiteY1169" fmla="*/ 1222666 h 1370528"/>
                <a:gd name="connsiteX1170" fmla="*/ 872977 w 2096706"/>
                <a:gd name="connsiteY1170" fmla="*/ 1101629 h 1370528"/>
                <a:gd name="connsiteX1171" fmla="*/ 868415 w 2096706"/>
                <a:gd name="connsiteY1171" fmla="*/ 1097068 h 1370528"/>
                <a:gd name="connsiteX1172" fmla="*/ 904913 w 2096706"/>
                <a:gd name="connsiteY1172" fmla="*/ 1060570 h 1370528"/>
                <a:gd name="connsiteX1173" fmla="*/ 909475 w 2096706"/>
                <a:gd name="connsiteY1173" fmla="*/ 1065132 h 1370528"/>
                <a:gd name="connsiteX1174" fmla="*/ 872977 w 2096706"/>
                <a:gd name="connsiteY1174" fmla="*/ 1101629 h 1370528"/>
                <a:gd name="connsiteX1175" fmla="*/ 897939 w 2096706"/>
                <a:gd name="connsiteY1175" fmla="*/ 980600 h 1370528"/>
                <a:gd name="connsiteX1176" fmla="*/ 893378 w 2096706"/>
                <a:gd name="connsiteY1176" fmla="*/ 976038 h 1370528"/>
                <a:gd name="connsiteX1177" fmla="*/ 929875 w 2096706"/>
                <a:gd name="connsiteY1177" fmla="*/ 939540 h 1370528"/>
                <a:gd name="connsiteX1178" fmla="*/ 934437 w 2096706"/>
                <a:gd name="connsiteY1178" fmla="*/ 944102 h 1370528"/>
                <a:gd name="connsiteX1179" fmla="*/ 897939 w 2096706"/>
                <a:gd name="connsiteY1179" fmla="*/ 980600 h 1370528"/>
                <a:gd name="connsiteX1180" fmla="*/ 922895 w 2096706"/>
                <a:gd name="connsiteY1180" fmla="*/ 859563 h 1370528"/>
                <a:gd name="connsiteX1181" fmla="*/ 918333 w 2096706"/>
                <a:gd name="connsiteY1181" fmla="*/ 855002 h 1370528"/>
                <a:gd name="connsiteX1182" fmla="*/ 954831 w 2096706"/>
                <a:gd name="connsiteY1182" fmla="*/ 818504 h 1370528"/>
                <a:gd name="connsiteX1183" fmla="*/ 959393 w 2096706"/>
                <a:gd name="connsiteY1183" fmla="*/ 823066 h 1370528"/>
                <a:gd name="connsiteX1184" fmla="*/ 922895 w 2096706"/>
                <a:gd name="connsiteY1184" fmla="*/ 859563 h 1370528"/>
                <a:gd name="connsiteX1185" fmla="*/ 945973 w 2096706"/>
                <a:gd name="connsiteY1185" fmla="*/ 1028634 h 1370528"/>
                <a:gd name="connsiteX1186" fmla="*/ 941411 w 2096706"/>
                <a:gd name="connsiteY1186" fmla="*/ 1024072 h 1370528"/>
                <a:gd name="connsiteX1187" fmla="*/ 977909 w 2096706"/>
                <a:gd name="connsiteY1187" fmla="*/ 987574 h 1370528"/>
                <a:gd name="connsiteX1188" fmla="*/ 982471 w 2096706"/>
                <a:gd name="connsiteY1188" fmla="*/ 992136 h 1370528"/>
                <a:gd name="connsiteX1189" fmla="*/ 945973 w 2096706"/>
                <a:gd name="connsiteY1189" fmla="*/ 1028634 h 1370528"/>
                <a:gd name="connsiteX1190" fmla="*/ 970928 w 2096706"/>
                <a:gd name="connsiteY1190" fmla="*/ 907604 h 1370528"/>
                <a:gd name="connsiteX1191" fmla="*/ 966367 w 2096706"/>
                <a:gd name="connsiteY1191" fmla="*/ 903042 h 1370528"/>
                <a:gd name="connsiteX1192" fmla="*/ 1002865 w 2096706"/>
                <a:gd name="connsiteY1192" fmla="*/ 866544 h 1370528"/>
                <a:gd name="connsiteX1193" fmla="*/ 1007426 w 2096706"/>
                <a:gd name="connsiteY1193" fmla="*/ 871106 h 1370528"/>
                <a:gd name="connsiteX1194" fmla="*/ 970928 w 2096706"/>
                <a:gd name="connsiteY1194" fmla="*/ 907604 h 1370528"/>
                <a:gd name="connsiteX1195" fmla="*/ 1018969 w 2096706"/>
                <a:gd name="connsiteY1195" fmla="*/ 955644 h 1370528"/>
                <a:gd name="connsiteX1196" fmla="*/ 1014407 w 2096706"/>
                <a:gd name="connsiteY1196" fmla="*/ 951083 h 1370528"/>
                <a:gd name="connsiteX1197" fmla="*/ 1050899 w 2096706"/>
                <a:gd name="connsiteY1197" fmla="*/ 914585 h 1370528"/>
                <a:gd name="connsiteX1198" fmla="*/ 1055460 w 2096706"/>
                <a:gd name="connsiteY1198" fmla="*/ 919146 h 1370528"/>
                <a:gd name="connsiteX1199" fmla="*/ 1018969 w 2096706"/>
                <a:gd name="connsiteY1199" fmla="*/ 955644 h 1370528"/>
                <a:gd name="connsiteX1200" fmla="*/ 1043931 w 2096706"/>
                <a:gd name="connsiteY1200" fmla="*/ 834614 h 1370528"/>
                <a:gd name="connsiteX1201" fmla="*/ 1039369 w 2096706"/>
                <a:gd name="connsiteY1201" fmla="*/ 830053 h 1370528"/>
                <a:gd name="connsiteX1202" fmla="*/ 1075861 w 2096706"/>
                <a:gd name="connsiteY1202" fmla="*/ 793555 h 1370528"/>
                <a:gd name="connsiteX1203" fmla="*/ 1080422 w 2096706"/>
                <a:gd name="connsiteY1203" fmla="*/ 798116 h 1370528"/>
                <a:gd name="connsiteX1204" fmla="*/ 1043931 w 2096706"/>
                <a:gd name="connsiteY1204" fmla="*/ 834614 h 1370528"/>
                <a:gd name="connsiteX1205" fmla="*/ 1091965 w 2096706"/>
                <a:gd name="connsiteY1205" fmla="*/ 882648 h 1370528"/>
                <a:gd name="connsiteX1206" fmla="*/ 1087403 w 2096706"/>
                <a:gd name="connsiteY1206" fmla="*/ 878087 h 1370528"/>
                <a:gd name="connsiteX1207" fmla="*/ 1123895 w 2096706"/>
                <a:gd name="connsiteY1207" fmla="*/ 841589 h 1370528"/>
                <a:gd name="connsiteX1208" fmla="*/ 1128456 w 2096706"/>
                <a:gd name="connsiteY1208" fmla="*/ 846150 h 1370528"/>
                <a:gd name="connsiteX1209" fmla="*/ 1091965 w 2096706"/>
                <a:gd name="connsiteY1209" fmla="*/ 882648 h 1370528"/>
                <a:gd name="connsiteX1210" fmla="*/ 1140005 w 2096706"/>
                <a:gd name="connsiteY1210" fmla="*/ 930688 h 1370528"/>
                <a:gd name="connsiteX1211" fmla="*/ 1135443 w 2096706"/>
                <a:gd name="connsiteY1211" fmla="*/ 926127 h 1370528"/>
                <a:gd name="connsiteX1212" fmla="*/ 1171935 w 2096706"/>
                <a:gd name="connsiteY1212" fmla="*/ 889629 h 1370528"/>
                <a:gd name="connsiteX1213" fmla="*/ 1176496 w 2096706"/>
                <a:gd name="connsiteY1213" fmla="*/ 894190 h 1370528"/>
                <a:gd name="connsiteX1214" fmla="*/ 1140005 w 2096706"/>
                <a:gd name="connsiteY1214" fmla="*/ 930688 h 1370528"/>
                <a:gd name="connsiteX1215" fmla="*/ 1164954 w 2096706"/>
                <a:gd name="connsiteY1215" fmla="*/ 809652 h 1370528"/>
                <a:gd name="connsiteX1216" fmla="*/ 1160393 w 2096706"/>
                <a:gd name="connsiteY1216" fmla="*/ 805091 h 1370528"/>
                <a:gd name="connsiteX1217" fmla="*/ 1196891 w 2096706"/>
                <a:gd name="connsiteY1217" fmla="*/ 768593 h 1370528"/>
                <a:gd name="connsiteX1218" fmla="*/ 1201452 w 2096706"/>
                <a:gd name="connsiteY1218" fmla="*/ 773154 h 1370528"/>
                <a:gd name="connsiteX1219" fmla="*/ 1164954 w 2096706"/>
                <a:gd name="connsiteY1219" fmla="*/ 809652 h 1370528"/>
                <a:gd name="connsiteX1220" fmla="*/ 1189910 w 2096706"/>
                <a:gd name="connsiteY1220" fmla="*/ 688622 h 1370528"/>
                <a:gd name="connsiteX1221" fmla="*/ 1185348 w 2096706"/>
                <a:gd name="connsiteY1221" fmla="*/ 684061 h 1370528"/>
                <a:gd name="connsiteX1222" fmla="*/ 1221846 w 2096706"/>
                <a:gd name="connsiteY1222" fmla="*/ 647563 h 1370528"/>
                <a:gd name="connsiteX1223" fmla="*/ 1226408 w 2096706"/>
                <a:gd name="connsiteY1223" fmla="*/ 652125 h 1370528"/>
                <a:gd name="connsiteX1224" fmla="*/ 1189910 w 2096706"/>
                <a:gd name="connsiteY1224" fmla="*/ 688622 h 1370528"/>
                <a:gd name="connsiteX1225" fmla="*/ 1213001 w 2096706"/>
                <a:gd name="connsiteY1225" fmla="*/ 857692 h 1370528"/>
                <a:gd name="connsiteX1226" fmla="*/ 1208439 w 2096706"/>
                <a:gd name="connsiteY1226" fmla="*/ 853131 h 1370528"/>
                <a:gd name="connsiteX1227" fmla="*/ 1244931 w 2096706"/>
                <a:gd name="connsiteY1227" fmla="*/ 816633 h 1370528"/>
                <a:gd name="connsiteX1228" fmla="*/ 1249492 w 2096706"/>
                <a:gd name="connsiteY1228" fmla="*/ 821195 h 1370528"/>
                <a:gd name="connsiteX1229" fmla="*/ 1213001 w 2096706"/>
                <a:gd name="connsiteY1229" fmla="*/ 857692 h 1370528"/>
                <a:gd name="connsiteX1230" fmla="*/ 1261035 w 2096706"/>
                <a:gd name="connsiteY1230" fmla="*/ 905726 h 1370528"/>
                <a:gd name="connsiteX1231" fmla="*/ 1256473 w 2096706"/>
                <a:gd name="connsiteY1231" fmla="*/ 901165 h 1370528"/>
                <a:gd name="connsiteX1232" fmla="*/ 1292965 w 2096706"/>
                <a:gd name="connsiteY1232" fmla="*/ 864667 h 1370528"/>
                <a:gd name="connsiteX1233" fmla="*/ 1297526 w 2096706"/>
                <a:gd name="connsiteY1233" fmla="*/ 869228 h 1370528"/>
                <a:gd name="connsiteX1234" fmla="*/ 1261035 w 2096706"/>
                <a:gd name="connsiteY1234" fmla="*/ 905726 h 1370528"/>
                <a:gd name="connsiteX1235" fmla="*/ 1285990 w 2096706"/>
                <a:gd name="connsiteY1235" fmla="*/ 784697 h 1370528"/>
                <a:gd name="connsiteX1236" fmla="*/ 1281429 w 2096706"/>
                <a:gd name="connsiteY1236" fmla="*/ 780135 h 1370528"/>
                <a:gd name="connsiteX1237" fmla="*/ 1317927 w 2096706"/>
                <a:gd name="connsiteY1237" fmla="*/ 743637 h 1370528"/>
                <a:gd name="connsiteX1238" fmla="*/ 1322488 w 2096706"/>
                <a:gd name="connsiteY1238" fmla="*/ 748199 h 1370528"/>
                <a:gd name="connsiteX1239" fmla="*/ 1285990 w 2096706"/>
                <a:gd name="connsiteY1239" fmla="*/ 784697 h 1370528"/>
                <a:gd name="connsiteX1240" fmla="*/ 1334024 w 2096706"/>
                <a:gd name="connsiteY1240" fmla="*/ 832737 h 1370528"/>
                <a:gd name="connsiteX1241" fmla="*/ 1329463 w 2096706"/>
                <a:gd name="connsiteY1241" fmla="*/ 828175 h 1370528"/>
                <a:gd name="connsiteX1242" fmla="*/ 1365961 w 2096706"/>
                <a:gd name="connsiteY1242" fmla="*/ 791677 h 1370528"/>
                <a:gd name="connsiteX1243" fmla="*/ 1370522 w 2096706"/>
                <a:gd name="connsiteY1243" fmla="*/ 796239 h 1370528"/>
                <a:gd name="connsiteX1244" fmla="*/ 1334024 w 2096706"/>
                <a:gd name="connsiteY1244" fmla="*/ 832737 h 1370528"/>
                <a:gd name="connsiteX1245" fmla="*/ 1382064 w 2096706"/>
                <a:gd name="connsiteY1245" fmla="*/ 880771 h 1370528"/>
                <a:gd name="connsiteX1246" fmla="*/ 1377503 w 2096706"/>
                <a:gd name="connsiteY1246" fmla="*/ 876209 h 1370528"/>
                <a:gd name="connsiteX1247" fmla="*/ 1414001 w 2096706"/>
                <a:gd name="connsiteY1247" fmla="*/ 839711 h 1370528"/>
                <a:gd name="connsiteX1248" fmla="*/ 1418562 w 2096706"/>
                <a:gd name="connsiteY1248" fmla="*/ 844273 h 1370528"/>
                <a:gd name="connsiteX1249" fmla="*/ 1382064 w 2096706"/>
                <a:gd name="connsiteY1249" fmla="*/ 880771 h 1370528"/>
                <a:gd name="connsiteX1250" fmla="*/ 1430098 w 2096706"/>
                <a:gd name="connsiteY1250" fmla="*/ 928811 h 1370528"/>
                <a:gd name="connsiteX1251" fmla="*/ 1425537 w 2096706"/>
                <a:gd name="connsiteY1251" fmla="*/ 924249 h 1370528"/>
                <a:gd name="connsiteX1252" fmla="*/ 1462035 w 2096706"/>
                <a:gd name="connsiteY1252" fmla="*/ 887752 h 1370528"/>
                <a:gd name="connsiteX1253" fmla="*/ 1466596 w 2096706"/>
                <a:gd name="connsiteY1253" fmla="*/ 892313 h 1370528"/>
                <a:gd name="connsiteX1254" fmla="*/ 1430098 w 2096706"/>
                <a:gd name="connsiteY1254" fmla="*/ 928811 h 1370528"/>
                <a:gd name="connsiteX1255" fmla="*/ 1478138 w 2096706"/>
                <a:gd name="connsiteY1255" fmla="*/ 976845 h 1370528"/>
                <a:gd name="connsiteX1256" fmla="*/ 1473577 w 2096706"/>
                <a:gd name="connsiteY1256" fmla="*/ 972283 h 1370528"/>
                <a:gd name="connsiteX1257" fmla="*/ 1510075 w 2096706"/>
                <a:gd name="connsiteY1257" fmla="*/ 935785 h 1370528"/>
                <a:gd name="connsiteX1258" fmla="*/ 1514637 w 2096706"/>
                <a:gd name="connsiteY1258" fmla="*/ 940347 h 1370528"/>
                <a:gd name="connsiteX1259" fmla="*/ 1478138 w 2096706"/>
                <a:gd name="connsiteY1259" fmla="*/ 976845 h 1370528"/>
                <a:gd name="connsiteX1260" fmla="*/ 1526179 w 2096706"/>
                <a:gd name="connsiteY1260" fmla="*/ 1024885 h 1370528"/>
                <a:gd name="connsiteX1261" fmla="*/ 1521617 w 2096706"/>
                <a:gd name="connsiteY1261" fmla="*/ 1020324 h 1370528"/>
                <a:gd name="connsiteX1262" fmla="*/ 1558115 w 2096706"/>
                <a:gd name="connsiteY1262" fmla="*/ 983826 h 1370528"/>
                <a:gd name="connsiteX1263" fmla="*/ 1562677 w 2096706"/>
                <a:gd name="connsiteY1263" fmla="*/ 988387 h 1370528"/>
                <a:gd name="connsiteX1264" fmla="*/ 1526179 w 2096706"/>
                <a:gd name="connsiteY1264" fmla="*/ 1024885 h 1370528"/>
                <a:gd name="connsiteX1265" fmla="*/ 1574213 w 2096706"/>
                <a:gd name="connsiteY1265" fmla="*/ 1072919 h 1370528"/>
                <a:gd name="connsiteX1266" fmla="*/ 1569651 w 2096706"/>
                <a:gd name="connsiteY1266" fmla="*/ 1068357 h 1370528"/>
                <a:gd name="connsiteX1267" fmla="*/ 1606149 w 2096706"/>
                <a:gd name="connsiteY1267" fmla="*/ 1031859 h 1370528"/>
                <a:gd name="connsiteX1268" fmla="*/ 1610711 w 2096706"/>
                <a:gd name="connsiteY1268" fmla="*/ 1036421 h 1370528"/>
                <a:gd name="connsiteX1269" fmla="*/ 1574213 w 2096706"/>
                <a:gd name="connsiteY1269" fmla="*/ 1072919 h 1370528"/>
                <a:gd name="connsiteX1270" fmla="*/ 1622246 w 2096706"/>
                <a:gd name="connsiteY1270" fmla="*/ 1120959 h 1370528"/>
                <a:gd name="connsiteX1271" fmla="*/ 1617685 w 2096706"/>
                <a:gd name="connsiteY1271" fmla="*/ 1116398 h 1370528"/>
                <a:gd name="connsiteX1272" fmla="*/ 1654183 w 2096706"/>
                <a:gd name="connsiteY1272" fmla="*/ 1079900 h 1370528"/>
                <a:gd name="connsiteX1273" fmla="*/ 1658744 w 2096706"/>
                <a:gd name="connsiteY1273" fmla="*/ 1084461 h 1370528"/>
                <a:gd name="connsiteX1274" fmla="*/ 1622246 w 2096706"/>
                <a:gd name="connsiteY1274" fmla="*/ 1120959 h 1370528"/>
                <a:gd name="connsiteX1275" fmla="*/ 1670287 w 2096706"/>
                <a:gd name="connsiteY1275" fmla="*/ 1168993 h 1370528"/>
                <a:gd name="connsiteX1276" fmla="*/ 1665725 w 2096706"/>
                <a:gd name="connsiteY1276" fmla="*/ 1164432 h 1370528"/>
                <a:gd name="connsiteX1277" fmla="*/ 1702223 w 2096706"/>
                <a:gd name="connsiteY1277" fmla="*/ 1127933 h 1370528"/>
                <a:gd name="connsiteX1278" fmla="*/ 1706785 w 2096706"/>
                <a:gd name="connsiteY1278" fmla="*/ 1132495 h 1370528"/>
                <a:gd name="connsiteX1279" fmla="*/ 1670287 w 2096706"/>
                <a:gd name="connsiteY1279" fmla="*/ 1168993 h 1370528"/>
                <a:gd name="connsiteX1280" fmla="*/ 1695242 w 2096706"/>
                <a:gd name="connsiteY1280" fmla="*/ 1047963 h 1370528"/>
                <a:gd name="connsiteX1281" fmla="*/ 1690681 w 2096706"/>
                <a:gd name="connsiteY1281" fmla="*/ 1043402 h 1370528"/>
                <a:gd name="connsiteX1282" fmla="*/ 1727179 w 2096706"/>
                <a:gd name="connsiteY1282" fmla="*/ 1006904 h 1370528"/>
                <a:gd name="connsiteX1283" fmla="*/ 1731740 w 2096706"/>
                <a:gd name="connsiteY1283" fmla="*/ 1011465 h 1370528"/>
                <a:gd name="connsiteX1284" fmla="*/ 1695242 w 2096706"/>
                <a:gd name="connsiteY1284" fmla="*/ 1047963 h 1370528"/>
                <a:gd name="connsiteX1285" fmla="*/ 1743283 w 2096706"/>
                <a:gd name="connsiteY1285" fmla="*/ 1096004 h 1370528"/>
                <a:gd name="connsiteX1286" fmla="*/ 1738721 w 2096706"/>
                <a:gd name="connsiteY1286" fmla="*/ 1091442 h 1370528"/>
                <a:gd name="connsiteX1287" fmla="*/ 1775213 w 2096706"/>
                <a:gd name="connsiteY1287" fmla="*/ 1054944 h 1370528"/>
                <a:gd name="connsiteX1288" fmla="*/ 1779774 w 2096706"/>
                <a:gd name="connsiteY1288" fmla="*/ 1059506 h 1370528"/>
                <a:gd name="connsiteX1289" fmla="*/ 1743283 w 2096706"/>
                <a:gd name="connsiteY1289" fmla="*/ 1096004 h 1370528"/>
                <a:gd name="connsiteX1290" fmla="*/ 1791317 w 2096706"/>
                <a:gd name="connsiteY1290" fmla="*/ 1144037 h 1370528"/>
                <a:gd name="connsiteX1291" fmla="*/ 1786755 w 2096706"/>
                <a:gd name="connsiteY1291" fmla="*/ 1139476 h 1370528"/>
                <a:gd name="connsiteX1292" fmla="*/ 1823253 w 2096706"/>
                <a:gd name="connsiteY1292" fmla="*/ 1102978 h 1370528"/>
                <a:gd name="connsiteX1293" fmla="*/ 1827814 w 2096706"/>
                <a:gd name="connsiteY1293" fmla="*/ 1107539 h 1370528"/>
                <a:gd name="connsiteX1294" fmla="*/ 1791317 w 2096706"/>
                <a:gd name="connsiteY1294" fmla="*/ 1144037 h 1370528"/>
                <a:gd name="connsiteX1295" fmla="*/ 1816272 w 2096706"/>
                <a:gd name="connsiteY1295" fmla="*/ 1023007 h 1370528"/>
                <a:gd name="connsiteX1296" fmla="*/ 1811711 w 2096706"/>
                <a:gd name="connsiteY1296" fmla="*/ 1018446 h 1370528"/>
                <a:gd name="connsiteX1297" fmla="*/ 1848209 w 2096706"/>
                <a:gd name="connsiteY1297" fmla="*/ 981948 h 1370528"/>
                <a:gd name="connsiteX1298" fmla="*/ 1852770 w 2096706"/>
                <a:gd name="connsiteY1298" fmla="*/ 986510 h 1370528"/>
                <a:gd name="connsiteX1299" fmla="*/ 1816272 w 2096706"/>
                <a:gd name="connsiteY1299" fmla="*/ 1023007 h 1370528"/>
                <a:gd name="connsiteX1300" fmla="*/ 1864312 w 2096706"/>
                <a:gd name="connsiteY1300" fmla="*/ 1071048 h 1370528"/>
                <a:gd name="connsiteX1301" fmla="*/ 1859751 w 2096706"/>
                <a:gd name="connsiteY1301" fmla="*/ 1066486 h 1370528"/>
                <a:gd name="connsiteX1302" fmla="*/ 1896249 w 2096706"/>
                <a:gd name="connsiteY1302" fmla="*/ 1029988 h 1370528"/>
                <a:gd name="connsiteX1303" fmla="*/ 1900810 w 2096706"/>
                <a:gd name="connsiteY1303" fmla="*/ 1034550 h 1370528"/>
                <a:gd name="connsiteX1304" fmla="*/ 1864312 w 2096706"/>
                <a:gd name="connsiteY1304" fmla="*/ 1071048 h 1370528"/>
                <a:gd name="connsiteX1305" fmla="*/ 1912346 w 2096706"/>
                <a:gd name="connsiteY1305" fmla="*/ 1119082 h 1370528"/>
                <a:gd name="connsiteX1306" fmla="*/ 1907785 w 2096706"/>
                <a:gd name="connsiteY1306" fmla="*/ 1114520 h 1370528"/>
                <a:gd name="connsiteX1307" fmla="*/ 1944283 w 2096706"/>
                <a:gd name="connsiteY1307" fmla="*/ 1078022 h 1370528"/>
                <a:gd name="connsiteX1308" fmla="*/ 1948844 w 2096706"/>
                <a:gd name="connsiteY1308" fmla="*/ 1082584 h 1370528"/>
                <a:gd name="connsiteX1309" fmla="*/ 1912346 w 2096706"/>
                <a:gd name="connsiteY1309" fmla="*/ 1119082 h 1370528"/>
                <a:gd name="connsiteX1310" fmla="*/ 1937308 w 2096706"/>
                <a:gd name="connsiteY1310" fmla="*/ 998052 h 1370528"/>
                <a:gd name="connsiteX1311" fmla="*/ 1932747 w 2096706"/>
                <a:gd name="connsiteY1311" fmla="*/ 993490 h 1370528"/>
                <a:gd name="connsiteX1312" fmla="*/ 1969238 w 2096706"/>
                <a:gd name="connsiteY1312" fmla="*/ 956992 h 1370528"/>
                <a:gd name="connsiteX1313" fmla="*/ 1973800 w 2096706"/>
                <a:gd name="connsiteY1313" fmla="*/ 961554 h 1370528"/>
                <a:gd name="connsiteX1314" fmla="*/ 1937308 w 2096706"/>
                <a:gd name="connsiteY1314" fmla="*/ 998052 h 1370528"/>
                <a:gd name="connsiteX1315" fmla="*/ 1985348 w 2096706"/>
                <a:gd name="connsiteY1315" fmla="*/ 1046086 h 1370528"/>
                <a:gd name="connsiteX1316" fmla="*/ 1980787 w 2096706"/>
                <a:gd name="connsiteY1316" fmla="*/ 1041524 h 1370528"/>
                <a:gd name="connsiteX1317" fmla="*/ 2017279 w 2096706"/>
                <a:gd name="connsiteY1317" fmla="*/ 1005026 h 1370528"/>
                <a:gd name="connsiteX1318" fmla="*/ 2021840 w 2096706"/>
                <a:gd name="connsiteY1318" fmla="*/ 1009588 h 1370528"/>
                <a:gd name="connsiteX1319" fmla="*/ 1985348 w 2096706"/>
                <a:gd name="connsiteY1319" fmla="*/ 1046086 h 1370528"/>
                <a:gd name="connsiteX1320" fmla="*/ 2010304 w 2096706"/>
                <a:gd name="connsiteY1320" fmla="*/ 925056 h 1370528"/>
                <a:gd name="connsiteX1321" fmla="*/ 2005743 w 2096706"/>
                <a:gd name="connsiteY1321" fmla="*/ 920494 h 1370528"/>
                <a:gd name="connsiteX1322" fmla="*/ 2042241 w 2096706"/>
                <a:gd name="connsiteY1322" fmla="*/ 883997 h 1370528"/>
                <a:gd name="connsiteX1323" fmla="*/ 2046802 w 2096706"/>
                <a:gd name="connsiteY1323" fmla="*/ 888558 h 1370528"/>
                <a:gd name="connsiteX1324" fmla="*/ 2010304 w 2096706"/>
                <a:gd name="connsiteY1324" fmla="*/ 925056 h 1370528"/>
                <a:gd name="connsiteX1325" fmla="*/ 2035260 w 2096706"/>
                <a:gd name="connsiteY1325" fmla="*/ 804026 h 1370528"/>
                <a:gd name="connsiteX1326" fmla="*/ 2030698 w 2096706"/>
                <a:gd name="connsiteY1326" fmla="*/ 799465 h 1370528"/>
                <a:gd name="connsiteX1327" fmla="*/ 2067190 w 2096706"/>
                <a:gd name="connsiteY1327" fmla="*/ 762967 h 1370528"/>
                <a:gd name="connsiteX1328" fmla="*/ 2071751 w 2096706"/>
                <a:gd name="connsiteY1328" fmla="*/ 767528 h 1370528"/>
                <a:gd name="connsiteX1329" fmla="*/ 2035260 w 2096706"/>
                <a:gd name="connsiteY1329" fmla="*/ 804026 h 1370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</a:cxnLst>
              <a:rect l="l" t="t" r="r" b="b"/>
              <a:pathLst>
                <a:path w="2096706" h="1370528">
                  <a:moveTo>
                    <a:pt x="2092146" y="641931"/>
                  </a:moveTo>
                  <a:lnTo>
                    <a:pt x="2096707" y="646492"/>
                  </a:lnTo>
                  <a:lnTo>
                    <a:pt x="2060209" y="682990"/>
                  </a:lnTo>
                  <a:lnTo>
                    <a:pt x="2055648" y="678429"/>
                  </a:lnTo>
                  <a:lnTo>
                    <a:pt x="2092146" y="641931"/>
                  </a:lnTo>
                  <a:close/>
                  <a:moveTo>
                    <a:pt x="2044112" y="593897"/>
                  </a:moveTo>
                  <a:lnTo>
                    <a:pt x="2048673" y="598458"/>
                  </a:lnTo>
                  <a:lnTo>
                    <a:pt x="2012175" y="634956"/>
                  </a:lnTo>
                  <a:lnTo>
                    <a:pt x="2007614" y="630395"/>
                  </a:lnTo>
                  <a:lnTo>
                    <a:pt x="2044112" y="593897"/>
                  </a:lnTo>
                  <a:close/>
                  <a:moveTo>
                    <a:pt x="1383942" y="590671"/>
                  </a:moveTo>
                  <a:lnTo>
                    <a:pt x="1379380" y="586109"/>
                  </a:lnTo>
                  <a:lnTo>
                    <a:pt x="1415878" y="549611"/>
                  </a:lnTo>
                  <a:lnTo>
                    <a:pt x="1420440" y="554173"/>
                  </a:lnTo>
                  <a:lnTo>
                    <a:pt x="1383942" y="590671"/>
                  </a:lnTo>
                  <a:close/>
                  <a:moveTo>
                    <a:pt x="1395484" y="675209"/>
                  </a:moveTo>
                  <a:lnTo>
                    <a:pt x="1358986" y="711707"/>
                  </a:lnTo>
                  <a:lnTo>
                    <a:pt x="1354425" y="707146"/>
                  </a:lnTo>
                  <a:lnTo>
                    <a:pt x="1390923" y="670648"/>
                  </a:lnTo>
                  <a:lnTo>
                    <a:pt x="1395484" y="675209"/>
                  </a:lnTo>
                  <a:close/>
                  <a:moveTo>
                    <a:pt x="1438957" y="718681"/>
                  </a:moveTo>
                  <a:lnTo>
                    <a:pt x="1443518" y="723243"/>
                  </a:lnTo>
                  <a:lnTo>
                    <a:pt x="1407020" y="759741"/>
                  </a:lnTo>
                  <a:lnTo>
                    <a:pt x="1402459" y="755179"/>
                  </a:lnTo>
                  <a:lnTo>
                    <a:pt x="1438957" y="718681"/>
                  </a:lnTo>
                  <a:close/>
                  <a:moveTo>
                    <a:pt x="1431976" y="638711"/>
                  </a:moveTo>
                  <a:lnTo>
                    <a:pt x="1427414" y="634150"/>
                  </a:lnTo>
                  <a:lnTo>
                    <a:pt x="1463912" y="597652"/>
                  </a:lnTo>
                  <a:lnTo>
                    <a:pt x="1468474" y="602213"/>
                  </a:lnTo>
                  <a:lnTo>
                    <a:pt x="1431976" y="638711"/>
                  </a:lnTo>
                  <a:close/>
                  <a:moveTo>
                    <a:pt x="1452370" y="513120"/>
                  </a:moveTo>
                  <a:lnTo>
                    <a:pt x="1488868" y="476622"/>
                  </a:lnTo>
                  <a:lnTo>
                    <a:pt x="1493429" y="481183"/>
                  </a:lnTo>
                  <a:lnTo>
                    <a:pt x="1456931" y="517681"/>
                  </a:lnTo>
                  <a:lnTo>
                    <a:pt x="1452370" y="513120"/>
                  </a:lnTo>
                  <a:close/>
                  <a:moveTo>
                    <a:pt x="1486990" y="766715"/>
                  </a:moveTo>
                  <a:lnTo>
                    <a:pt x="1491552" y="771277"/>
                  </a:lnTo>
                  <a:lnTo>
                    <a:pt x="1455054" y="807775"/>
                  </a:lnTo>
                  <a:lnTo>
                    <a:pt x="1450492" y="803213"/>
                  </a:lnTo>
                  <a:lnTo>
                    <a:pt x="1486990" y="766715"/>
                  </a:lnTo>
                  <a:close/>
                  <a:moveTo>
                    <a:pt x="1480010" y="686745"/>
                  </a:moveTo>
                  <a:lnTo>
                    <a:pt x="1475448" y="682184"/>
                  </a:lnTo>
                  <a:lnTo>
                    <a:pt x="1511946" y="645686"/>
                  </a:lnTo>
                  <a:lnTo>
                    <a:pt x="1516507" y="650247"/>
                  </a:lnTo>
                  <a:lnTo>
                    <a:pt x="1480010" y="686745"/>
                  </a:lnTo>
                  <a:close/>
                  <a:moveTo>
                    <a:pt x="1674042" y="588793"/>
                  </a:moveTo>
                  <a:lnTo>
                    <a:pt x="1669480" y="584232"/>
                  </a:lnTo>
                  <a:lnTo>
                    <a:pt x="1705978" y="547734"/>
                  </a:lnTo>
                  <a:lnTo>
                    <a:pt x="1710540" y="552295"/>
                  </a:lnTo>
                  <a:lnTo>
                    <a:pt x="1674042" y="588793"/>
                  </a:lnTo>
                  <a:close/>
                  <a:moveTo>
                    <a:pt x="1685578" y="673332"/>
                  </a:moveTo>
                  <a:lnTo>
                    <a:pt x="1649086" y="709830"/>
                  </a:lnTo>
                  <a:lnTo>
                    <a:pt x="1644525" y="705268"/>
                  </a:lnTo>
                  <a:lnTo>
                    <a:pt x="1681016" y="668770"/>
                  </a:lnTo>
                  <a:lnTo>
                    <a:pt x="1685578" y="673332"/>
                  </a:lnTo>
                  <a:close/>
                  <a:moveTo>
                    <a:pt x="1650957" y="419723"/>
                  </a:moveTo>
                  <a:lnTo>
                    <a:pt x="1646396" y="415162"/>
                  </a:lnTo>
                  <a:lnTo>
                    <a:pt x="1682893" y="378664"/>
                  </a:lnTo>
                  <a:lnTo>
                    <a:pt x="1687455" y="383225"/>
                  </a:lnTo>
                  <a:lnTo>
                    <a:pt x="1650957" y="419723"/>
                  </a:lnTo>
                  <a:close/>
                  <a:moveTo>
                    <a:pt x="1657938" y="499700"/>
                  </a:moveTo>
                  <a:lnTo>
                    <a:pt x="1662499" y="504262"/>
                  </a:lnTo>
                  <a:lnTo>
                    <a:pt x="1626001" y="540760"/>
                  </a:lnTo>
                  <a:lnTo>
                    <a:pt x="1621440" y="536198"/>
                  </a:lnTo>
                  <a:lnTo>
                    <a:pt x="1657938" y="499700"/>
                  </a:lnTo>
                  <a:close/>
                  <a:moveTo>
                    <a:pt x="1632976" y="620730"/>
                  </a:moveTo>
                  <a:lnTo>
                    <a:pt x="1637537" y="625291"/>
                  </a:lnTo>
                  <a:lnTo>
                    <a:pt x="1601046" y="661789"/>
                  </a:lnTo>
                  <a:lnTo>
                    <a:pt x="1596484" y="657228"/>
                  </a:lnTo>
                  <a:lnTo>
                    <a:pt x="1632976" y="620730"/>
                  </a:lnTo>
                  <a:close/>
                  <a:moveTo>
                    <a:pt x="1577967" y="492719"/>
                  </a:moveTo>
                  <a:lnTo>
                    <a:pt x="1573406" y="488158"/>
                  </a:lnTo>
                  <a:lnTo>
                    <a:pt x="1609904" y="451660"/>
                  </a:lnTo>
                  <a:lnTo>
                    <a:pt x="1614466" y="456221"/>
                  </a:lnTo>
                  <a:lnTo>
                    <a:pt x="1577967" y="492719"/>
                  </a:lnTo>
                  <a:close/>
                  <a:moveTo>
                    <a:pt x="1584942" y="572690"/>
                  </a:moveTo>
                  <a:lnTo>
                    <a:pt x="1589503" y="577251"/>
                  </a:lnTo>
                  <a:lnTo>
                    <a:pt x="1553012" y="613749"/>
                  </a:lnTo>
                  <a:lnTo>
                    <a:pt x="1548451" y="609188"/>
                  </a:lnTo>
                  <a:lnTo>
                    <a:pt x="1584942" y="572690"/>
                  </a:lnTo>
                  <a:close/>
                  <a:moveTo>
                    <a:pt x="1529927" y="444685"/>
                  </a:moveTo>
                  <a:lnTo>
                    <a:pt x="1525366" y="440124"/>
                  </a:lnTo>
                  <a:lnTo>
                    <a:pt x="1561864" y="403626"/>
                  </a:lnTo>
                  <a:lnTo>
                    <a:pt x="1566425" y="408187"/>
                  </a:lnTo>
                  <a:lnTo>
                    <a:pt x="1529927" y="444685"/>
                  </a:lnTo>
                  <a:close/>
                  <a:moveTo>
                    <a:pt x="1536908" y="524656"/>
                  </a:moveTo>
                  <a:lnTo>
                    <a:pt x="1541470" y="529217"/>
                  </a:lnTo>
                  <a:lnTo>
                    <a:pt x="1504978" y="565715"/>
                  </a:lnTo>
                  <a:lnTo>
                    <a:pt x="1500417" y="561154"/>
                  </a:lnTo>
                  <a:lnTo>
                    <a:pt x="1536908" y="524656"/>
                  </a:lnTo>
                  <a:close/>
                  <a:moveTo>
                    <a:pt x="1535031" y="814756"/>
                  </a:moveTo>
                  <a:lnTo>
                    <a:pt x="1539592" y="819317"/>
                  </a:lnTo>
                  <a:lnTo>
                    <a:pt x="1503094" y="855815"/>
                  </a:lnTo>
                  <a:lnTo>
                    <a:pt x="1498533" y="851254"/>
                  </a:lnTo>
                  <a:lnTo>
                    <a:pt x="1535031" y="814756"/>
                  </a:lnTo>
                  <a:close/>
                  <a:moveTo>
                    <a:pt x="1528050" y="734779"/>
                  </a:moveTo>
                  <a:lnTo>
                    <a:pt x="1523488" y="730217"/>
                  </a:lnTo>
                  <a:lnTo>
                    <a:pt x="1559986" y="693719"/>
                  </a:lnTo>
                  <a:lnTo>
                    <a:pt x="1564548" y="698281"/>
                  </a:lnTo>
                  <a:lnTo>
                    <a:pt x="1528050" y="734779"/>
                  </a:lnTo>
                  <a:close/>
                  <a:moveTo>
                    <a:pt x="1583071" y="862789"/>
                  </a:moveTo>
                  <a:lnTo>
                    <a:pt x="1587632" y="867351"/>
                  </a:lnTo>
                  <a:lnTo>
                    <a:pt x="1551134" y="903849"/>
                  </a:lnTo>
                  <a:lnTo>
                    <a:pt x="1546573" y="899287"/>
                  </a:lnTo>
                  <a:lnTo>
                    <a:pt x="1583071" y="862789"/>
                  </a:lnTo>
                  <a:close/>
                  <a:moveTo>
                    <a:pt x="1576084" y="782819"/>
                  </a:moveTo>
                  <a:lnTo>
                    <a:pt x="1571522" y="778258"/>
                  </a:lnTo>
                  <a:lnTo>
                    <a:pt x="1608020" y="741760"/>
                  </a:lnTo>
                  <a:lnTo>
                    <a:pt x="1612582" y="746321"/>
                  </a:lnTo>
                  <a:lnTo>
                    <a:pt x="1576084" y="782819"/>
                  </a:lnTo>
                  <a:close/>
                  <a:moveTo>
                    <a:pt x="1631105" y="910830"/>
                  </a:moveTo>
                  <a:lnTo>
                    <a:pt x="1635666" y="915391"/>
                  </a:lnTo>
                  <a:lnTo>
                    <a:pt x="1599168" y="951889"/>
                  </a:lnTo>
                  <a:lnTo>
                    <a:pt x="1594607" y="947328"/>
                  </a:lnTo>
                  <a:lnTo>
                    <a:pt x="1631105" y="910830"/>
                  </a:lnTo>
                  <a:close/>
                  <a:moveTo>
                    <a:pt x="1624130" y="830859"/>
                  </a:moveTo>
                  <a:lnTo>
                    <a:pt x="1619569" y="826298"/>
                  </a:lnTo>
                  <a:lnTo>
                    <a:pt x="1656060" y="789800"/>
                  </a:lnTo>
                  <a:lnTo>
                    <a:pt x="1660622" y="794361"/>
                  </a:lnTo>
                  <a:lnTo>
                    <a:pt x="1624130" y="830859"/>
                  </a:lnTo>
                  <a:close/>
                  <a:moveTo>
                    <a:pt x="1679145" y="958864"/>
                  </a:moveTo>
                  <a:lnTo>
                    <a:pt x="1683706" y="963425"/>
                  </a:lnTo>
                  <a:lnTo>
                    <a:pt x="1647208" y="999923"/>
                  </a:lnTo>
                  <a:lnTo>
                    <a:pt x="1642647" y="995361"/>
                  </a:lnTo>
                  <a:lnTo>
                    <a:pt x="1679145" y="958864"/>
                  </a:lnTo>
                  <a:close/>
                  <a:moveTo>
                    <a:pt x="1672171" y="878893"/>
                  </a:moveTo>
                  <a:lnTo>
                    <a:pt x="1667609" y="874332"/>
                  </a:lnTo>
                  <a:lnTo>
                    <a:pt x="1704101" y="837834"/>
                  </a:lnTo>
                  <a:lnTo>
                    <a:pt x="1708662" y="842395"/>
                  </a:lnTo>
                  <a:lnTo>
                    <a:pt x="1672171" y="878893"/>
                  </a:lnTo>
                  <a:close/>
                  <a:moveTo>
                    <a:pt x="1697126" y="757863"/>
                  </a:moveTo>
                  <a:lnTo>
                    <a:pt x="1692565" y="753302"/>
                  </a:lnTo>
                  <a:lnTo>
                    <a:pt x="1729056" y="716804"/>
                  </a:lnTo>
                  <a:lnTo>
                    <a:pt x="1733618" y="721365"/>
                  </a:lnTo>
                  <a:lnTo>
                    <a:pt x="1697126" y="757863"/>
                  </a:lnTo>
                  <a:close/>
                  <a:moveTo>
                    <a:pt x="1923082" y="618852"/>
                  </a:moveTo>
                  <a:lnTo>
                    <a:pt x="1927643" y="623414"/>
                  </a:lnTo>
                  <a:lnTo>
                    <a:pt x="1891146" y="659912"/>
                  </a:lnTo>
                  <a:lnTo>
                    <a:pt x="1886584" y="655350"/>
                  </a:lnTo>
                  <a:lnTo>
                    <a:pt x="1923082" y="618852"/>
                  </a:lnTo>
                  <a:close/>
                  <a:moveTo>
                    <a:pt x="1911540" y="534321"/>
                  </a:moveTo>
                  <a:lnTo>
                    <a:pt x="1948038" y="497823"/>
                  </a:lnTo>
                  <a:lnTo>
                    <a:pt x="1952599" y="502384"/>
                  </a:lnTo>
                  <a:lnTo>
                    <a:pt x="1916101" y="538882"/>
                  </a:lnTo>
                  <a:lnTo>
                    <a:pt x="1911540" y="534321"/>
                  </a:lnTo>
                  <a:close/>
                  <a:moveTo>
                    <a:pt x="1868061" y="490842"/>
                  </a:moveTo>
                  <a:lnTo>
                    <a:pt x="1863499" y="486280"/>
                  </a:lnTo>
                  <a:lnTo>
                    <a:pt x="1899997" y="449782"/>
                  </a:lnTo>
                  <a:lnTo>
                    <a:pt x="1904559" y="454344"/>
                  </a:lnTo>
                  <a:lnTo>
                    <a:pt x="1868061" y="490842"/>
                  </a:lnTo>
                  <a:close/>
                  <a:moveTo>
                    <a:pt x="1875048" y="570812"/>
                  </a:moveTo>
                  <a:lnTo>
                    <a:pt x="1879610" y="575374"/>
                  </a:lnTo>
                  <a:lnTo>
                    <a:pt x="1843112" y="611872"/>
                  </a:lnTo>
                  <a:lnTo>
                    <a:pt x="1838550" y="607310"/>
                  </a:lnTo>
                  <a:lnTo>
                    <a:pt x="1875048" y="570812"/>
                  </a:lnTo>
                  <a:close/>
                  <a:moveTo>
                    <a:pt x="1820027" y="442808"/>
                  </a:moveTo>
                  <a:lnTo>
                    <a:pt x="1815466" y="438247"/>
                  </a:lnTo>
                  <a:lnTo>
                    <a:pt x="1851964" y="401749"/>
                  </a:lnTo>
                  <a:lnTo>
                    <a:pt x="1856525" y="406310"/>
                  </a:lnTo>
                  <a:lnTo>
                    <a:pt x="1820027" y="442808"/>
                  </a:lnTo>
                  <a:close/>
                  <a:moveTo>
                    <a:pt x="1827008" y="522778"/>
                  </a:moveTo>
                  <a:lnTo>
                    <a:pt x="1831569" y="527340"/>
                  </a:lnTo>
                  <a:lnTo>
                    <a:pt x="1795071" y="563838"/>
                  </a:lnTo>
                  <a:lnTo>
                    <a:pt x="1790510" y="559276"/>
                  </a:lnTo>
                  <a:lnTo>
                    <a:pt x="1827008" y="522778"/>
                  </a:lnTo>
                  <a:close/>
                  <a:moveTo>
                    <a:pt x="1806614" y="648370"/>
                  </a:moveTo>
                  <a:lnTo>
                    <a:pt x="1770116" y="684867"/>
                  </a:lnTo>
                  <a:lnTo>
                    <a:pt x="1765554" y="680306"/>
                  </a:lnTo>
                  <a:lnTo>
                    <a:pt x="1802052" y="643808"/>
                  </a:lnTo>
                  <a:lnTo>
                    <a:pt x="1806614" y="648370"/>
                  </a:lnTo>
                  <a:close/>
                  <a:moveTo>
                    <a:pt x="1771987" y="394768"/>
                  </a:moveTo>
                  <a:lnTo>
                    <a:pt x="1767425" y="390206"/>
                  </a:lnTo>
                  <a:lnTo>
                    <a:pt x="1803923" y="353708"/>
                  </a:lnTo>
                  <a:lnTo>
                    <a:pt x="1808485" y="358270"/>
                  </a:lnTo>
                  <a:lnTo>
                    <a:pt x="1771987" y="394768"/>
                  </a:lnTo>
                  <a:close/>
                  <a:moveTo>
                    <a:pt x="1778968" y="474738"/>
                  </a:moveTo>
                  <a:lnTo>
                    <a:pt x="1783529" y="479299"/>
                  </a:lnTo>
                  <a:lnTo>
                    <a:pt x="1747031" y="515797"/>
                  </a:lnTo>
                  <a:lnTo>
                    <a:pt x="1742470" y="511236"/>
                  </a:lnTo>
                  <a:lnTo>
                    <a:pt x="1778968" y="474738"/>
                  </a:lnTo>
                  <a:close/>
                  <a:moveTo>
                    <a:pt x="1754012" y="595774"/>
                  </a:moveTo>
                  <a:lnTo>
                    <a:pt x="1758573" y="600336"/>
                  </a:lnTo>
                  <a:lnTo>
                    <a:pt x="1722075" y="636834"/>
                  </a:lnTo>
                  <a:lnTo>
                    <a:pt x="1717514" y="632272"/>
                  </a:lnTo>
                  <a:lnTo>
                    <a:pt x="1754012" y="595774"/>
                  </a:lnTo>
                  <a:close/>
                  <a:moveTo>
                    <a:pt x="1752134" y="885874"/>
                  </a:moveTo>
                  <a:lnTo>
                    <a:pt x="1756696" y="890435"/>
                  </a:lnTo>
                  <a:lnTo>
                    <a:pt x="1720205" y="926933"/>
                  </a:lnTo>
                  <a:lnTo>
                    <a:pt x="1715643" y="922372"/>
                  </a:lnTo>
                  <a:lnTo>
                    <a:pt x="1752134" y="885874"/>
                  </a:lnTo>
                  <a:close/>
                  <a:moveTo>
                    <a:pt x="1745160" y="805904"/>
                  </a:moveTo>
                  <a:lnTo>
                    <a:pt x="1740599" y="801342"/>
                  </a:lnTo>
                  <a:lnTo>
                    <a:pt x="1777090" y="764844"/>
                  </a:lnTo>
                  <a:lnTo>
                    <a:pt x="1781652" y="769406"/>
                  </a:lnTo>
                  <a:lnTo>
                    <a:pt x="1745160" y="805904"/>
                  </a:lnTo>
                  <a:close/>
                  <a:moveTo>
                    <a:pt x="1800168" y="933908"/>
                  </a:moveTo>
                  <a:lnTo>
                    <a:pt x="1804730" y="938469"/>
                  </a:lnTo>
                  <a:lnTo>
                    <a:pt x="1768232" y="974967"/>
                  </a:lnTo>
                  <a:lnTo>
                    <a:pt x="1763670" y="970406"/>
                  </a:lnTo>
                  <a:lnTo>
                    <a:pt x="1800168" y="933908"/>
                  </a:lnTo>
                  <a:close/>
                  <a:moveTo>
                    <a:pt x="1793194" y="853938"/>
                  </a:moveTo>
                  <a:lnTo>
                    <a:pt x="1788632" y="849376"/>
                  </a:lnTo>
                  <a:lnTo>
                    <a:pt x="1825124" y="812878"/>
                  </a:lnTo>
                  <a:lnTo>
                    <a:pt x="1829685" y="817440"/>
                  </a:lnTo>
                  <a:lnTo>
                    <a:pt x="1793194" y="853938"/>
                  </a:lnTo>
                  <a:close/>
                  <a:moveTo>
                    <a:pt x="1818156" y="732908"/>
                  </a:moveTo>
                  <a:lnTo>
                    <a:pt x="1813594" y="728346"/>
                  </a:lnTo>
                  <a:lnTo>
                    <a:pt x="1850093" y="691848"/>
                  </a:lnTo>
                  <a:lnTo>
                    <a:pt x="1854654" y="696410"/>
                  </a:lnTo>
                  <a:lnTo>
                    <a:pt x="1818156" y="732908"/>
                  </a:lnTo>
                  <a:close/>
                  <a:moveTo>
                    <a:pt x="1873164" y="860918"/>
                  </a:moveTo>
                  <a:lnTo>
                    <a:pt x="1877726" y="865480"/>
                  </a:lnTo>
                  <a:lnTo>
                    <a:pt x="1841234" y="901978"/>
                  </a:lnTo>
                  <a:lnTo>
                    <a:pt x="1836673" y="897416"/>
                  </a:lnTo>
                  <a:lnTo>
                    <a:pt x="1873164" y="860918"/>
                  </a:lnTo>
                  <a:close/>
                  <a:moveTo>
                    <a:pt x="1866190" y="780942"/>
                  </a:moveTo>
                  <a:lnTo>
                    <a:pt x="1861628" y="776380"/>
                  </a:lnTo>
                  <a:lnTo>
                    <a:pt x="1898126" y="739882"/>
                  </a:lnTo>
                  <a:lnTo>
                    <a:pt x="1902688" y="744444"/>
                  </a:lnTo>
                  <a:lnTo>
                    <a:pt x="1866190" y="780942"/>
                  </a:lnTo>
                  <a:close/>
                  <a:moveTo>
                    <a:pt x="1921205" y="908959"/>
                  </a:moveTo>
                  <a:lnTo>
                    <a:pt x="1925766" y="913520"/>
                  </a:lnTo>
                  <a:lnTo>
                    <a:pt x="1889268" y="950018"/>
                  </a:lnTo>
                  <a:lnTo>
                    <a:pt x="1884706" y="945457"/>
                  </a:lnTo>
                  <a:lnTo>
                    <a:pt x="1921205" y="908959"/>
                  </a:lnTo>
                  <a:close/>
                  <a:moveTo>
                    <a:pt x="1914224" y="828982"/>
                  </a:moveTo>
                  <a:lnTo>
                    <a:pt x="1909662" y="824420"/>
                  </a:lnTo>
                  <a:lnTo>
                    <a:pt x="1946160" y="787923"/>
                  </a:lnTo>
                  <a:lnTo>
                    <a:pt x="1950722" y="792484"/>
                  </a:lnTo>
                  <a:lnTo>
                    <a:pt x="1914224" y="828982"/>
                  </a:lnTo>
                  <a:close/>
                  <a:moveTo>
                    <a:pt x="1939179" y="707952"/>
                  </a:moveTo>
                  <a:lnTo>
                    <a:pt x="1934618" y="703391"/>
                  </a:lnTo>
                  <a:lnTo>
                    <a:pt x="1971116" y="666893"/>
                  </a:lnTo>
                  <a:lnTo>
                    <a:pt x="1975677" y="671454"/>
                  </a:lnTo>
                  <a:lnTo>
                    <a:pt x="1939179" y="707952"/>
                  </a:lnTo>
                  <a:close/>
                  <a:moveTo>
                    <a:pt x="1959573" y="582354"/>
                  </a:moveTo>
                  <a:lnTo>
                    <a:pt x="1996072" y="545856"/>
                  </a:lnTo>
                  <a:lnTo>
                    <a:pt x="2000633" y="550418"/>
                  </a:lnTo>
                  <a:lnTo>
                    <a:pt x="1964135" y="586916"/>
                  </a:lnTo>
                  <a:lnTo>
                    <a:pt x="1959573" y="582354"/>
                  </a:lnTo>
                  <a:close/>
                  <a:moveTo>
                    <a:pt x="1994200" y="835963"/>
                  </a:moveTo>
                  <a:lnTo>
                    <a:pt x="1998762" y="840524"/>
                  </a:lnTo>
                  <a:lnTo>
                    <a:pt x="1962264" y="877022"/>
                  </a:lnTo>
                  <a:lnTo>
                    <a:pt x="1957702" y="872461"/>
                  </a:lnTo>
                  <a:lnTo>
                    <a:pt x="1994200" y="835963"/>
                  </a:lnTo>
                  <a:close/>
                  <a:moveTo>
                    <a:pt x="1987220" y="755986"/>
                  </a:moveTo>
                  <a:lnTo>
                    <a:pt x="1982658" y="751424"/>
                  </a:lnTo>
                  <a:lnTo>
                    <a:pt x="2019156" y="714927"/>
                  </a:lnTo>
                  <a:lnTo>
                    <a:pt x="2023718" y="719488"/>
                  </a:lnTo>
                  <a:lnTo>
                    <a:pt x="1987220" y="755986"/>
                  </a:lnTo>
                  <a:close/>
                  <a:moveTo>
                    <a:pt x="2021034" y="424827"/>
                  </a:moveTo>
                  <a:lnTo>
                    <a:pt x="2025595" y="429388"/>
                  </a:lnTo>
                  <a:lnTo>
                    <a:pt x="1989103" y="465886"/>
                  </a:lnTo>
                  <a:lnTo>
                    <a:pt x="1984542" y="461325"/>
                  </a:lnTo>
                  <a:lnTo>
                    <a:pt x="2021034" y="424827"/>
                  </a:lnTo>
                  <a:close/>
                  <a:moveTo>
                    <a:pt x="1972993" y="376793"/>
                  </a:moveTo>
                  <a:lnTo>
                    <a:pt x="1977555" y="381354"/>
                  </a:lnTo>
                  <a:lnTo>
                    <a:pt x="1941063" y="417852"/>
                  </a:lnTo>
                  <a:lnTo>
                    <a:pt x="1936502" y="413291"/>
                  </a:lnTo>
                  <a:lnTo>
                    <a:pt x="1972993" y="376793"/>
                  </a:lnTo>
                  <a:close/>
                  <a:moveTo>
                    <a:pt x="1924953" y="328753"/>
                  </a:moveTo>
                  <a:lnTo>
                    <a:pt x="1929514" y="333314"/>
                  </a:lnTo>
                  <a:lnTo>
                    <a:pt x="1893023" y="369812"/>
                  </a:lnTo>
                  <a:lnTo>
                    <a:pt x="1888461" y="365251"/>
                  </a:lnTo>
                  <a:lnTo>
                    <a:pt x="1924953" y="328753"/>
                  </a:lnTo>
                  <a:close/>
                  <a:moveTo>
                    <a:pt x="1876919" y="280719"/>
                  </a:moveTo>
                  <a:lnTo>
                    <a:pt x="1881481" y="285280"/>
                  </a:lnTo>
                  <a:lnTo>
                    <a:pt x="1844989" y="321778"/>
                  </a:lnTo>
                  <a:lnTo>
                    <a:pt x="1840428" y="317217"/>
                  </a:lnTo>
                  <a:lnTo>
                    <a:pt x="1876919" y="280719"/>
                  </a:lnTo>
                  <a:close/>
                  <a:moveTo>
                    <a:pt x="1828885" y="232679"/>
                  </a:moveTo>
                  <a:lnTo>
                    <a:pt x="1833447" y="237240"/>
                  </a:lnTo>
                  <a:lnTo>
                    <a:pt x="1796955" y="273738"/>
                  </a:lnTo>
                  <a:lnTo>
                    <a:pt x="1792394" y="269177"/>
                  </a:lnTo>
                  <a:lnTo>
                    <a:pt x="1828885" y="232679"/>
                  </a:lnTo>
                  <a:close/>
                  <a:moveTo>
                    <a:pt x="1780845" y="184645"/>
                  </a:moveTo>
                  <a:lnTo>
                    <a:pt x="1785407" y="189206"/>
                  </a:lnTo>
                  <a:lnTo>
                    <a:pt x="1748908" y="225704"/>
                  </a:lnTo>
                  <a:lnTo>
                    <a:pt x="1744347" y="221143"/>
                  </a:lnTo>
                  <a:lnTo>
                    <a:pt x="1780845" y="184645"/>
                  </a:lnTo>
                  <a:close/>
                  <a:moveTo>
                    <a:pt x="1755889" y="305675"/>
                  </a:moveTo>
                  <a:lnTo>
                    <a:pt x="1760451" y="310236"/>
                  </a:lnTo>
                  <a:lnTo>
                    <a:pt x="1723953" y="346734"/>
                  </a:lnTo>
                  <a:lnTo>
                    <a:pt x="1719392" y="342172"/>
                  </a:lnTo>
                  <a:lnTo>
                    <a:pt x="1755889" y="305675"/>
                  </a:lnTo>
                  <a:close/>
                  <a:moveTo>
                    <a:pt x="1730934" y="426704"/>
                  </a:moveTo>
                  <a:lnTo>
                    <a:pt x="1735495" y="431266"/>
                  </a:lnTo>
                  <a:lnTo>
                    <a:pt x="1698997" y="467764"/>
                  </a:lnTo>
                  <a:lnTo>
                    <a:pt x="1694436" y="463202"/>
                  </a:lnTo>
                  <a:lnTo>
                    <a:pt x="1730934" y="426704"/>
                  </a:lnTo>
                  <a:close/>
                  <a:moveTo>
                    <a:pt x="1707856" y="257634"/>
                  </a:moveTo>
                  <a:lnTo>
                    <a:pt x="1712417" y="262196"/>
                  </a:lnTo>
                  <a:lnTo>
                    <a:pt x="1675919" y="298694"/>
                  </a:lnTo>
                  <a:lnTo>
                    <a:pt x="1671358" y="294132"/>
                  </a:lnTo>
                  <a:lnTo>
                    <a:pt x="1707856" y="257634"/>
                  </a:lnTo>
                  <a:close/>
                  <a:moveTo>
                    <a:pt x="1659815" y="209600"/>
                  </a:moveTo>
                  <a:lnTo>
                    <a:pt x="1664377" y="214162"/>
                  </a:lnTo>
                  <a:lnTo>
                    <a:pt x="1627879" y="250660"/>
                  </a:lnTo>
                  <a:lnTo>
                    <a:pt x="1623317" y="246098"/>
                  </a:lnTo>
                  <a:lnTo>
                    <a:pt x="1659815" y="209600"/>
                  </a:lnTo>
                  <a:close/>
                  <a:moveTo>
                    <a:pt x="1634853" y="330630"/>
                  </a:moveTo>
                  <a:lnTo>
                    <a:pt x="1639415" y="335192"/>
                  </a:lnTo>
                  <a:lnTo>
                    <a:pt x="1602923" y="371690"/>
                  </a:lnTo>
                  <a:lnTo>
                    <a:pt x="1598362" y="367128"/>
                  </a:lnTo>
                  <a:lnTo>
                    <a:pt x="1634853" y="330630"/>
                  </a:lnTo>
                  <a:close/>
                  <a:moveTo>
                    <a:pt x="1586819" y="282596"/>
                  </a:moveTo>
                  <a:lnTo>
                    <a:pt x="1591381" y="287158"/>
                  </a:lnTo>
                  <a:lnTo>
                    <a:pt x="1554883" y="323656"/>
                  </a:lnTo>
                  <a:lnTo>
                    <a:pt x="1550321" y="319094"/>
                  </a:lnTo>
                  <a:lnTo>
                    <a:pt x="1586819" y="282596"/>
                  </a:lnTo>
                  <a:close/>
                  <a:moveTo>
                    <a:pt x="1538786" y="234556"/>
                  </a:moveTo>
                  <a:lnTo>
                    <a:pt x="1543347" y="239117"/>
                  </a:lnTo>
                  <a:lnTo>
                    <a:pt x="1506849" y="275615"/>
                  </a:lnTo>
                  <a:lnTo>
                    <a:pt x="1502288" y="271054"/>
                  </a:lnTo>
                  <a:lnTo>
                    <a:pt x="1538786" y="234556"/>
                  </a:lnTo>
                  <a:close/>
                  <a:moveTo>
                    <a:pt x="1513830" y="355586"/>
                  </a:moveTo>
                  <a:lnTo>
                    <a:pt x="1518391" y="360147"/>
                  </a:lnTo>
                  <a:lnTo>
                    <a:pt x="1481893" y="396645"/>
                  </a:lnTo>
                  <a:lnTo>
                    <a:pt x="1477332" y="392084"/>
                  </a:lnTo>
                  <a:lnTo>
                    <a:pt x="1513830" y="355586"/>
                  </a:lnTo>
                  <a:close/>
                  <a:moveTo>
                    <a:pt x="1465790" y="307552"/>
                  </a:moveTo>
                  <a:lnTo>
                    <a:pt x="1470351" y="312113"/>
                  </a:lnTo>
                  <a:lnTo>
                    <a:pt x="1433853" y="348611"/>
                  </a:lnTo>
                  <a:lnTo>
                    <a:pt x="1429292" y="344050"/>
                  </a:lnTo>
                  <a:lnTo>
                    <a:pt x="1465790" y="307552"/>
                  </a:lnTo>
                  <a:close/>
                  <a:moveTo>
                    <a:pt x="1440828" y="428582"/>
                  </a:moveTo>
                  <a:lnTo>
                    <a:pt x="1445389" y="433143"/>
                  </a:lnTo>
                  <a:lnTo>
                    <a:pt x="1408898" y="469641"/>
                  </a:lnTo>
                  <a:lnTo>
                    <a:pt x="1404336" y="465080"/>
                  </a:lnTo>
                  <a:lnTo>
                    <a:pt x="1440828" y="428582"/>
                  </a:lnTo>
                  <a:close/>
                  <a:moveTo>
                    <a:pt x="1392794" y="380541"/>
                  </a:moveTo>
                  <a:lnTo>
                    <a:pt x="1397355" y="385103"/>
                  </a:lnTo>
                  <a:lnTo>
                    <a:pt x="1360864" y="421601"/>
                  </a:lnTo>
                  <a:lnTo>
                    <a:pt x="1356302" y="417039"/>
                  </a:lnTo>
                  <a:lnTo>
                    <a:pt x="1392794" y="380541"/>
                  </a:lnTo>
                  <a:close/>
                  <a:moveTo>
                    <a:pt x="1367838" y="501578"/>
                  </a:moveTo>
                  <a:lnTo>
                    <a:pt x="1372400" y="506139"/>
                  </a:lnTo>
                  <a:lnTo>
                    <a:pt x="1335902" y="542637"/>
                  </a:lnTo>
                  <a:lnTo>
                    <a:pt x="1331340" y="538076"/>
                  </a:lnTo>
                  <a:lnTo>
                    <a:pt x="1367838" y="501578"/>
                  </a:lnTo>
                  <a:close/>
                  <a:moveTo>
                    <a:pt x="1347437" y="627169"/>
                  </a:moveTo>
                  <a:lnTo>
                    <a:pt x="1310946" y="663667"/>
                  </a:lnTo>
                  <a:lnTo>
                    <a:pt x="1306384" y="659105"/>
                  </a:lnTo>
                  <a:lnTo>
                    <a:pt x="1342876" y="622607"/>
                  </a:lnTo>
                  <a:lnTo>
                    <a:pt x="1347437" y="627169"/>
                  </a:lnTo>
                  <a:close/>
                  <a:moveTo>
                    <a:pt x="1319798" y="453537"/>
                  </a:moveTo>
                  <a:lnTo>
                    <a:pt x="1324359" y="458099"/>
                  </a:lnTo>
                  <a:lnTo>
                    <a:pt x="1287868" y="494597"/>
                  </a:lnTo>
                  <a:lnTo>
                    <a:pt x="1283306" y="490035"/>
                  </a:lnTo>
                  <a:lnTo>
                    <a:pt x="1319798" y="453537"/>
                  </a:lnTo>
                  <a:close/>
                  <a:moveTo>
                    <a:pt x="1294842" y="574567"/>
                  </a:moveTo>
                  <a:lnTo>
                    <a:pt x="1299404" y="579129"/>
                  </a:lnTo>
                  <a:lnTo>
                    <a:pt x="1262906" y="615627"/>
                  </a:lnTo>
                  <a:lnTo>
                    <a:pt x="1258344" y="611065"/>
                  </a:lnTo>
                  <a:lnTo>
                    <a:pt x="1294842" y="574567"/>
                  </a:lnTo>
                  <a:close/>
                  <a:moveTo>
                    <a:pt x="1274448" y="700165"/>
                  </a:moveTo>
                  <a:lnTo>
                    <a:pt x="1237950" y="736663"/>
                  </a:lnTo>
                  <a:lnTo>
                    <a:pt x="1233389" y="732101"/>
                  </a:lnTo>
                  <a:lnTo>
                    <a:pt x="1269887" y="695603"/>
                  </a:lnTo>
                  <a:lnTo>
                    <a:pt x="1274448" y="700165"/>
                  </a:lnTo>
                  <a:close/>
                  <a:moveTo>
                    <a:pt x="1246808" y="526533"/>
                  </a:moveTo>
                  <a:lnTo>
                    <a:pt x="1251370" y="531095"/>
                  </a:lnTo>
                  <a:lnTo>
                    <a:pt x="1214872" y="567593"/>
                  </a:lnTo>
                  <a:lnTo>
                    <a:pt x="1210310" y="563031"/>
                  </a:lnTo>
                  <a:lnTo>
                    <a:pt x="1246808" y="526533"/>
                  </a:lnTo>
                  <a:close/>
                  <a:moveTo>
                    <a:pt x="1198775" y="478493"/>
                  </a:moveTo>
                  <a:lnTo>
                    <a:pt x="1203336" y="483054"/>
                  </a:lnTo>
                  <a:lnTo>
                    <a:pt x="1166838" y="519552"/>
                  </a:lnTo>
                  <a:lnTo>
                    <a:pt x="1162277" y="514991"/>
                  </a:lnTo>
                  <a:lnTo>
                    <a:pt x="1198775" y="478493"/>
                  </a:lnTo>
                  <a:close/>
                  <a:moveTo>
                    <a:pt x="1173812" y="599529"/>
                  </a:moveTo>
                  <a:lnTo>
                    <a:pt x="1178374" y="604091"/>
                  </a:lnTo>
                  <a:lnTo>
                    <a:pt x="1141876" y="640589"/>
                  </a:lnTo>
                  <a:lnTo>
                    <a:pt x="1137314" y="636027"/>
                  </a:lnTo>
                  <a:lnTo>
                    <a:pt x="1173812" y="599529"/>
                  </a:lnTo>
                  <a:close/>
                  <a:moveTo>
                    <a:pt x="1153412" y="725120"/>
                  </a:moveTo>
                  <a:lnTo>
                    <a:pt x="1116920" y="761618"/>
                  </a:lnTo>
                  <a:lnTo>
                    <a:pt x="1112359" y="757057"/>
                  </a:lnTo>
                  <a:lnTo>
                    <a:pt x="1148850" y="720559"/>
                  </a:lnTo>
                  <a:lnTo>
                    <a:pt x="1153412" y="725120"/>
                  </a:lnTo>
                  <a:close/>
                  <a:moveTo>
                    <a:pt x="1125779" y="551489"/>
                  </a:moveTo>
                  <a:lnTo>
                    <a:pt x="1130340" y="556050"/>
                  </a:lnTo>
                  <a:lnTo>
                    <a:pt x="1093842" y="592548"/>
                  </a:lnTo>
                  <a:lnTo>
                    <a:pt x="1089281" y="587987"/>
                  </a:lnTo>
                  <a:lnTo>
                    <a:pt x="1125779" y="551489"/>
                  </a:lnTo>
                  <a:close/>
                  <a:moveTo>
                    <a:pt x="1105378" y="677080"/>
                  </a:moveTo>
                  <a:lnTo>
                    <a:pt x="1068886" y="713578"/>
                  </a:lnTo>
                  <a:lnTo>
                    <a:pt x="1064325" y="709017"/>
                  </a:lnTo>
                  <a:lnTo>
                    <a:pt x="1100817" y="672519"/>
                  </a:lnTo>
                  <a:lnTo>
                    <a:pt x="1105378" y="677080"/>
                  </a:lnTo>
                  <a:close/>
                  <a:moveTo>
                    <a:pt x="1077745" y="503455"/>
                  </a:moveTo>
                  <a:lnTo>
                    <a:pt x="1082306" y="508017"/>
                  </a:lnTo>
                  <a:lnTo>
                    <a:pt x="1045808" y="544515"/>
                  </a:lnTo>
                  <a:lnTo>
                    <a:pt x="1041247" y="539953"/>
                  </a:lnTo>
                  <a:lnTo>
                    <a:pt x="1077745" y="503455"/>
                  </a:lnTo>
                  <a:close/>
                  <a:moveTo>
                    <a:pt x="54473" y="575096"/>
                  </a:moveTo>
                  <a:lnTo>
                    <a:pt x="49911" y="570535"/>
                  </a:lnTo>
                  <a:lnTo>
                    <a:pt x="86403" y="534037"/>
                  </a:lnTo>
                  <a:lnTo>
                    <a:pt x="90964" y="538598"/>
                  </a:lnTo>
                  <a:lnTo>
                    <a:pt x="54473" y="575096"/>
                  </a:lnTo>
                  <a:close/>
                  <a:moveTo>
                    <a:pt x="66015" y="659628"/>
                  </a:moveTo>
                  <a:lnTo>
                    <a:pt x="29517" y="696126"/>
                  </a:lnTo>
                  <a:lnTo>
                    <a:pt x="24956" y="691564"/>
                  </a:lnTo>
                  <a:lnTo>
                    <a:pt x="61454" y="655067"/>
                  </a:lnTo>
                  <a:lnTo>
                    <a:pt x="66015" y="659628"/>
                  </a:lnTo>
                  <a:close/>
                  <a:moveTo>
                    <a:pt x="109494" y="703107"/>
                  </a:moveTo>
                  <a:lnTo>
                    <a:pt x="114055" y="707668"/>
                  </a:lnTo>
                  <a:lnTo>
                    <a:pt x="77557" y="744166"/>
                  </a:lnTo>
                  <a:lnTo>
                    <a:pt x="72996" y="739605"/>
                  </a:lnTo>
                  <a:lnTo>
                    <a:pt x="109494" y="703107"/>
                  </a:lnTo>
                  <a:close/>
                  <a:moveTo>
                    <a:pt x="883713" y="601407"/>
                  </a:moveTo>
                  <a:lnTo>
                    <a:pt x="888274" y="605968"/>
                  </a:lnTo>
                  <a:lnTo>
                    <a:pt x="851783" y="642466"/>
                  </a:lnTo>
                  <a:lnTo>
                    <a:pt x="847221" y="637905"/>
                  </a:lnTo>
                  <a:lnTo>
                    <a:pt x="883713" y="601407"/>
                  </a:lnTo>
                  <a:close/>
                  <a:moveTo>
                    <a:pt x="872170" y="516868"/>
                  </a:moveTo>
                  <a:lnTo>
                    <a:pt x="908662" y="480371"/>
                  </a:lnTo>
                  <a:lnTo>
                    <a:pt x="913223" y="484932"/>
                  </a:lnTo>
                  <a:lnTo>
                    <a:pt x="876732" y="521430"/>
                  </a:lnTo>
                  <a:lnTo>
                    <a:pt x="872170" y="516868"/>
                  </a:lnTo>
                  <a:close/>
                  <a:moveTo>
                    <a:pt x="863318" y="726991"/>
                  </a:moveTo>
                  <a:lnTo>
                    <a:pt x="826820" y="763489"/>
                  </a:lnTo>
                  <a:lnTo>
                    <a:pt x="822259" y="758928"/>
                  </a:lnTo>
                  <a:lnTo>
                    <a:pt x="858757" y="722430"/>
                  </a:lnTo>
                  <a:lnTo>
                    <a:pt x="863318" y="726991"/>
                  </a:lnTo>
                  <a:close/>
                  <a:moveTo>
                    <a:pt x="828698" y="473390"/>
                  </a:moveTo>
                  <a:lnTo>
                    <a:pt x="824136" y="468828"/>
                  </a:lnTo>
                  <a:lnTo>
                    <a:pt x="860628" y="432330"/>
                  </a:lnTo>
                  <a:lnTo>
                    <a:pt x="865189" y="436892"/>
                  </a:lnTo>
                  <a:lnTo>
                    <a:pt x="828698" y="473390"/>
                  </a:lnTo>
                  <a:close/>
                  <a:moveTo>
                    <a:pt x="835672" y="553366"/>
                  </a:moveTo>
                  <a:lnTo>
                    <a:pt x="840234" y="557928"/>
                  </a:lnTo>
                  <a:lnTo>
                    <a:pt x="803742" y="594426"/>
                  </a:lnTo>
                  <a:lnTo>
                    <a:pt x="799181" y="589864"/>
                  </a:lnTo>
                  <a:lnTo>
                    <a:pt x="835672" y="553366"/>
                  </a:lnTo>
                  <a:close/>
                  <a:moveTo>
                    <a:pt x="223543" y="598181"/>
                  </a:moveTo>
                  <a:lnTo>
                    <a:pt x="218981" y="593619"/>
                  </a:lnTo>
                  <a:lnTo>
                    <a:pt x="255473" y="557121"/>
                  </a:lnTo>
                  <a:lnTo>
                    <a:pt x="260034" y="561683"/>
                  </a:lnTo>
                  <a:lnTo>
                    <a:pt x="223543" y="598181"/>
                  </a:lnTo>
                  <a:close/>
                  <a:moveTo>
                    <a:pt x="235079" y="682713"/>
                  </a:moveTo>
                  <a:lnTo>
                    <a:pt x="198581" y="719211"/>
                  </a:lnTo>
                  <a:lnTo>
                    <a:pt x="194019" y="714649"/>
                  </a:lnTo>
                  <a:lnTo>
                    <a:pt x="230517" y="678151"/>
                  </a:lnTo>
                  <a:lnTo>
                    <a:pt x="235079" y="682713"/>
                  </a:lnTo>
                  <a:close/>
                  <a:moveTo>
                    <a:pt x="278557" y="726185"/>
                  </a:moveTo>
                  <a:lnTo>
                    <a:pt x="283119" y="730746"/>
                  </a:lnTo>
                  <a:lnTo>
                    <a:pt x="246621" y="767244"/>
                  </a:lnTo>
                  <a:lnTo>
                    <a:pt x="242059" y="762683"/>
                  </a:lnTo>
                  <a:lnTo>
                    <a:pt x="278557" y="726185"/>
                  </a:lnTo>
                  <a:close/>
                  <a:moveTo>
                    <a:pt x="271583" y="646215"/>
                  </a:moveTo>
                  <a:lnTo>
                    <a:pt x="267022" y="641653"/>
                  </a:lnTo>
                  <a:lnTo>
                    <a:pt x="303513" y="605155"/>
                  </a:lnTo>
                  <a:lnTo>
                    <a:pt x="308075" y="609717"/>
                  </a:lnTo>
                  <a:lnTo>
                    <a:pt x="271583" y="646215"/>
                  </a:lnTo>
                  <a:close/>
                  <a:moveTo>
                    <a:pt x="326591" y="774225"/>
                  </a:moveTo>
                  <a:lnTo>
                    <a:pt x="331153" y="778787"/>
                  </a:lnTo>
                  <a:lnTo>
                    <a:pt x="294661" y="815285"/>
                  </a:lnTo>
                  <a:lnTo>
                    <a:pt x="290100" y="810723"/>
                  </a:lnTo>
                  <a:lnTo>
                    <a:pt x="326591" y="774225"/>
                  </a:lnTo>
                  <a:close/>
                  <a:moveTo>
                    <a:pt x="319617" y="694255"/>
                  </a:moveTo>
                  <a:lnTo>
                    <a:pt x="315055" y="689693"/>
                  </a:lnTo>
                  <a:lnTo>
                    <a:pt x="351547" y="653196"/>
                  </a:lnTo>
                  <a:lnTo>
                    <a:pt x="356108" y="657757"/>
                  </a:lnTo>
                  <a:lnTo>
                    <a:pt x="319617" y="694255"/>
                  </a:lnTo>
                  <a:close/>
                  <a:moveTo>
                    <a:pt x="340011" y="568657"/>
                  </a:moveTo>
                  <a:lnTo>
                    <a:pt x="376509" y="532159"/>
                  </a:lnTo>
                  <a:lnTo>
                    <a:pt x="381071" y="536721"/>
                  </a:lnTo>
                  <a:lnTo>
                    <a:pt x="344572" y="573219"/>
                  </a:lnTo>
                  <a:lnTo>
                    <a:pt x="340011" y="568657"/>
                  </a:lnTo>
                  <a:close/>
                  <a:moveTo>
                    <a:pt x="374632" y="822266"/>
                  </a:moveTo>
                  <a:lnTo>
                    <a:pt x="379193" y="826827"/>
                  </a:lnTo>
                  <a:lnTo>
                    <a:pt x="342695" y="863325"/>
                  </a:lnTo>
                  <a:lnTo>
                    <a:pt x="338134" y="858763"/>
                  </a:lnTo>
                  <a:lnTo>
                    <a:pt x="374632" y="822266"/>
                  </a:lnTo>
                  <a:close/>
                  <a:moveTo>
                    <a:pt x="367651" y="742289"/>
                  </a:moveTo>
                  <a:lnTo>
                    <a:pt x="363089" y="737727"/>
                  </a:lnTo>
                  <a:lnTo>
                    <a:pt x="399581" y="701229"/>
                  </a:lnTo>
                  <a:lnTo>
                    <a:pt x="404142" y="705791"/>
                  </a:lnTo>
                  <a:lnTo>
                    <a:pt x="367651" y="742289"/>
                  </a:lnTo>
                  <a:close/>
                  <a:moveTo>
                    <a:pt x="424543" y="580200"/>
                  </a:moveTo>
                  <a:lnTo>
                    <a:pt x="429104" y="584761"/>
                  </a:lnTo>
                  <a:lnTo>
                    <a:pt x="392613" y="621259"/>
                  </a:lnTo>
                  <a:lnTo>
                    <a:pt x="388051" y="616698"/>
                  </a:lnTo>
                  <a:lnTo>
                    <a:pt x="424543" y="580200"/>
                  </a:lnTo>
                  <a:close/>
                  <a:moveTo>
                    <a:pt x="413001" y="495661"/>
                  </a:moveTo>
                  <a:lnTo>
                    <a:pt x="449498" y="459163"/>
                  </a:lnTo>
                  <a:lnTo>
                    <a:pt x="454060" y="463725"/>
                  </a:lnTo>
                  <a:lnTo>
                    <a:pt x="417562" y="500223"/>
                  </a:lnTo>
                  <a:lnTo>
                    <a:pt x="413001" y="495661"/>
                  </a:lnTo>
                  <a:close/>
                  <a:moveTo>
                    <a:pt x="422672" y="870299"/>
                  </a:moveTo>
                  <a:lnTo>
                    <a:pt x="427233" y="874861"/>
                  </a:lnTo>
                  <a:lnTo>
                    <a:pt x="390735" y="911359"/>
                  </a:lnTo>
                  <a:lnTo>
                    <a:pt x="386174" y="906797"/>
                  </a:lnTo>
                  <a:lnTo>
                    <a:pt x="422672" y="870299"/>
                  </a:lnTo>
                  <a:close/>
                  <a:moveTo>
                    <a:pt x="415691" y="790329"/>
                  </a:moveTo>
                  <a:lnTo>
                    <a:pt x="411130" y="785768"/>
                  </a:lnTo>
                  <a:lnTo>
                    <a:pt x="447621" y="749270"/>
                  </a:lnTo>
                  <a:lnTo>
                    <a:pt x="452182" y="753831"/>
                  </a:lnTo>
                  <a:lnTo>
                    <a:pt x="415691" y="790329"/>
                  </a:lnTo>
                  <a:close/>
                  <a:moveTo>
                    <a:pt x="440647" y="669299"/>
                  </a:moveTo>
                  <a:lnTo>
                    <a:pt x="436085" y="664738"/>
                  </a:lnTo>
                  <a:lnTo>
                    <a:pt x="472583" y="628240"/>
                  </a:lnTo>
                  <a:lnTo>
                    <a:pt x="477145" y="632801"/>
                  </a:lnTo>
                  <a:lnTo>
                    <a:pt x="440647" y="669299"/>
                  </a:lnTo>
                  <a:close/>
                  <a:moveTo>
                    <a:pt x="461041" y="543702"/>
                  </a:moveTo>
                  <a:lnTo>
                    <a:pt x="497539" y="507204"/>
                  </a:lnTo>
                  <a:lnTo>
                    <a:pt x="502100" y="511765"/>
                  </a:lnTo>
                  <a:lnTo>
                    <a:pt x="465602" y="548263"/>
                  </a:lnTo>
                  <a:lnTo>
                    <a:pt x="461041" y="543702"/>
                  </a:lnTo>
                  <a:close/>
                  <a:moveTo>
                    <a:pt x="495661" y="797303"/>
                  </a:moveTo>
                  <a:lnTo>
                    <a:pt x="500223" y="801865"/>
                  </a:lnTo>
                  <a:lnTo>
                    <a:pt x="463731" y="838363"/>
                  </a:lnTo>
                  <a:lnTo>
                    <a:pt x="459170" y="833801"/>
                  </a:lnTo>
                  <a:lnTo>
                    <a:pt x="495661" y="797303"/>
                  </a:lnTo>
                  <a:close/>
                  <a:moveTo>
                    <a:pt x="488687" y="717333"/>
                  </a:moveTo>
                  <a:lnTo>
                    <a:pt x="484125" y="712772"/>
                  </a:lnTo>
                  <a:lnTo>
                    <a:pt x="520617" y="676274"/>
                  </a:lnTo>
                  <a:lnTo>
                    <a:pt x="525178" y="680835"/>
                  </a:lnTo>
                  <a:lnTo>
                    <a:pt x="488687" y="717333"/>
                  </a:lnTo>
                  <a:close/>
                  <a:moveTo>
                    <a:pt x="509075" y="591742"/>
                  </a:moveTo>
                  <a:lnTo>
                    <a:pt x="545573" y="555244"/>
                  </a:lnTo>
                  <a:lnTo>
                    <a:pt x="550134" y="559805"/>
                  </a:lnTo>
                  <a:lnTo>
                    <a:pt x="513636" y="596303"/>
                  </a:lnTo>
                  <a:lnTo>
                    <a:pt x="509075" y="591742"/>
                  </a:lnTo>
                  <a:close/>
                  <a:moveTo>
                    <a:pt x="543695" y="845344"/>
                  </a:moveTo>
                  <a:lnTo>
                    <a:pt x="548257" y="849905"/>
                  </a:lnTo>
                  <a:lnTo>
                    <a:pt x="511765" y="886403"/>
                  </a:lnTo>
                  <a:lnTo>
                    <a:pt x="507204" y="881842"/>
                  </a:lnTo>
                  <a:lnTo>
                    <a:pt x="543695" y="845344"/>
                  </a:lnTo>
                  <a:close/>
                  <a:moveTo>
                    <a:pt x="536721" y="765367"/>
                  </a:moveTo>
                  <a:lnTo>
                    <a:pt x="532159" y="760805"/>
                  </a:lnTo>
                  <a:lnTo>
                    <a:pt x="568657" y="724308"/>
                  </a:lnTo>
                  <a:lnTo>
                    <a:pt x="573219" y="728869"/>
                  </a:lnTo>
                  <a:lnTo>
                    <a:pt x="536721" y="765367"/>
                  </a:lnTo>
                  <a:close/>
                  <a:moveTo>
                    <a:pt x="561676" y="644337"/>
                  </a:moveTo>
                  <a:lnTo>
                    <a:pt x="557115" y="639776"/>
                  </a:lnTo>
                  <a:lnTo>
                    <a:pt x="593613" y="603278"/>
                  </a:lnTo>
                  <a:lnTo>
                    <a:pt x="598174" y="607839"/>
                  </a:lnTo>
                  <a:lnTo>
                    <a:pt x="561676" y="644337"/>
                  </a:lnTo>
                  <a:close/>
                  <a:moveTo>
                    <a:pt x="582077" y="518746"/>
                  </a:moveTo>
                  <a:lnTo>
                    <a:pt x="618569" y="482248"/>
                  </a:lnTo>
                  <a:lnTo>
                    <a:pt x="623130" y="486809"/>
                  </a:lnTo>
                  <a:lnTo>
                    <a:pt x="586638" y="523307"/>
                  </a:lnTo>
                  <a:lnTo>
                    <a:pt x="582077" y="518746"/>
                  </a:lnTo>
                  <a:close/>
                  <a:moveTo>
                    <a:pt x="616691" y="772348"/>
                  </a:moveTo>
                  <a:lnTo>
                    <a:pt x="621252" y="776909"/>
                  </a:lnTo>
                  <a:lnTo>
                    <a:pt x="584761" y="813407"/>
                  </a:lnTo>
                  <a:lnTo>
                    <a:pt x="580200" y="808846"/>
                  </a:lnTo>
                  <a:lnTo>
                    <a:pt x="616691" y="772348"/>
                  </a:lnTo>
                  <a:close/>
                  <a:moveTo>
                    <a:pt x="609717" y="692377"/>
                  </a:moveTo>
                  <a:lnTo>
                    <a:pt x="605155" y="687816"/>
                  </a:lnTo>
                  <a:lnTo>
                    <a:pt x="641653" y="651318"/>
                  </a:lnTo>
                  <a:lnTo>
                    <a:pt x="646215" y="655879"/>
                  </a:lnTo>
                  <a:lnTo>
                    <a:pt x="609717" y="692377"/>
                  </a:lnTo>
                  <a:close/>
                  <a:moveTo>
                    <a:pt x="630111" y="566780"/>
                  </a:moveTo>
                  <a:lnTo>
                    <a:pt x="666609" y="530282"/>
                  </a:lnTo>
                  <a:lnTo>
                    <a:pt x="671170" y="534843"/>
                  </a:lnTo>
                  <a:lnTo>
                    <a:pt x="634672" y="571341"/>
                  </a:lnTo>
                  <a:lnTo>
                    <a:pt x="630111" y="566780"/>
                  </a:lnTo>
                  <a:close/>
                  <a:moveTo>
                    <a:pt x="664731" y="820388"/>
                  </a:moveTo>
                  <a:lnTo>
                    <a:pt x="669293" y="824950"/>
                  </a:lnTo>
                  <a:lnTo>
                    <a:pt x="632795" y="861447"/>
                  </a:lnTo>
                  <a:lnTo>
                    <a:pt x="628233" y="856886"/>
                  </a:lnTo>
                  <a:lnTo>
                    <a:pt x="664731" y="820388"/>
                  </a:lnTo>
                  <a:close/>
                  <a:moveTo>
                    <a:pt x="657750" y="740418"/>
                  </a:moveTo>
                  <a:lnTo>
                    <a:pt x="653189" y="735856"/>
                  </a:lnTo>
                  <a:lnTo>
                    <a:pt x="689687" y="699358"/>
                  </a:lnTo>
                  <a:lnTo>
                    <a:pt x="694248" y="703920"/>
                  </a:lnTo>
                  <a:lnTo>
                    <a:pt x="657750" y="740418"/>
                  </a:lnTo>
                  <a:close/>
                  <a:moveTo>
                    <a:pt x="682706" y="619382"/>
                  </a:moveTo>
                  <a:lnTo>
                    <a:pt x="678145" y="614820"/>
                  </a:lnTo>
                  <a:lnTo>
                    <a:pt x="714643" y="578322"/>
                  </a:lnTo>
                  <a:lnTo>
                    <a:pt x="719204" y="582883"/>
                  </a:lnTo>
                  <a:lnTo>
                    <a:pt x="682706" y="619382"/>
                  </a:lnTo>
                  <a:close/>
                  <a:moveTo>
                    <a:pt x="737727" y="747392"/>
                  </a:moveTo>
                  <a:lnTo>
                    <a:pt x="742289" y="751954"/>
                  </a:lnTo>
                  <a:lnTo>
                    <a:pt x="705791" y="788451"/>
                  </a:lnTo>
                  <a:lnTo>
                    <a:pt x="701229" y="783890"/>
                  </a:lnTo>
                  <a:lnTo>
                    <a:pt x="737727" y="747392"/>
                  </a:lnTo>
                  <a:close/>
                  <a:moveTo>
                    <a:pt x="730746" y="667422"/>
                  </a:moveTo>
                  <a:lnTo>
                    <a:pt x="726185" y="662860"/>
                  </a:lnTo>
                  <a:lnTo>
                    <a:pt x="762683" y="626362"/>
                  </a:lnTo>
                  <a:lnTo>
                    <a:pt x="767244" y="630924"/>
                  </a:lnTo>
                  <a:lnTo>
                    <a:pt x="730746" y="667422"/>
                  </a:lnTo>
                  <a:close/>
                  <a:moveTo>
                    <a:pt x="785768" y="795426"/>
                  </a:moveTo>
                  <a:lnTo>
                    <a:pt x="790329" y="799987"/>
                  </a:lnTo>
                  <a:lnTo>
                    <a:pt x="753831" y="836485"/>
                  </a:lnTo>
                  <a:lnTo>
                    <a:pt x="749270" y="831924"/>
                  </a:lnTo>
                  <a:lnTo>
                    <a:pt x="785768" y="795426"/>
                  </a:lnTo>
                  <a:close/>
                  <a:moveTo>
                    <a:pt x="778780" y="715456"/>
                  </a:moveTo>
                  <a:lnTo>
                    <a:pt x="774219" y="710894"/>
                  </a:lnTo>
                  <a:lnTo>
                    <a:pt x="810717" y="674396"/>
                  </a:lnTo>
                  <a:lnTo>
                    <a:pt x="815278" y="678958"/>
                  </a:lnTo>
                  <a:lnTo>
                    <a:pt x="778780" y="715456"/>
                  </a:lnTo>
                  <a:close/>
                  <a:moveTo>
                    <a:pt x="780664" y="425356"/>
                  </a:moveTo>
                  <a:lnTo>
                    <a:pt x="776103" y="420794"/>
                  </a:lnTo>
                  <a:lnTo>
                    <a:pt x="812594" y="384296"/>
                  </a:lnTo>
                  <a:lnTo>
                    <a:pt x="817156" y="388858"/>
                  </a:lnTo>
                  <a:lnTo>
                    <a:pt x="780664" y="425356"/>
                  </a:lnTo>
                  <a:close/>
                  <a:moveTo>
                    <a:pt x="787639" y="505333"/>
                  </a:moveTo>
                  <a:lnTo>
                    <a:pt x="792200" y="509894"/>
                  </a:lnTo>
                  <a:lnTo>
                    <a:pt x="755709" y="546392"/>
                  </a:lnTo>
                  <a:lnTo>
                    <a:pt x="751147" y="541831"/>
                  </a:lnTo>
                  <a:lnTo>
                    <a:pt x="787639" y="505333"/>
                  </a:lnTo>
                  <a:close/>
                  <a:moveTo>
                    <a:pt x="732624" y="377322"/>
                  </a:moveTo>
                  <a:lnTo>
                    <a:pt x="728062" y="372761"/>
                  </a:lnTo>
                  <a:lnTo>
                    <a:pt x="764560" y="336263"/>
                  </a:lnTo>
                  <a:lnTo>
                    <a:pt x="769122" y="340824"/>
                  </a:lnTo>
                  <a:lnTo>
                    <a:pt x="732624" y="377322"/>
                  </a:lnTo>
                  <a:close/>
                  <a:moveTo>
                    <a:pt x="739605" y="457292"/>
                  </a:moveTo>
                  <a:lnTo>
                    <a:pt x="744166" y="461854"/>
                  </a:lnTo>
                  <a:lnTo>
                    <a:pt x="707675" y="498352"/>
                  </a:lnTo>
                  <a:lnTo>
                    <a:pt x="703113" y="493790"/>
                  </a:lnTo>
                  <a:lnTo>
                    <a:pt x="739605" y="457292"/>
                  </a:lnTo>
                  <a:close/>
                  <a:moveTo>
                    <a:pt x="684584" y="329282"/>
                  </a:moveTo>
                  <a:lnTo>
                    <a:pt x="680022" y="324720"/>
                  </a:lnTo>
                  <a:lnTo>
                    <a:pt x="716514" y="288222"/>
                  </a:lnTo>
                  <a:lnTo>
                    <a:pt x="721075" y="292784"/>
                  </a:lnTo>
                  <a:lnTo>
                    <a:pt x="684584" y="329282"/>
                  </a:lnTo>
                  <a:close/>
                  <a:moveTo>
                    <a:pt x="691558" y="409252"/>
                  </a:moveTo>
                  <a:lnTo>
                    <a:pt x="696119" y="413814"/>
                  </a:lnTo>
                  <a:lnTo>
                    <a:pt x="659628" y="450311"/>
                  </a:lnTo>
                  <a:lnTo>
                    <a:pt x="655066" y="445750"/>
                  </a:lnTo>
                  <a:lnTo>
                    <a:pt x="691558" y="409252"/>
                  </a:lnTo>
                  <a:close/>
                  <a:moveTo>
                    <a:pt x="636550" y="281241"/>
                  </a:moveTo>
                  <a:lnTo>
                    <a:pt x="631988" y="276680"/>
                  </a:lnTo>
                  <a:lnTo>
                    <a:pt x="668480" y="240182"/>
                  </a:lnTo>
                  <a:lnTo>
                    <a:pt x="673041" y="244743"/>
                  </a:lnTo>
                  <a:lnTo>
                    <a:pt x="636550" y="281241"/>
                  </a:lnTo>
                  <a:close/>
                  <a:moveTo>
                    <a:pt x="643524" y="361218"/>
                  </a:moveTo>
                  <a:lnTo>
                    <a:pt x="648086" y="365780"/>
                  </a:lnTo>
                  <a:lnTo>
                    <a:pt x="611594" y="402278"/>
                  </a:lnTo>
                  <a:lnTo>
                    <a:pt x="607033" y="397716"/>
                  </a:lnTo>
                  <a:lnTo>
                    <a:pt x="643524" y="361218"/>
                  </a:lnTo>
                  <a:close/>
                  <a:moveTo>
                    <a:pt x="588516" y="233208"/>
                  </a:moveTo>
                  <a:lnTo>
                    <a:pt x="583955" y="228646"/>
                  </a:lnTo>
                  <a:lnTo>
                    <a:pt x="620446" y="192148"/>
                  </a:lnTo>
                  <a:lnTo>
                    <a:pt x="625007" y="196710"/>
                  </a:lnTo>
                  <a:lnTo>
                    <a:pt x="588516" y="233208"/>
                  </a:lnTo>
                  <a:close/>
                  <a:moveTo>
                    <a:pt x="595490" y="313178"/>
                  </a:moveTo>
                  <a:lnTo>
                    <a:pt x="600052" y="317739"/>
                  </a:lnTo>
                  <a:lnTo>
                    <a:pt x="563560" y="354237"/>
                  </a:lnTo>
                  <a:lnTo>
                    <a:pt x="558999" y="349676"/>
                  </a:lnTo>
                  <a:lnTo>
                    <a:pt x="595490" y="313178"/>
                  </a:lnTo>
                  <a:close/>
                  <a:moveTo>
                    <a:pt x="570535" y="434214"/>
                  </a:moveTo>
                  <a:lnTo>
                    <a:pt x="575096" y="438776"/>
                  </a:lnTo>
                  <a:lnTo>
                    <a:pt x="538598" y="475274"/>
                  </a:lnTo>
                  <a:lnTo>
                    <a:pt x="534037" y="470712"/>
                  </a:lnTo>
                  <a:lnTo>
                    <a:pt x="570535" y="434214"/>
                  </a:lnTo>
                  <a:close/>
                  <a:moveTo>
                    <a:pt x="515520" y="306204"/>
                  </a:moveTo>
                  <a:lnTo>
                    <a:pt x="510959" y="301642"/>
                  </a:lnTo>
                  <a:lnTo>
                    <a:pt x="547450" y="265144"/>
                  </a:lnTo>
                  <a:lnTo>
                    <a:pt x="552012" y="269706"/>
                  </a:lnTo>
                  <a:lnTo>
                    <a:pt x="515520" y="306204"/>
                  </a:lnTo>
                  <a:close/>
                  <a:moveTo>
                    <a:pt x="522494" y="386174"/>
                  </a:moveTo>
                  <a:lnTo>
                    <a:pt x="527056" y="390735"/>
                  </a:lnTo>
                  <a:lnTo>
                    <a:pt x="490558" y="427233"/>
                  </a:lnTo>
                  <a:lnTo>
                    <a:pt x="485997" y="422672"/>
                  </a:lnTo>
                  <a:lnTo>
                    <a:pt x="522494" y="386174"/>
                  </a:lnTo>
                  <a:close/>
                  <a:moveTo>
                    <a:pt x="467486" y="258163"/>
                  </a:moveTo>
                  <a:lnTo>
                    <a:pt x="462925" y="253602"/>
                  </a:lnTo>
                  <a:lnTo>
                    <a:pt x="499416" y="217104"/>
                  </a:lnTo>
                  <a:lnTo>
                    <a:pt x="503978" y="221665"/>
                  </a:lnTo>
                  <a:lnTo>
                    <a:pt x="467486" y="258163"/>
                  </a:lnTo>
                  <a:close/>
                  <a:moveTo>
                    <a:pt x="474461" y="338134"/>
                  </a:moveTo>
                  <a:lnTo>
                    <a:pt x="479022" y="342695"/>
                  </a:lnTo>
                  <a:lnTo>
                    <a:pt x="442524" y="379193"/>
                  </a:lnTo>
                  <a:lnTo>
                    <a:pt x="437963" y="374632"/>
                  </a:lnTo>
                  <a:lnTo>
                    <a:pt x="474461" y="338134"/>
                  </a:lnTo>
                  <a:close/>
                  <a:moveTo>
                    <a:pt x="419446" y="210129"/>
                  </a:moveTo>
                  <a:lnTo>
                    <a:pt x="414884" y="205568"/>
                  </a:lnTo>
                  <a:lnTo>
                    <a:pt x="451376" y="169070"/>
                  </a:lnTo>
                  <a:lnTo>
                    <a:pt x="455937" y="173631"/>
                  </a:lnTo>
                  <a:lnTo>
                    <a:pt x="419446" y="210129"/>
                  </a:lnTo>
                  <a:close/>
                  <a:moveTo>
                    <a:pt x="426427" y="290100"/>
                  </a:moveTo>
                  <a:lnTo>
                    <a:pt x="430988" y="294661"/>
                  </a:lnTo>
                  <a:lnTo>
                    <a:pt x="394490" y="331159"/>
                  </a:lnTo>
                  <a:lnTo>
                    <a:pt x="389929" y="326598"/>
                  </a:lnTo>
                  <a:lnTo>
                    <a:pt x="426427" y="290100"/>
                  </a:lnTo>
                  <a:close/>
                  <a:moveTo>
                    <a:pt x="401465" y="411130"/>
                  </a:moveTo>
                  <a:lnTo>
                    <a:pt x="406026" y="415691"/>
                  </a:lnTo>
                  <a:lnTo>
                    <a:pt x="369528" y="452189"/>
                  </a:lnTo>
                  <a:lnTo>
                    <a:pt x="364967" y="447628"/>
                  </a:lnTo>
                  <a:lnTo>
                    <a:pt x="401465" y="411130"/>
                  </a:lnTo>
                  <a:close/>
                  <a:moveTo>
                    <a:pt x="346450" y="283125"/>
                  </a:moveTo>
                  <a:lnTo>
                    <a:pt x="341888" y="278564"/>
                  </a:lnTo>
                  <a:lnTo>
                    <a:pt x="378380" y="242066"/>
                  </a:lnTo>
                  <a:lnTo>
                    <a:pt x="382941" y="246627"/>
                  </a:lnTo>
                  <a:lnTo>
                    <a:pt x="346450" y="283125"/>
                  </a:lnTo>
                  <a:close/>
                  <a:moveTo>
                    <a:pt x="353431" y="363096"/>
                  </a:moveTo>
                  <a:lnTo>
                    <a:pt x="357992" y="367657"/>
                  </a:lnTo>
                  <a:lnTo>
                    <a:pt x="321494" y="404155"/>
                  </a:lnTo>
                  <a:lnTo>
                    <a:pt x="316933" y="399594"/>
                  </a:lnTo>
                  <a:lnTo>
                    <a:pt x="353431" y="363096"/>
                  </a:lnTo>
                  <a:close/>
                  <a:moveTo>
                    <a:pt x="328475" y="484125"/>
                  </a:moveTo>
                  <a:lnTo>
                    <a:pt x="333037" y="488687"/>
                  </a:lnTo>
                  <a:lnTo>
                    <a:pt x="296539" y="525185"/>
                  </a:lnTo>
                  <a:lnTo>
                    <a:pt x="291977" y="520623"/>
                  </a:lnTo>
                  <a:lnTo>
                    <a:pt x="328475" y="484125"/>
                  </a:lnTo>
                  <a:close/>
                  <a:moveTo>
                    <a:pt x="273454" y="356115"/>
                  </a:moveTo>
                  <a:lnTo>
                    <a:pt x="268893" y="351553"/>
                  </a:lnTo>
                  <a:lnTo>
                    <a:pt x="305391" y="315055"/>
                  </a:lnTo>
                  <a:lnTo>
                    <a:pt x="309952" y="319617"/>
                  </a:lnTo>
                  <a:lnTo>
                    <a:pt x="273454" y="356115"/>
                  </a:lnTo>
                  <a:close/>
                  <a:moveTo>
                    <a:pt x="280441" y="436085"/>
                  </a:moveTo>
                  <a:lnTo>
                    <a:pt x="285003" y="440647"/>
                  </a:lnTo>
                  <a:lnTo>
                    <a:pt x="248505" y="477145"/>
                  </a:lnTo>
                  <a:lnTo>
                    <a:pt x="243943" y="472583"/>
                  </a:lnTo>
                  <a:lnTo>
                    <a:pt x="280441" y="436085"/>
                  </a:lnTo>
                  <a:close/>
                  <a:moveTo>
                    <a:pt x="225414" y="308081"/>
                  </a:moveTo>
                  <a:lnTo>
                    <a:pt x="220852" y="303520"/>
                  </a:lnTo>
                  <a:lnTo>
                    <a:pt x="257350" y="267022"/>
                  </a:lnTo>
                  <a:lnTo>
                    <a:pt x="261912" y="271583"/>
                  </a:lnTo>
                  <a:lnTo>
                    <a:pt x="225414" y="308081"/>
                  </a:lnTo>
                  <a:close/>
                  <a:moveTo>
                    <a:pt x="232395" y="388051"/>
                  </a:moveTo>
                  <a:lnTo>
                    <a:pt x="236956" y="392613"/>
                  </a:lnTo>
                  <a:lnTo>
                    <a:pt x="200458" y="429111"/>
                  </a:lnTo>
                  <a:lnTo>
                    <a:pt x="195897" y="424549"/>
                  </a:lnTo>
                  <a:lnTo>
                    <a:pt x="232395" y="388051"/>
                  </a:lnTo>
                  <a:close/>
                  <a:moveTo>
                    <a:pt x="207439" y="509081"/>
                  </a:moveTo>
                  <a:lnTo>
                    <a:pt x="212000" y="513643"/>
                  </a:lnTo>
                  <a:lnTo>
                    <a:pt x="175509" y="550141"/>
                  </a:lnTo>
                  <a:lnTo>
                    <a:pt x="170947" y="545579"/>
                  </a:lnTo>
                  <a:lnTo>
                    <a:pt x="207439" y="509081"/>
                  </a:lnTo>
                  <a:close/>
                  <a:moveTo>
                    <a:pt x="187045" y="634672"/>
                  </a:moveTo>
                  <a:lnTo>
                    <a:pt x="150547" y="671170"/>
                  </a:lnTo>
                  <a:lnTo>
                    <a:pt x="145985" y="666609"/>
                  </a:lnTo>
                  <a:lnTo>
                    <a:pt x="182483" y="630111"/>
                  </a:lnTo>
                  <a:lnTo>
                    <a:pt x="187045" y="634672"/>
                  </a:lnTo>
                  <a:close/>
                  <a:moveTo>
                    <a:pt x="152424" y="381070"/>
                  </a:moveTo>
                  <a:lnTo>
                    <a:pt x="147863" y="376509"/>
                  </a:lnTo>
                  <a:lnTo>
                    <a:pt x="184354" y="340011"/>
                  </a:lnTo>
                  <a:lnTo>
                    <a:pt x="188916" y="344573"/>
                  </a:lnTo>
                  <a:lnTo>
                    <a:pt x="152424" y="381070"/>
                  </a:lnTo>
                  <a:close/>
                  <a:moveTo>
                    <a:pt x="159399" y="461047"/>
                  </a:moveTo>
                  <a:lnTo>
                    <a:pt x="163960" y="465609"/>
                  </a:lnTo>
                  <a:lnTo>
                    <a:pt x="127469" y="502107"/>
                  </a:lnTo>
                  <a:lnTo>
                    <a:pt x="122907" y="497545"/>
                  </a:lnTo>
                  <a:lnTo>
                    <a:pt x="159399" y="461047"/>
                  </a:lnTo>
                  <a:close/>
                  <a:moveTo>
                    <a:pt x="134450" y="582077"/>
                  </a:moveTo>
                  <a:lnTo>
                    <a:pt x="139011" y="586638"/>
                  </a:lnTo>
                  <a:lnTo>
                    <a:pt x="102513" y="623136"/>
                  </a:lnTo>
                  <a:lnTo>
                    <a:pt x="97952" y="618575"/>
                  </a:lnTo>
                  <a:lnTo>
                    <a:pt x="134450" y="582077"/>
                  </a:lnTo>
                  <a:close/>
                  <a:moveTo>
                    <a:pt x="132572" y="872177"/>
                  </a:moveTo>
                  <a:lnTo>
                    <a:pt x="137133" y="876738"/>
                  </a:lnTo>
                  <a:lnTo>
                    <a:pt x="100636" y="913236"/>
                  </a:lnTo>
                  <a:lnTo>
                    <a:pt x="96074" y="908675"/>
                  </a:lnTo>
                  <a:lnTo>
                    <a:pt x="132572" y="872177"/>
                  </a:lnTo>
                  <a:close/>
                  <a:moveTo>
                    <a:pt x="125591" y="792200"/>
                  </a:moveTo>
                  <a:lnTo>
                    <a:pt x="121030" y="787639"/>
                  </a:lnTo>
                  <a:lnTo>
                    <a:pt x="157528" y="751141"/>
                  </a:lnTo>
                  <a:lnTo>
                    <a:pt x="162089" y="755702"/>
                  </a:lnTo>
                  <a:lnTo>
                    <a:pt x="125591" y="792200"/>
                  </a:lnTo>
                  <a:close/>
                  <a:moveTo>
                    <a:pt x="180606" y="920211"/>
                  </a:moveTo>
                  <a:lnTo>
                    <a:pt x="185167" y="924772"/>
                  </a:lnTo>
                  <a:lnTo>
                    <a:pt x="148669" y="961270"/>
                  </a:lnTo>
                  <a:lnTo>
                    <a:pt x="144108" y="956709"/>
                  </a:lnTo>
                  <a:lnTo>
                    <a:pt x="180606" y="920211"/>
                  </a:lnTo>
                  <a:close/>
                  <a:moveTo>
                    <a:pt x="173625" y="840240"/>
                  </a:moveTo>
                  <a:lnTo>
                    <a:pt x="169064" y="835679"/>
                  </a:lnTo>
                  <a:lnTo>
                    <a:pt x="205562" y="799181"/>
                  </a:lnTo>
                  <a:lnTo>
                    <a:pt x="210123" y="803742"/>
                  </a:lnTo>
                  <a:lnTo>
                    <a:pt x="173625" y="840240"/>
                  </a:lnTo>
                  <a:close/>
                  <a:moveTo>
                    <a:pt x="228646" y="968251"/>
                  </a:moveTo>
                  <a:lnTo>
                    <a:pt x="233208" y="972812"/>
                  </a:lnTo>
                  <a:lnTo>
                    <a:pt x="196710" y="1009310"/>
                  </a:lnTo>
                  <a:lnTo>
                    <a:pt x="192148" y="1004749"/>
                  </a:lnTo>
                  <a:lnTo>
                    <a:pt x="228646" y="968251"/>
                  </a:lnTo>
                  <a:close/>
                  <a:moveTo>
                    <a:pt x="221659" y="888281"/>
                  </a:moveTo>
                  <a:lnTo>
                    <a:pt x="217097" y="883719"/>
                  </a:lnTo>
                  <a:lnTo>
                    <a:pt x="253595" y="847221"/>
                  </a:lnTo>
                  <a:lnTo>
                    <a:pt x="258157" y="851783"/>
                  </a:lnTo>
                  <a:lnTo>
                    <a:pt x="221659" y="888281"/>
                  </a:lnTo>
                  <a:close/>
                  <a:moveTo>
                    <a:pt x="276686" y="1016285"/>
                  </a:moveTo>
                  <a:lnTo>
                    <a:pt x="281248" y="1020846"/>
                  </a:lnTo>
                  <a:lnTo>
                    <a:pt x="244750" y="1057344"/>
                  </a:lnTo>
                  <a:lnTo>
                    <a:pt x="240188" y="1052783"/>
                  </a:lnTo>
                  <a:lnTo>
                    <a:pt x="276686" y="1016285"/>
                  </a:lnTo>
                  <a:close/>
                  <a:moveTo>
                    <a:pt x="269706" y="936314"/>
                  </a:moveTo>
                  <a:lnTo>
                    <a:pt x="265144" y="931753"/>
                  </a:lnTo>
                  <a:lnTo>
                    <a:pt x="301642" y="895255"/>
                  </a:lnTo>
                  <a:lnTo>
                    <a:pt x="306204" y="899816"/>
                  </a:lnTo>
                  <a:lnTo>
                    <a:pt x="269706" y="936314"/>
                  </a:lnTo>
                  <a:close/>
                  <a:moveTo>
                    <a:pt x="324720" y="1064325"/>
                  </a:moveTo>
                  <a:lnTo>
                    <a:pt x="329282" y="1068887"/>
                  </a:lnTo>
                  <a:lnTo>
                    <a:pt x="292784" y="1105384"/>
                  </a:lnTo>
                  <a:lnTo>
                    <a:pt x="288222" y="1100823"/>
                  </a:lnTo>
                  <a:lnTo>
                    <a:pt x="324720" y="1064325"/>
                  </a:lnTo>
                  <a:close/>
                  <a:moveTo>
                    <a:pt x="317739" y="984355"/>
                  </a:moveTo>
                  <a:lnTo>
                    <a:pt x="313178" y="979793"/>
                  </a:lnTo>
                  <a:lnTo>
                    <a:pt x="349676" y="943295"/>
                  </a:lnTo>
                  <a:lnTo>
                    <a:pt x="354237" y="947857"/>
                  </a:lnTo>
                  <a:lnTo>
                    <a:pt x="317739" y="984355"/>
                  </a:lnTo>
                  <a:close/>
                  <a:moveTo>
                    <a:pt x="372754" y="1112359"/>
                  </a:moveTo>
                  <a:lnTo>
                    <a:pt x="377316" y="1116920"/>
                  </a:lnTo>
                  <a:lnTo>
                    <a:pt x="340817" y="1153418"/>
                  </a:lnTo>
                  <a:lnTo>
                    <a:pt x="336256" y="1148857"/>
                  </a:lnTo>
                  <a:lnTo>
                    <a:pt x="372754" y="1112359"/>
                  </a:lnTo>
                  <a:close/>
                  <a:moveTo>
                    <a:pt x="365773" y="1032388"/>
                  </a:moveTo>
                  <a:lnTo>
                    <a:pt x="361212" y="1027827"/>
                  </a:lnTo>
                  <a:lnTo>
                    <a:pt x="397710" y="991329"/>
                  </a:lnTo>
                  <a:lnTo>
                    <a:pt x="402271" y="995891"/>
                  </a:lnTo>
                  <a:lnTo>
                    <a:pt x="365773" y="1032388"/>
                  </a:lnTo>
                  <a:close/>
                  <a:moveTo>
                    <a:pt x="420794" y="1160399"/>
                  </a:moveTo>
                  <a:lnTo>
                    <a:pt x="425356" y="1164961"/>
                  </a:lnTo>
                  <a:lnTo>
                    <a:pt x="388858" y="1201458"/>
                  </a:lnTo>
                  <a:lnTo>
                    <a:pt x="384296" y="1196897"/>
                  </a:lnTo>
                  <a:lnTo>
                    <a:pt x="420794" y="1160399"/>
                  </a:lnTo>
                  <a:close/>
                  <a:moveTo>
                    <a:pt x="413807" y="1080429"/>
                  </a:moveTo>
                  <a:lnTo>
                    <a:pt x="409246" y="1075867"/>
                  </a:lnTo>
                  <a:lnTo>
                    <a:pt x="445743" y="1039369"/>
                  </a:lnTo>
                  <a:lnTo>
                    <a:pt x="450305" y="1043931"/>
                  </a:lnTo>
                  <a:lnTo>
                    <a:pt x="413807" y="1080429"/>
                  </a:lnTo>
                  <a:close/>
                  <a:moveTo>
                    <a:pt x="438769" y="959393"/>
                  </a:moveTo>
                  <a:lnTo>
                    <a:pt x="434208" y="954831"/>
                  </a:lnTo>
                  <a:lnTo>
                    <a:pt x="470706" y="918333"/>
                  </a:lnTo>
                  <a:lnTo>
                    <a:pt x="475267" y="922895"/>
                  </a:lnTo>
                  <a:lnTo>
                    <a:pt x="438769" y="959393"/>
                  </a:lnTo>
                  <a:close/>
                  <a:moveTo>
                    <a:pt x="493790" y="1087403"/>
                  </a:moveTo>
                  <a:lnTo>
                    <a:pt x="498352" y="1091965"/>
                  </a:lnTo>
                  <a:lnTo>
                    <a:pt x="461854" y="1128463"/>
                  </a:lnTo>
                  <a:lnTo>
                    <a:pt x="457292" y="1123901"/>
                  </a:lnTo>
                  <a:lnTo>
                    <a:pt x="493790" y="1087403"/>
                  </a:lnTo>
                  <a:close/>
                  <a:moveTo>
                    <a:pt x="486803" y="1007433"/>
                  </a:moveTo>
                  <a:lnTo>
                    <a:pt x="482242" y="1002871"/>
                  </a:lnTo>
                  <a:lnTo>
                    <a:pt x="518739" y="966373"/>
                  </a:lnTo>
                  <a:lnTo>
                    <a:pt x="523301" y="970935"/>
                  </a:lnTo>
                  <a:lnTo>
                    <a:pt x="486803" y="1007433"/>
                  </a:lnTo>
                  <a:close/>
                  <a:moveTo>
                    <a:pt x="541824" y="1135443"/>
                  </a:moveTo>
                  <a:lnTo>
                    <a:pt x="546386" y="1140005"/>
                  </a:lnTo>
                  <a:lnTo>
                    <a:pt x="509888" y="1176503"/>
                  </a:lnTo>
                  <a:lnTo>
                    <a:pt x="505326" y="1171941"/>
                  </a:lnTo>
                  <a:lnTo>
                    <a:pt x="541824" y="1135443"/>
                  </a:lnTo>
                  <a:close/>
                  <a:moveTo>
                    <a:pt x="534843" y="1055467"/>
                  </a:moveTo>
                  <a:lnTo>
                    <a:pt x="530282" y="1050905"/>
                  </a:lnTo>
                  <a:lnTo>
                    <a:pt x="566780" y="1014407"/>
                  </a:lnTo>
                  <a:lnTo>
                    <a:pt x="571341" y="1018969"/>
                  </a:lnTo>
                  <a:lnTo>
                    <a:pt x="534843" y="1055467"/>
                  </a:lnTo>
                  <a:close/>
                  <a:moveTo>
                    <a:pt x="559799" y="934437"/>
                  </a:moveTo>
                  <a:lnTo>
                    <a:pt x="555237" y="929876"/>
                  </a:lnTo>
                  <a:lnTo>
                    <a:pt x="591729" y="893377"/>
                  </a:lnTo>
                  <a:lnTo>
                    <a:pt x="596290" y="897939"/>
                  </a:lnTo>
                  <a:lnTo>
                    <a:pt x="559799" y="934437"/>
                  </a:lnTo>
                  <a:close/>
                  <a:moveTo>
                    <a:pt x="614820" y="1062448"/>
                  </a:moveTo>
                  <a:lnTo>
                    <a:pt x="619381" y="1067009"/>
                  </a:lnTo>
                  <a:lnTo>
                    <a:pt x="582884" y="1103507"/>
                  </a:lnTo>
                  <a:lnTo>
                    <a:pt x="578322" y="1098946"/>
                  </a:lnTo>
                  <a:lnTo>
                    <a:pt x="614820" y="1062448"/>
                  </a:lnTo>
                  <a:close/>
                  <a:moveTo>
                    <a:pt x="607846" y="982477"/>
                  </a:moveTo>
                  <a:lnTo>
                    <a:pt x="603284" y="977916"/>
                  </a:lnTo>
                  <a:lnTo>
                    <a:pt x="639776" y="941418"/>
                  </a:lnTo>
                  <a:lnTo>
                    <a:pt x="644337" y="945979"/>
                  </a:lnTo>
                  <a:lnTo>
                    <a:pt x="607846" y="982477"/>
                  </a:lnTo>
                  <a:close/>
                  <a:moveTo>
                    <a:pt x="662854" y="1110481"/>
                  </a:moveTo>
                  <a:lnTo>
                    <a:pt x="667415" y="1115043"/>
                  </a:lnTo>
                  <a:lnTo>
                    <a:pt x="630917" y="1151541"/>
                  </a:lnTo>
                  <a:lnTo>
                    <a:pt x="626356" y="1146979"/>
                  </a:lnTo>
                  <a:lnTo>
                    <a:pt x="662854" y="1110481"/>
                  </a:lnTo>
                  <a:close/>
                  <a:moveTo>
                    <a:pt x="655879" y="1030511"/>
                  </a:moveTo>
                  <a:lnTo>
                    <a:pt x="651318" y="1025950"/>
                  </a:lnTo>
                  <a:lnTo>
                    <a:pt x="687810" y="989452"/>
                  </a:lnTo>
                  <a:lnTo>
                    <a:pt x="692371" y="994013"/>
                  </a:lnTo>
                  <a:lnTo>
                    <a:pt x="655879" y="1030511"/>
                  </a:lnTo>
                  <a:close/>
                  <a:moveTo>
                    <a:pt x="680835" y="909481"/>
                  </a:moveTo>
                  <a:lnTo>
                    <a:pt x="676274" y="904920"/>
                  </a:lnTo>
                  <a:lnTo>
                    <a:pt x="712772" y="868422"/>
                  </a:lnTo>
                  <a:lnTo>
                    <a:pt x="717333" y="872983"/>
                  </a:lnTo>
                  <a:lnTo>
                    <a:pt x="680835" y="909481"/>
                  </a:lnTo>
                  <a:close/>
                  <a:moveTo>
                    <a:pt x="735850" y="1037485"/>
                  </a:moveTo>
                  <a:lnTo>
                    <a:pt x="740411" y="1042047"/>
                  </a:lnTo>
                  <a:lnTo>
                    <a:pt x="703920" y="1078545"/>
                  </a:lnTo>
                  <a:lnTo>
                    <a:pt x="699358" y="1073983"/>
                  </a:lnTo>
                  <a:lnTo>
                    <a:pt x="735850" y="1037485"/>
                  </a:lnTo>
                  <a:close/>
                  <a:moveTo>
                    <a:pt x="728869" y="957515"/>
                  </a:moveTo>
                  <a:lnTo>
                    <a:pt x="724307" y="952954"/>
                  </a:lnTo>
                  <a:lnTo>
                    <a:pt x="760805" y="916456"/>
                  </a:lnTo>
                  <a:lnTo>
                    <a:pt x="765367" y="921017"/>
                  </a:lnTo>
                  <a:lnTo>
                    <a:pt x="728869" y="957515"/>
                  </a:lnTo>
                  <a:close/>
                  <a:moveTo>
                    <a:pt x="783884" y="1085526"/>
                  </a:moveTo>
                  <a:lnTo>
                    <a:pt x="788445" y="1090087"/>
                  </a:lnTo>
                  <a:lnTo>
                    <a:pt x="751954" y="1126585"/>
                  </a:lnTo>
                  <a:lnTo>
                    <a:pt x="747392" y="1122024"/>
                  </a:lnTo>
                  <a:lnTo>
                    <a:pt x="783884" y="1085526"/>
                  </a:lnTo>
                  <a:close/>
                  <a:moveTo>
                    <a:pt x="776909" y="1005555"/>
                  </a:moveTo>
                  <a:lnTo>
                    <a:pt x="772348" y="1000994"/>
                  </a:lnTo>
                  <a:lnTo>
                    <a:pt x="808846" y="964496"/>
                  </a:lnTo>
                  <a:lnTo>
                    <a:pt x="813407" y="969057"/>
                  </a:lnTo>
                  <a:lnTo>
                    <a:pt x="776909" y="1005555"/>
                  </a:lnTo>
                  <a:close/>
                  <a:moveTo>
                    <a:pt x="801865" y="884526"/>
                  </a:moveTo>
                  <a:lnTo>
                    <a:pt x="797303" y="879964"/>
                  </a:lnTo>
                  <a:lnTo>
                    <a:pt x="833801" y="843466"/>
                  </a:lnTo>
                  <a:lnTo>
                    <a:pt x="838363" y="848028"/>
                  </a:lnTo>
                  <a:lnTo>
                    <a:pt x="801865" y="884526"/>
                  </a:lnTo>
                  <a:close/>
                  <a:moveTo>
                    <a:pt x="856873" y="1012536"/>
                  </a:moveTo>
                  <a:lnTo>
                    <a:pt x="861435" y="1017098"/>
                  </a:lnTo>
                  <a:lnTo>
                    <a:pt x="824943" y="1053596"/>
                  </a:lnTo>
                  <a:lnTo>
                    <a:pt x="820382" y="1049034"/>
                  </a:lnTo>
                  <a:lnTo>
                    <a:pt x="856873" y="1012536"/>
                  </a:lnTo>
                  <a:close/>
                  <a:moveTo>
                    <a:pt x="849899" y="932559"/>
                  </a:moveTo>
                  <a:lnTo>
                    <a:pt x="845337" y="927998"/>
                  </a:lnTo>
                  <a:lnTo>
                    <a:pt x="881835" y="891500"/>
                  </a:lnTo>
                  <a:lnTo>
                    <a:pt x="886397" y="896061"/>
                  </a:lnTo>
                  <a:lnTo>
                    <a:pt x="849899" y="932559"/>
                  </a:lnTo>
                  <a:close/>
                  <a:moveTo>
                    <a:pt x="874854" y="811530"/>
                  </a:moveTo>
                  <a:lnTo>
                    <a:pt x="870293" y="806968"/>
                  </a:lnTo>
                  <a:lnTo>
                    <a:pt x="906791" y="770470"/>
                  </a:lnTo>
                  <a:lnTo>
                    <a:pt x="911352" y="775032"/>
                  </a:lnTo>
                  <a:lnTo>
                    <a:pt x="874854" y="811530"/>
                  </a:lnTo>
                  <a:close/>
                  <a:moveTo>
                    <a:pt x="899823" y="690500"/>
                  </a:moveTo>
                  <a:lnTo>
                    <a:pt x="895261" y="685938"/>
                  </a:lnTo>
                  <a:lnTo>
                    <a:pt x="931753" y="649441"/>
                  </a:lnTo>
                  <a:lnTo>
                    <a:pt x="936314" y="654002"/>
                  </a:lnTo>
                  <a:lnTo>
                    <a:pt x="899823" y="690500"/>
                  </a:lnTo>
                  <a:close/>
                  <a:moveTo>
                    <a:pt x="924772" y="569464"/>
                  </a:moveTo>
                  <a:lnTo>
                    <a:pt x="920211" y="564902"/>
                  </a:lnTo>
                  <a:lnTo>
                    <a:pt x="956702" y="528404"/>
                  </a:lnTo>
                  <a:lnTo>
                    <a:pt x="961264" y="532966"/>
                  </a:lnTo>
                  <a:lnTo>
                    <a:pt x="924772" y="569464"/>
                  </a:lnTo>
                  <a:close/>
                  <a:moveTo>
                    <a:pt x="979787" y="697481"/>
                  </a:moveTo>
                  <a:lnTo>
                    <a:pt x="984348" y="702042"/>
                  </a:lnTo>
                  <a:lnTo>
                    <a:pt x="947857" y="738540"/>
                  </a:lnTo>
                  <a:lnTo>
                    <a:pt x="943295" y="733979"/>
                  </a:lnTo>
                  <a:lnTo>
                    <a:pt x="979787" y="697481"/>
                  </a:lnTo>
                  <a:close/>
                  <a:moveTo>
                    <a:pt x="972812" y="617504"/>
                  </a:moveTo>
                  <a:lnTo>
                    <a:pt x="968251" y="612943"/>
                  </a:lnTo>
                  <a:lnTo>
                    <a:pt x="1004742" y="576445"/>
                  </a:lnTo>
                  <a:lnTo>
                    <a:pt x="1009304" y="581006"/>
                  </a:lnTo>
                  <a:lnTo>
                    <a:pt x="972812" y="617504"/>
                  </a:lnTo>
                  <a:close/>
                  <a:moveTo>
                    <a:pt x="1027821" y="745515"/>
                  </a:moveTo>
                  <a:lnTo>
                    <a:pt x="1032382" y="750076"/>
                  </a:lnTo>
                  <a:lnTo>
                    <a:pt x="995890" y="786574"/>
                  </a:lnTo>
                  <a:lnTo>
                    <a:pt x="991329" y="782013"/>
                  </a:lnTo>
                  <a:lnTo>
                    <a:pt x="1027821" y="745515"/>
                  </a:lnTo>
                  <a:close/>
                  <a:moveTo>
                    <a:pt x="1020846" y="665544"/>
                  </a:moveTo>
                  <a:lnTo>
                    <a:pt x="1016285" y="660983"/>
                  </a:lnTo>
                  <a:lnTo>
                    <a:pt x="1052776" y="624485"/>
                  </a:lnTo>
                  <a:lnTo>
                    <a:pt x="1057338" y="629046"/>
                  </a:lnTo>
                  <a:lnTo>
                    <a:pt x="1020846" y="665544"/>
                  </a:lnTo>
                  <a:close/>
                  <a:moveTo>
                    <a:pt x="1029698" y="455415"/>
                  </a:moveTo>
                  <a:lnTo>
                    <a:pt x="1034260" y="459976"/>
                  </a:lnTo>
                  <a:lnTo>
                    <a:pt x="997762" y="496474"/>
                  </a:lnTo>
                  <a:lnTo>
                    <a:pt x="993200" y="491913"/>
                  </a:lnTo>
                  <a:lnTo>
                    <a:pt x="1029698" y="455415"/>
                  </a:lnTo>
                  <a:close/>
                  <a:moveTo>
                    <a:pt x="981664" y="407375"/>
                  </a:moveTo>
                  <a:lnTo>
                    <a:pt x="986226" y="411936"/>
                  </a:lnTo>
                  <a:lnTo>
                    <a:pt x="949728" y="448434"/>
                  </a:lnTo>
                  <a:lnTo>
                    <a:pt x="945166" y="443873"/>
                  </a:lnTo>
                  <a:lnTo>
                    <a:pt x="981664" y="407375"/>
                  </a:lnTo>
                  <a:close/>
                  <a:moveTo>
                    <a:pt x="933630" y="359341"/>
                  </a:moveTo>
                  <a:lnTo>
                    <a:pt x="938192" y="363902"/>
                  </a:lnTo>
                  <a:lnTo>
                    <a:pt x="901694" y="400400"/>
                  </a:lnTo>
                  <a:lnTo>
                    <a:pt x="897132" y="395839"/>
                  </a:lnTo>
                  <a:lnTo>
                    <a:pt x="933630" y="359341"/>
                  </a:lnTo>
                  <a:close/>
                  <a:moveTo>
                    <a:pt x="885597" y="311300"/>
                  </a:moveTo>
                  <a:lnTo>
                    <a:pt x="890158" y="315862"/>
                  </a:lnTo>
                  <a:lnTo>
                    <a:pt x="853660" y="352360"/>
                  </a:lnTo>
                  <a:lnTo>
                    <a:pt x="849099" y="347798"/>
                  </a:lnTo>
                  <a:lnTo>
                    <a:pt x="885597" y="311300"/>
                  </a:lnTo>
                  <a:close/>
                  <a:moveTo>
                    <a:pt x="837550" y="263267"/>
                  </a:moveTo>
                  <a:lnTo>
                    <a:pt x="842111" y="267828"/>
                  </a:lnTo>
                  <a:lnTo>
                    <a:pt x="805613" y="304326"/>
                  </a:lnTo>
                  <a:lnTo>
                    <a:pt x="801052" y="299765"/>
                  </a:lnTo>
                  <a:lnTo>
                    <a:pt x="837550" y="263267"/>
                  </a:lnTo>
                  <a:close/>
                  <a:moveTo>
                    <a:pt x="789516" y="215226"/>
                  </a:moveTo>
                  <a:lnTo>
                    <a:pt x="794077" y="219788"/>
                  </a:lnTo>
                  <a:lnTo>
                    <a:pt x="757580" y="256286"/>
                  </a:lnTo>
                  <a:lnTo>
                    <a:pt x="753018" y="251724"/>
                  </a:lnTo>
                  <a:lnTo>
                    <a:pt x="789516" y="215226"/>
                  </a:lnTo>
                  <a:close/>
                  <a:moveTo>
                    <a:pt x="741482" y="167193"/>
                  </a:moveTo>
                  <a:lnTo>
                    <a:pt x="746044" y="171754"/>
                  </a:lnTo>
                  <a:lnTo>
                    <a:pt x="709546" y="208252"/>
                  </a:lnTo>
                  <a:lnTo>
                    <a:pt x="704984" y="203691"/>
                  </a:lnTo>
                  <a:lnTo>
                    <a:pt x="741482" y="167193"/>
                  </a:lnTo>
                  <a:close/>
                  <a:moveTo>
                    <a:pt x="693442" y="119159"/>
                  </a:moveTo>
                  <a:lnTo>
                    <a:pt x="698003" y="123720"/>
                  </a:lnTo>
                  <a:lnTo>
                    <a:pt x="661505" y="160218"/>
                  </a:lnTo>
                  <a:lnTo>
                    <a:pt x="656944" y="155657"/>
                  </a:lnTo>
                  <a:lnTo>
                    <a:pt x="693442" y="119159"/>
                  </a:lnTo>
                  <a:close/>
                  <a:moveTo>
                    <a:pt x="645408" y="71118"/>
                  </a:moveTo>
                  <a:lnTo>
                    <a:pt x="649970" y="75680"/>
                  </a:lnTo>
                  <a:lnTo>
                    <a:pt x="613472" y="112178"/>
                  </a:lnTo>
                  <a:lnTo>
                    <a:pt x="608910" y="107616"/>
                  </a:lnTo>
                  <a:lnTo>
                    <a:pt x="645408" y="71118"/>
                  </a:lnTo>
                  <a:close/>
                  <a:moveTo>
                    <a:pt x="597368" y="23078"/>
                  </a:moveTo>
                  <a:lnTo>
                    <a:pt x="601929" y="27640"/>
                  </a:lnTo>
                  <a:lnTo>
                    <a:pt x="565431" y="64138"/>
                  </a:lnTo>
                  <a:lnTo>
                    <a:pt x="560870" y="59576"/>
                  </a:lnTo>
                  <a:lnTo>
                    <a:pt x="597368" y="23078"/>
                  </a:lnTo>
                  <a:close/>
                  <a:moveTo>
                    <a:pt x="572412" y="144108"/>
                  </a:moveTo>
                  <a:lnTo>
                    <a:pt x="576974" y="148669"/>
                  </a:lnTo>
                  <a:lnTo>
                    <a:pt x="540482" y="185167"/>
                  </a:lnTo>
                  <a:lnTo>
                    <a:pt x="535921" y="180606"/>
                  </a:lnTo>
                  <a:lnTo>
                    <a:pt x="572412" y="144108"/>
                  </a:lnTo>
                  <a:close/>
                  <a:moveTo>
                    <a:pt x="524372" y="96074"/>
                  </a:moveTo>
                  <a:lnTo>
                    <a:pt x="528933" y="100636"/>
                  </a:lnTo>
                  <a:lnTo>
                    <a:pt x="492435" y="137133"/>
                  </a:lnTo>
                  <a:lnTo>
                    <a:pt x="487874" y="132572"/>
                  </a:lnTo>
                  <a:lnTo>
                    <a:pt x="524372" y="96074"/>
                  </a:lnTo>
                  <a:close/>
                  <a:moveTo>
                    <a:pt x="476332" y="48040"/>
                  </a:moveTo>
                  <a:lnTo>
                    <a:pt x="480893" y="52602"/>
                  </a:lnTo>
                  <a:lnTo>
                    <a:pt x="444402" y="89100"/>
                  </a:lnTo>
                  <a:lnTo>
                    <a:pt x="439840" y="84538"/>
                  </a:lnTo>
                  <a:lnTo>
                    <a:pt x="476332" y="48040"/>
                  </a:lnTo>
                  <a:close/>
                  <a:moveTo>
                    <a:pt x="428298" y="0"/>
                  </a:moveTo>
                  <a:lnTo>
                    <a:pt x="432859" y="4561"/>
                  </a:lnTo>
                  <a:lnTo>
                    <a:pt x="396368" y="41059"/>
                  </a:lnTo>
                  <a:lnTo>
                    <a:pt x="391806" y="36498"/>
                  </a:lnTo>
                  <a:lnTo>
                    <a:pt x="428298" y="0"/>
                  </a:lnTo>
                  <a:close/>
                  <a:moveTo>
                    <a:pt x="403336" y="121030"/>
                  </a:moveTo>
                  <a:lnTo>
                    <a:pt x="407897" y="125591"/>
                  </a:lnTo>
                  <a:lnTo>
                    <a:pt x="371406" y="162089"/>
                  </a:lnTo>
                  <a:lnTo>
                    <a:pt x="366844" y="157528"/>
                  </a:lnTo>
                  <a:lnTo>
                    <a:pt x="403336" y="121030"/>
                  </a:lnTo>
                  <a:close/>
                  <a:moveTo>
                    <a:pt x="355302" y="72996"/>
                  </a:moveTo>
                  <a:lnTo>
                    <a:pt x="359863" y="77557"/>
                  </a:lnTo>
                  <a:lnTo>
                    <a:pt x="323372" y="114055"/>
                  </a:lnTo>
                  <a:lnTo>
                    <a:pt x="318810" y="109494"/>
                  </a:lnTo>
                  <a:lnTo>
                    <a:pt x="355302" y="72996"/>
                  </a:lnTo>
                  <a:close/>
                  <a:moveTo>
                    <a:pt x="330346" y="194026"/>
                  </a:moveTo>
                  <a:lnTo>
                    <a:pt x="334908" y="198587"/>
                  </a:lnTo>
                  <a:lnTo>
                    <a:pt x="298410" y="235085"/>
                  </a:lnTo>
                  <a:lnTo>
                    <a:pt x="293848" y="230524"/>
                  </a:lnTo>
                  <a:lnTo>
                    <a:pt x="330346" y="194026"/>
                  </a:lnTo>
                  <a:close/>
                  <a:moveTo>
                    <a:pt x="282312" y="145985"/>
                  </a:moveTo>
                  <a:lnTo>
                    <a:pt x="286874" y="150547"/>
                  </a:lnTo>
                  <a:lnTo>
                    <a:pt x="250376" y="187045"/>
                  </a:lnTo>
                  <a:lnTo>
                    <a:pt x="245814" y="182483"/>
                  </a:lnTo>
                  <a:lnTo>
                    <a:pt x="282312" y="145985"/>
                  </a:lnTo>
                  <a:close/>
                  <a:moveTo>
                    <a:pt x="234272" y="97952"/>
                  </a:moveTo>
                  <a:lnTo>
                    <a:pt x="238834" y="102513"/>
                  </a:lnTo>
                  <a:lnTo>
                    <a:pt x="202336" y="139011"/>
                  </a:lnTo>
                  <a:lnTo>
                    <a:pt x="197774" y="134450"/>
                  </a:lnTo>
                  <a:lnTo>
                    <a:pt x="234272" y="97952"/>
                  </a:lnTo>
                  <a:close/>
                  <a:moveTo>
                    <a:pt x="209316" y="218981"/>
                  </a:moveTo>
                  <a:lnTo>
                    <a:pt x="213878" y="223543"/>
                  </a:lnTo>
                  <a:lnTo>
                    <a:pt x="177380" y="260041"/>
                  </a:lnTo>
                  <a:lnTo>
                    <a:pt x="172819" y="255479"/>
                  </a:lnTo>
                  <a:lnTo>
                    <a:pt x="209316" y="218981"/>
                  </a:lnTo>
                  <a:close/>
                  <a:moveTo>
                    <a:pt x="161283" y="170941"/>
                  </a:moveTo>
                  <a:lnTo>
                    <a:pt x="165844" y="175503"/>
                  </a:lnTo>
                  <a:lnTo>
                    <a:pt x="129346" y="212000"/>
                  </a:lnTo>
                  <a:lnTo>
                    <a:pt x="124785" y="207439"/>
                  </a:lnTo>
                  <a:lnTo>
                    <a:pt x="161283" y="170941"/>
                  </a:lnTo>
                  <a:close/>
                  <a:moveTo>
                    <a:pt x="136327" y="291977"/>
                  </a:moveTo>
                  <a:lnTo>
                    <a:pt x="140888" y="296539"/>
                  </a:lnTo>
                  <a:lnTo>
                    <a:pt x="104391" y="333037"/>
                  </a:lnTo>
                  <a:lnTo>
                    <a:pt x="99829" y="328475"/>
                  </a:lnTo>
                  <a:lnTo>
                    <a:pt x="136327" y="291977"/>
                  </a:lnTo>
                  <a:close/>
                  <a:moveTo>
                    <a:pt x="111365" y="413007"/>
                  </a:moveTo>
                  <a:lnTo>
                    <a:pt x="115926" y="417569"/>
                  </a:lnTo>
                  <a:lnTo>
                    <a:pt x="79435" y="454066"/>
                  </a:lnTo>
                  <a:lnTo>
                    <a:pt x="74873" y="449505"/>
                  </a:lnTo>
                  <a:lnTo>
                    <a:pt x="111365" y="413007"/>
                  </a:lnTo>
                  <a:close/>
                  <a:moveTo>
                    <a:pt x="63325" y="364967"/>
                  </a:moveTo>
                  <a:lnTo>
                    <a:pt x="67886" y="369528"/>
                  </a:lnTo>
                  <a:lnTo>
                    <a:pt x="31395" y="406026"/>
                  </a:lnTo>
                  <a:lnTo>
                    <a:pt x="26833" y="401465"/>
                  </a:lnTo>
                  <a:lnTo>
                    <a:pt x="63325" y="364967"/>
                  </a:lnTo>
                  <a:close/>
                  <a:moveTo>
                    <a:pt x="6432" y="527062"/>
                  </a:moveTo>
                  <a:lnTo>
                    <a:pt x="1871" y="522501"/>
                  </a:lnTo>
                  <a:lnTo>
                    <a:pt x="38369" y="486003"/>
                  </a:lnTo>
                  <a:lnTo>
                    <a:pt x="42930" y="490564"/>
                  </a:lnTo>
                  <a:lnTo>
                    <a:pt x="6432" y="527062"/>
                  </a:lnTo>
                  <a:close/>
                  <a:moveTo>
                    <a:pt x="4561" y="817162"/>
                  </a:moveTo>
                  <a:lnTo>
                    <a:pt x="0" y="812601"/>
                  </a:lnTo>
                  <a:lnTo>
                    <a:pt x="36498" y="776103"/>
                  </a:lnTo>
                  <a:lnTo>
                    <a:pt x="41059" y="780664"/>
                  </a:lnTo>
                  <a:lnTo>
                    <a:pt x="4561" y="817162"/>
                  </a:lnTo>
                  <a:close/>
                  <a:moveTo>
                    <a:pt x="52595" y="865196"/>
                  </a:moveTo>
                  <a:lnTo>
                    <a:pt x="48034" y="860634"/>
                  </a:lnTo>
                  <a:lnTo>
                    <a:pt x="84532" y="824137"/>
                  </a:lnTo>
                  <a:lnTo>
                    <a:pt x="89093" y="828698"/>
                  </a:lnTo>
                  <a:lnTo>
                    <a:pt x="52595" y="865196"/>
                  </a:lnTo>
                  <a:close/>
                  <a:moveTo>
                    <a:pt x="75673" y="1034266"/>
                  </a:moveTo>
                  <a:lnTo>
                    <a:pt x="71112" y="1029705"/>
                  </a:lnTo>
                  <a:lnTo>
                    <a:pt x="107603" y="993207"/>
                  </a:lnTo>
                  <a:lnTo>
                    <a:pt x="112165" y="997768"/>
                  </a:lnTo>
                  <a:lnTo>
                    <a:pt x="75673" y="1034266"/>
                  </a:lnTo>
                  <a:close/>
                  <a:moveTo>
                    <a:pt x="123720" y="1082306"/>
                  </a:moveTo>
                  <a:lnTo>
                    <a:pt x="119159" y="1077745"/>
                  </a:lnTo>
                  <a:lnTo>
                    <a:pt x="155650" y="1041247"/>
                  </a:lnTo>
                  <a:lnTo>
                    <a:pt x="160212" y="1045808"/>
                  </a:lnTo>
                  <a:lnTo>
                    <a:pt x="123720" y="1082306"/>
                  </a:lnTo>
                  <a:close/>
                  <a:moveTo>
                    <a:pt x="171754" y="1130340"/>
                  </a:moveTo>
                  <a:lnTo>
                    <a:pt x="167193" y="1125779"/>
                  </a:lnTo>
                  <a:lnTo>
                    <a:pt x="203684" y="1089281"/>
                  </a:lnTo>
                  <a:lnTo>
                    <a:pt x="208245" y="1093842"/>
                  </a:lnTo>
                  <a:lnTo>
                    <a:pt x="171754" y="1130340"/>
                  </a:lnTo>
                  <a:close/>
                  <a:moveTo>
                    <a:pt x="219788" y="1178380"/>
                  </a:moveTo>
                  <a:lnTo>
                    <a:pt x="215226" y="1173819"/>
                  </a:lnTo>
                  <a:lnTo>
                    <a:pt x="251718" y="1137321"/>
                  </a:lnTo>
                  <a:lnTo>
                    <a:pt x="256279" y="1141882"/>
                  </a:lnTo>
                  <a:lnTo>
                    <a:pt x="219788" y="1178380"/>
                  </a:lnTo>
                  <a:close/>
                  <a:moveTo>
                    <a:pt x="267828" y="1226414"/>
                  </a:moveTo>
                  <a:lnTo>
                    <a:pt x="263267" y="1221853"/>
                  </a:lnTo>
                  <a:lnTo>
                    <a:pt x="299758" y="1185355"/>
                  </a:lnTo>
                  <a:lnTo>
                    <a:pt x="304320" y="1189916"/>
                  </a:lnTo>
                  <a:lnTo>
                    <a:pt x="267828" y="1226414"/>
                  </a:lnTo>
                  <a:close/>
                  <a:moveTo>
                    <a:pt x="315868" y="1274448"/>
                  </a:moveTo>
                  <a:lnTo>
                    <a:pt x="311307" y="1269887"/>
                  </a:lnTo>
                  <a:lnTo>
                    <a:pt x="347798" y="1233389"/>
                  </a:lnTo>
                  <a:lnTo>
                    <a:pt x="352360" y="1237950"/>
                  </a:lnTo>
                  <a:lnTo>
                    <a:pt x="315868" y="1274448"/>
                  </a:lnTo>
                  <a:close/>
                  <a:moveTo>
                    <a:pt x="363902" y="1322488"/>
                  </a:moveTo>
                  <a:lnTo>
                    <a:pt x="359341" y="1317927"/>
                  </a:lnTo>
                  <a:lnTo>
                    <a:pt x="395832" y="1281429"/>
                  </a:lnTo>
                  <a:lnTo>
                    <a:pt x="400394" y="1285990"/>
                  </a:lnTo>
                  <a:lnTo>
                    <a:pt x="363902" y="1322488"/>
                  </a:lnTo>
                  <a:close/>
                  <a:moveTo>
                    <a:pt x="411936" y="1370529"/>
                  </a:moveTo>
                  <a:lnTo>
                    <a:pt x="407375" y="1365967"/>
                  </a:lnTo>
                  <a:lnTo>
                    <a:pt x="443866" y="1329469"/>
                  </a:lnTo>
                  <a:lnTo>
                    <a:pt x="448427" y="1334031"/>
                  </a:lnTo>
                  <a:lnTo>
                    <a:pt x="411936" y="1370529"/>
                  </a:lnTo>
                  <a:close/>
                  <a:moveTo>
                    <a:pt x="436898" y="1249492"/>
                  </a:moveTo>
                  <a:lnTo>
                    <a:pt x="432337" y="1244931"/>
                  </a:lnTo>
                  <a:lnTo>
                    <a:pt x="468835" y="1208433"/>
                  </a:lnTo>
                  <a:lnTo>
                    <a:pt x="473396" y="1212994"/>
                  </a:lnTo>
                  <a:lnTo>
                    <a:pt x="436898" y="1249492"/>
                  </a:lnTo>
                  <a:close/>
                  <a:moveTo>
                    <a:pt x="484932" y="1297533"/>
                  </a:moveTo>
                  <a:lnTo>
                    <a:pt x="480370" y="1292971"/>
                  </a:lnTo>
                  <a:lnTo>
                    <a:pt x="516868" y="1256473"/>
                  </a:lnTo>
                  <a:lnTo>
                    <a:pt x="521430" y="1261035"/>
                  </a:lnTo>
                  <a:lnTo>
                    <a:pt x="484932" y="1297533"/>
                  </a:lnTo>
                  <a:close/>
                  <a:moveTo>
                    <a:pt x="532966" y="1345567"/>
                  </a:moveTo>
                  <a:lnTo>
                    <a:pt x="528404" y="1341005"/>
                  </a:lnTo>
                  <a:lnTo>
                    <a:pt x="564902" y="1304507"/>
                  </a:lnTo>
                  <a:lnTo>
                    <a:pt x="569464" y="1309068"/>
                  </a:lnTo>
                  <a:lnTo>
                    <a:pt x="532966" y="1345567"/>
                  </a:lnTo>
                  <a:close/>
                  <a:moveTo>
                    <a:pt x="557921" y="1224537"/>
                  </a:moveTo>
                  <a:lnTo>
                    <a:pt x="553360" y="1219975"/>
                  </a:lnTo>
                  <a:lnTo>
                    <a:pt x="589858" y="1183477"/>
                  </a:lnTo>
                  <a:lnTo>
                    <a:pt x="594419" y="1188039"/>
                  </a:lnTo>
                  <a:lnTo>
                    <a:pt x="557921" y="1224537"/>
                  </a:lnTo>
                  <a:close/>
                  <a:moveTo>
                    <a:pt x="605962" y="1272577"/>
                  </a:moveTo>
                  <a:lnTo>
                    <a:pt x="601400" y="1268016"/>
                  </a:lnTo>
                  <a:lnTo>
                    <a:pt x="637898" y="1231518"/>
                  </a:lnTo>
                  <a:lnTo>
                    <a:pt x="642460" y="1236079"/>
                  </a:lnTo>
                  <a:lnTo>
                    <a:pt x="605962" y="1272577"/>
                  </a:lnTo>
                  <a:close/>
                  <a:moveTo>
                    <a:pt x="653995" y="1320611"/>
                  </a:moveTo>
                  <a:lnTo>
                    <a:pt x="649434" y="1316049"/>
                  </a:lnTo>
                  <a:lnTo>
                    <a:pt x="685932" y="1279551"/>
                  </a:lnTo>
                  <a:lnTo>
                    <a:pt x="690493" y="1284113"/>
                  </a:lnTo>
                  <a:lnTo>
                    <a:pt x="653995" y="1320611"/>
                  </a:lnTo>
                  <a:close/>
                  <a:moveTo>
                    <a:pt x="678951" y="1199581"/>
                  </a:moveTo>
                  <a:lnTo>
                    <a:pt x="674390" y="1195020"/>
                  </a:lnTo>
                  <a:lnTo>
                    <a:pt x="710888" y="1158522"/>
                  </a:lnTo>
                  <a:lnTo>
                    <a:pt x="715449" y="1163083"/>
                  </a:lnTo>
                  <a:lnTo>
                    <a:pt x="678951" y="1199581"/>
                  </a:lnTo>
                  <a:close/>
                  <a:moveTo>
                    <a:pt x="726991" y="1247615"/>
                  </a:moveTo>
                  <a:lnTo>
                    <a:pt x="722430" y="1243053"/>
                  </a:lnTo>
                  <a:lnTo>
                    <a:pt x="758921" y="1206555"/>
                  </a:lnTo>
                  <a:lnTo>
                    <a:pt x="763483" y="1211117"/>
                  </a:lnTo>
                  <a:lnTo>
                    <a:pt x="726991" y="1247615"/>
                  </a:lnTo>
                  <a:close/>
                  <a:moveTo>
                    <a:pt x="775032" y="1295655"/>
                  </a:moveTo>
                  <a:lnTo>
                    <a:pt x="770470" y="1291094"/>
                  </a:lnTo>
                  <a:lnTo>
                    <a:pt x="806968" y="1254596"/>
                  </a:lnTo>
                  <a:lnTo>
                    <a:pt x="811530" y="1259157"/>
                  </a:lnTo>
                  <a:lnTo>
                    <a:pt x="775032" y="1295655"/>
                  </a:lnTo>
                  <a:close/>
                  <a:moveTo>
                    <a:pt x="799987" y="1174625"/>
                  </a:moveTo>
                  <a:lnTo>
                    <a:pt x="795426" y="1170064"/>
                  </a:lnTo>
                  <a:lnTo>
                    <a:pt x="831917" y="1133566"/>
                  </a:lnTo>
                  <a:lnTo>
                    <a:pt x="836479" y="1138127"/>
                  </a:lnTo>
                  <a:lnTo>
                    <a:pt x="799987" y="1174625"/>
                  </a:lnTo>
                  <a:close/>
                  <a:moveTo>
                    <a:pt x="848028" y="1222666"/>
                  </a:moveTo>
                  <a:lnTo>
                    <a:pt x="843466" y="1218104"/>
                  </a:lnTo>
                  <a:lnTo>
                    <a:pt x="879958" y="1181606"/>
                  </a:lnTo>
                  <a:lnTo>
                    <a:pt x="884519" y="1186168"/>
                  </a:lnTo>
                  <a:lnTo>
                    <a:pt x="848028" y="1222666"/>
                  </a:lnTo>
                  <a:close/>
                  <a:moveTo>
                    <a:pt x="872977" y="1101629"/>
                  </a:moveTo>
                  <a:lnTo>
                    <a:pt x="868415" y="1097068"/>
                  </a:lnTo>
                  <a:lnTo>
                    <a:pt x="904913" y="1060570"/>
                  </a:lnTo>
                  <a:lnTo>
                    <a:pt x="909475" y="1065132"/>
                  </a:lnTo>
                  <a:lnTo>
                    <a:pt x="872977" y="1101629"/>
                  </a:lnTo>
                  <a:close/>
                  <a:moveTo>
                    <a:pt x="897939" y="980600"/>
                  </a:moveTo>
                  <a:lnTo>
                    <a:pt x="893378" y="976038"/>
                  </a:lnTo>
                  <a:lnTo>
                    <a:pt x="929875" y="939540"/>
                  </a:lnTo>
                  <a:lnTo>
                    <a:pt x="934437" y="944102"/>
                  </a:lnTo>
                  <a:lnTo>
                    <a:pt x="897939" y="980600"/>
                  </a:lnTo>
                  <a:close/>
                  <a:moveTo>
                    <a:pt x="922895" y="859563"/>
                  </a:moveTo>
                  <a:lnTo>
                    <a:pt x="918333" y="855002"/>
                  </a:lnTo>
                  <a:lnTo>
                    <a:pt x="954831" y="818504"/>
                  </a:lnTo>
                  <a:lnTo>
                    <a:pt x="959393" y="823066"/>
                  </a:lnTo>
                  <a:lnTo>
                    <a:pt x="922895" y="859563"/>
                  </a:lnTo>
                  <a:close/>
                  <a:moveTo>
                    <a:pt x="945973" y="1028634"/>
                  </a:moveTo>
                  <a:lnTo>
                    <a:pt x="941411" y="1024072"/>
                  </a:lnTo>
                  <a:lnTo>
                    <a:pt x="977909" y="987574"/>
                  </a:lnTo>
                  <a:lnTo>
                    <a:pt x="982471" y="992136"/>
                  </a:lnTo>
                  <a:lnTo>
                    <a:pt x="945973" y="1028634"/>
                  </a:lnTo>
                  <a:close/>
                  <a:moveTo>
                    <a:pt x="970928" y="907604"/>
                  </a:moveTo>
                  <a:lnTo>
                    <a:pt x="966367" y="903042"/>
                  </a:lnTo>
                  <a:lnTo>
                    <a:pt x="1002865" y="866544"/>
                  </a:lnTo>
                  <a:lnTo>
                    <a:pt x="1007426" y="871106"/>
                  </a:lnTo>
                  <a:lnTo>
                    <a:pt x="970928" y="907604"/>
                  </a:lnTo>
                  <a:close/>
                  <a:moveTo>
                    <a:pt x="1018969" y="955644"/>
                  </a:moveTo>
                  <a:lnTo>
                    <a:pt x="1014407" y="951083"/>
                  </a:lnTo>
                  <a:lnTo>
                    <a:pt x="1050899" y="914585"/>
                  </a:lnTo>
                  <a:lnTo>
                    <a:pt x="1055460" y="919146"/>
                  </a:lnTo>
                  <a:lnTo>
                    <a:pt x="1018969" y="955644"/>
                  </a:lnTo>
                  <a:close/>
                  <a:moveTo>
                    <a:pt x="1043931" y="834614"/>
                  </a:moveTo>
                  <a:lnTo>
                    <a:pt x="1039369" y="830053"/>
                  </a:lnTo>
                  <a:lnTo>
                    <a:pt x="1075861" y="793555"/>
                  </a:lnTo>
                  <a:lnTo>
                    <a:pt x="1080422" y="798116"/>
                  </a:lnTo>
                  <a:lnTo>
                    <a:pt x="1043931" y="834614"/>
                  </a:lnTo>
                  <a:close/>
                  <a:moveTo>
                    <a:pt x="1091965" y="882648"/>
                  </a:moveTo>
                  <a:lnTo>
                    <a:pt x="1087403" y="878087"/>
                  </a:lnTo>
                  <a:lnTo>
                    <a:pt x="1123895" y="841589"/>
                  </a:lnTo>
                  <a:lnTo>
                    <a:pt x="1128456" y="846150"/>
                  </a:lnTo>
                  <a:lnTo>
                    <a:pt x="1091965" y="882648"/>
                  </a:lnTo>
                  <a:close/>
                  <a:moveTo>
                    <a:pt x="1140005" y="930688"/>
                  </a:moveTo>
                  <a:lnTo>
                    <a:pt x="1135443" y="926127"/>
                  </a:lnTo>
                  <a:lnTo>
                    <a:pt x="1171935" y="889629"/>
                  </a:lnTo>
                  <a:lnTo>
                    <a:pt x="1176496" y="894190"/>
                  </a:lnTo>
                  <a:lnTo>
                    <a:pt x="1140005" y="930688"/>
                  </a:lnTo>
                  <a:close/>
                  <a:moveTo>
                    <a:pt x="1164954" y="809652"/>
                  </a:moveTo>
                  <a:lnTo>
                    <a:pt x="1160393" y="805091"/>
                  </a:lnTo>
                  <a:lnTo>
                    <a:pt x="1196891" y="768593"/>
                  </a:lnTo>
                  <a:lnTo>
                    <a:pt x="1201452" y="773154"/>
                  </a:lnTo>
                  <a:lnTo>
                    <a:pt x="1164954" y="809652"/>
                  </a:lnTo>
                  <a:close/>
                  <a:moveTo>
                    <a:pt x="1189910" y="688622"/>
                  </a:moveTo>
                  <a:lnTo>
                    <a:pt x="1185348" y="684061"/>
                  </a:lnTo>
                  <a:lnTo>
                    <a:pt x="1221846" y="647563"/>
                  </a:lnTo>
                  <a:lnTo>
                    <a:pt x="1226408" y="652125"/>
                  </a:lnTo>
                  <a:lnTo>
                    <a:pt x="1189910" y="688622"/>
                  </a:lnTo>
                  <a:close/>
                  <a:moveTo>
                    <a:pt x="1213001" y="857692"/>
                  </a:moveTo>
                  <a:lnTo>
                    <a:pt x="1208439" y="853131"/>
                  </a:lnTo>
                  <a:lnTo>
                    <a:pt x="1244931" y="816633"/>
                  </a:lnTo>
                  <a:lnTo>
                    <a:pt x="1249492" y="821195"/>
                  </a:lnTo>
                  <a:lnTo>
                    <a:pt x="1213001" y="857692"/>
                  </a:lnTo>
                  <a:close/>
                  <a:moveTo>
                    <a:pt x="1261035" y="905726"/>
                  </a:moveTo>
                  <a:lnTo>
                    <a:pt x="1256473" y="901165"/>
                  </a:lnTo>
                  <a:lnTo>
                    <a:pt x="1292965" y="864667"/>
                  </a:lnTo>
                  <a:lnTo>
                    <a:pt x="1297526" y="869228"/>
                  </a:lnTo>
                  <a:lnTo>
                    <a:pt x="1261035" y="905726"/>
                  </a:lnTo>
                  <a:close/>
                  <a:moveTo>
                    <a:pt x="1285990" y="784697"/>
                  </a:moveTo>
                  <a:lnTo>
                    <a:pt x="1281429" y="780135"/>
                  </a:lnTo>
                  <a:lnTo>
                    <a:pt x="1317927" y="743637"/>
                  </a:lnTo>
                  <a:lnTo>
                    <a:pt x="1322488" y="748199"/>
                  </a:lnTo>
                  <a:lnTo>
                    <a:pt x="1285990" y="784697"/>
                  </a:lnTo>
                  <a:close/>
                  <a:moveTo>
                    <a:pt x="1334024" y="832737"/>
                  </a:moveTo>
                  <a:lnTo>
                    <a:pt x="1329463" y="828175"/>
                  </a:lnTo>
                  <a:lnTo>
                    <a:pt x="1365961" y="791677"/>
                  </a:lnTo>
                  <a:lnTo>
                    <a:pt x="1370522" y="796239"/>
                  </a:lnTo>
                  <a:lnTo>
                    <a:pt x="1334024" y="832737"/>
                  </a:lnTo>
                  <a:close/>
                  <a:moveTo>
                    <a:pt x="1382064" y="880771"/>
                  </a:moveTo>
                  <a:lnTo>
                    <a:pt x="1377503" y="876209"/>
                  </a:lnTo>
                  <a:lnTo>
                    <a:pt x="1414001" y="839711"/>
                  </a:lnTo>
                  <a:lnTo>
                    <a:pt x="1418562" y="844273"/>
                  </a:lnTo>
                  <a:lnTo>
                    <a:pt x="1382064" y="880771"/>
                  </a:lnTo>
                  <a:close/>
                  <a:moveTo>
                    <a:pt x="1430098" y="928811"/>
                  </a:moveTo>
                  <a:lnTo>
                    <a:pt x="1425537" y="924249"/>
                  </a:lnTo>
                  <a:lnTo>
                    <a:pt x="1462035" y="887752"/>
                  </a:lnTo>
                  <a:lnTo>
                    <a:pt x="1466596" y="892313"/>
                  </a:lnTo>
                  <a:lnTo>
                    <a:pt x="1430098" y="928811"/>
                  </a:lnTo>
                  <a:close/>
                  <a:moveTo>
                    <a:pt x="1478138" y="976845"/>
                  </a:moveTo>
                  <a:lnTo>
                    <a:pt x="1473577" y="972283"/>
                  </a:lnTo>
                  <a:lnTo>
                    <a:pt x="1510075" y="935785"/>
                  </a:lnTo>
                  <a:lnTo>
                    <a:pt x="1514637" y="940347"/>
                  </a:lnTo>
                  <a:lnTo>
                    <a:pt x="1478138" y="976845"/>
                  </a:lnTo>
                  <a:close/>
                  <a:moveTo>
                    <a:pt x="1526179" y="1024885"/>
                  </a:moveTo>
                  <a:lnTo>
                    <a:pt x="1521617" y="1020324"/>
                  </a:lnTo>
                  <a:lnTo>
                    <a:pt x="1558115" y="983826"/>
                  </a:lnTo>
                  <a:lnTo>
                    <a:pt x="1562677" y="988387"/>
                  </a:lnTo>
                  <a:lnTo>
                    <a:pt x="1526179" y="1024885"/>
                  </a:lnTo>
                  <a:close/>
                  <a:moveTo>
                    <a:pt x="1574213" y="1072919"/>
                  </a:moveTo>
                  <a:lnTo>
                    <a:pt x="1569651" y="1068357"/>
                  </a:lnTo>
                  <a:lnTo>
                    <a:pt x="1606149" y="1031859"/>
                  </a:lnTo>
                  <a:lnTo>
                    <a:pt x="1610711" y="1036421"/>
                  </a:lnTo>
                  <a:lnTo>
                    <a:pt x="1574213" y="1072919"/>
                  </a:lnTo>
                  <a:close/>
                  <a:moveTo>
                    <a:pt x="1622246" y="1120959"/>
                  </a:moveTo>
                  <a:lnTo>
                    <a:pt x="1617685" y="1116398"/>
                  </a:lnTo>
                  <a:lnTo>
                    <a:pt x="1654183" y="1079900"/>
                  </a:lnTo>
                  <a:lnTo>
                    <a:pt x="1658744" y="1084461"/>
                  </a:lnTo>
                  <a:lnTo>
                    <a:pt x="1622246" y="1120959"/>
                  </a:lnTo>
                  <a:close/>
                  <a:moveTo>
                    <a:pt x="1670287" y="1168993"/>
                  </a:moveTo>
                  <a:lnTo>
                    <a:pt x="1665725" y="1164432"/>
                  </a:lnTo>
                  <a:lnTo>
                    <a:pt x="1702223" y="1127933"/>
                  </a:lnTo>
                  <a:lnTo>
                    <a:pt x="1706785" y="1132495"/>
                  </a:lnTo>
                  <a:lnTo>
                    <a:pt x="1670287" y="1168993"/>
                  </a:lnTo>
                  <a:close/>
                  <a:moveTo>
                    <a:pt x="1695242" y="1047963"/>
                  </a:moveTo>
                  <a:lnTo>
                    <a:pt x="1690681" y="1043402"/>
                  </a:lnTo>
                  <a:lnTo>
                    <a:pt x="1727179" y="1006904"/>
                  </a:lnTo>
                  <a:lnTo>
                    <a:pt x="1731740" y="1011465"/>
                  </a:lnTo>
                  <a:lnTo>
                    <a:pt x="1695242" y="1047963"/>
                  </a:lnTo>
                  <a:close/>
                  <a:moveTo>
                    <a:pt x="1743283" y="1096004"/>
                  </a:moveTo>
                  <a:lnTo>
                    <a:pt x="1738721" y="1091442"/>
                  </a:lnTo>
                  <a:lnTo>
                    <a:pt x="1775213" y="1054944"/>
                  </a:lnTo>
                  <a:lnTo>
                    <a:pt x="1779774" y="1059506"/>
                  </a:lnTo>
                  <a:lnTo>
                    <a:pt x="1743283" y="1096004"/>
                  </a:lnTo>
                  <a:close/>
                  <a:moveTo>
                    <a:pt x="1791317" y="1144037"/>
                  </a:moveTo>
                  <a:lnTo>
                    <a:pt x="1786755" y="1139476"/>
                  </a:lnTo>
                  <a:lnTo>
                    <a:pt x="1823253" y="1102978"/>
                  </a:lnTo>
                  <a:lnTo>
                    <a:pt x="1827814" y="1107539"/>
                  </a:lnTo>
                  <a:lnTo>
                    <a:pt x="1791317" y="1144037"/>
                  </a:lnTo>
                  <a:close/>
                  <a:moveTo>
                    <a:pt x="1816272" y="1023007"/>
                  </a:moveTo>
                  <a:lnTo>
                    <a:pt x="1811711" y="1018446"/>
                  </a:lnTo>
                  <a:lnTo>
                    <a:pt x="1848209" y="981948"/>
                  </a:lnTo>
                  <a:lnTo>
                    <a:pt x="1852770" y="986510"/>
                  </a:lnTo>
                  <a:lnTo>
                    <a:pt x="1816272" y="1023007"/>
                  </a:lnTo>
                  <a:close/>
                  <a:moveTo>
                    <a:pt x="1864312" y="1071048"/>
                  </a:moveTo>
                  <a:lnTo>
                    <a:pt x="1859751" y="1066486"/>
                  </a:lnTo>
                  <a:lnTo>
                    <a:pt x="1896249" y="1029988"/>
                  </a:lnTo>
                  <a:lnTo>
                    <a:pt x="1900810" y="1034550"/>
                  </a:lnTo>
                  <a:lnTo>
                    <a:pt x="1864312" y="1071048"/>
                  </a:lnTo>
                  <a:close/>
                  <a:moveTo>
                    <a:pt x="1912346" y="1119082"/>
                  </a:moveTo>
                  <a:lnTo>
                    <a:pt x="1907785" y="1114520"/>
                  </a:lnTo>
                  <a:lnTo>
                    <a:pt x="1944283" y="1078022"/>
                  </a:lnTo>
                  <a:lnTo>
                    <a:pt x="1948844" y="1082584"/>
                  </a:lnTo>
                  <a:lnTo>
                    <a:pt x="1912346" y="1119082"/>
                  </a:lnTo>
                  <a:close/>
                  <a:moveTo>
                    <a:pt x="1937308" y="998052"/>
                  </a:moveTo>
                  <a:lnTo>
                    <a:pt x="1932747" y="993490"/>
                  </a:lnTo>
                  <a:lnTo>
                    <a:pt x="1969238" y="956992"/>
                  </a:lnTo>
                  <a:lnTo>
                    <a:pt x="1973800" y="961554"/>
                  </a:lnTo>
                  <a:lnTo>
                    <a:pt x="1937308" y="998052"/>
                  </a:lnTo>
                  <a:close/>
                  <a:moveTo>
                    <a:pt x="1985348" y="1046086"/>
                  </a:moveTo>
                  <a:lnTo>
                    <a:pt x="1980787" y="1041524"/>
                  </a:lnTo>
                  <a:lnTo>
                    <a:pt x="2017279" y="1005026"/>
                  </a:lnTo>
                  <a:lnTo>
                    <a:pt x="2021840" y="1009588"/>
                  </a:lnTo>
                  <a:lnTo>
                    <a:pt x="1985348" y="1046086"/>
                  </a:lnTo>
                  <a:close/>
                  <a:moveTo>
                    <a:pt x="2010304" y="925056"/>
                  </a:moveTo>
                  <a:lnTo>
                    <a:pt x="2005743" y="920494"/>
                  </a:lnTo>
                  <a:lnTo>
                    <a:pt x="2042241" y="883997"/>
                  </a:lnTo>
                  <a:lnTo>
                    <a:pt x="2046802" y="888558"/>
                  </a:lnTo>
                  <a:lnTo>
                    <a:pt x="2010304" y="925056"/>
                  </a:lnTo>
                  <a:close/>
                  <a:moveTo>
                    <a:pt x="2035260" y="804026"/>
                  </a:moveTo>
                  <a:lnTo>
                    <a:pt x="2030698" y="799465"/>
                  </a:lnTo>
                  <a:lnTo>
                    <a:pt x="2067190" y="762967"/>
                  </a:lnTo>
                  <a:lnTo>
                    <a:pt x="2071751" y="767528"/>
                  </a:lnTo>
                  <a:lnTo>
                    <a:pt x="2035260" y="804026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C912509-210A-7D94-8829-682CC7140C2F}"/>
                </a:ext>
              </a:extLst>
            </p:cNvPr>
            <p:cNvSpPr/>
            <p:nvPr/>
          </p:nvSpPr>
          <p:spPr>
            <a:xfrm rot="-2700000">
              <a:off x="4890020" y="196362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E14AE68-37F7-FF3F-8A19-23E24D2CCD24}"/>
                </a:ext>
              </a:extLst>
            </p:cNvPr>
            <p:cNvSpPr/>
            <p:nvPr/>
          </p:nvSpPr>
          <p:spPr>
            <a:xfrm rot="-2700000">
              <a:off x="4963015" y="189063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8910205D-754B-A891-AE5C-14F94A8AD8D8}"/>
                </a:ext>
              </a:extLst>
            </p:cNvPr>
            <p:cNvSpPr/>
            <p:nvPr/>
          </p:nvSpPr>
          <p:spPr>
            <a:xfrm rot="-2700000">
              <a:off x="4792070" y="215764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85653D4D-1B3E-6A5C-D803-7349481D5463}"/>
                </a:ext>
              </a:extLst>
            </p:cNvPr>
            <p:cNvSpPr/>
            <p:nvPr/>
          </p:nvSpPr>
          <p:spPr>
            <a:xfrm rot="-2700000">
              <a:off x="4865069" y="20846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AE98FEFE-57B8-C946-4054-39B6517DA972}"/>
                </a:ext>
              </a:extLst>
            </p:cNvPr>
            <p:cNvSpPr/>
            <p:nvPr/>
          </p:nvSpPr>
          <p:spPr>
            <a:xfrm rot="-2700000">
              <a:off x="5157041" y="179268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165DADB3-B520-CECB-8F3C-6A9E28A0286E}"/>
                </a:ext>
              </a:extLst>
            </p:cNvPr>
            <p:cNvSpPr/>
            <p:nvPr/>
          </p:nvSpPr>
          <p:spPr>
            <a:xfrm rot="-2700000">
              <a:off x="5084051" y="186567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28AEA14C-C316-6A3B-44E3-8C27F8B7F5FF}"/>
                </a:ext>
              </a:extLst>
            </p:cNvPr>
            <p:cNvSpPr/>
            <p:nvPr/>
          </p:nvSpPr>
          <p:spPr>
            <a:xfrm rot="-2700000">
              <a:off x="5011047" y="193866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DB7BC3FF-EB6E-67E0-06F4-43588F0B7FE7}"/>
                </a:ext>
              </a:extLst>
            </p:cNvPr>
            <p:cNvSpPr/>
            <p:nvPr/>
          </p:nvSpPr>
          <p:spPr>
            <a:xfrm rot="-2700000">
              <a:off x="4938057" y="201165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6652C4C9-ADE7-92A6-EC33-87F5855207B0}"/>
                </a:ext>
              </a:extLst>
            </p:cNvPr>
            <p:cNvSpPr/>
            <p:nvPr/>
          </p:nvSpPr>
          <p:spPr>
            <a:xfrm rot="-2700000">
              <a:off x="4767127" y="227862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D295BE84-9FE7-CB3E-980C-5718FC2A90AD}"/>
                </a:ext>
              </a:extLst>
            </p:cNvPr>
            <p:cNvSpPr/>
            <p:nvPr/>
          </p:nvSpPr>
          <p:spPr>
            <a:xfrm rot="-2700000">
              <a:off x="4840104" y="22056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BB8AFB75-D1F1-323B-9AD3-5D1287BAEE18}"/>
                </a:ext>
              </a:extLst>
            </p:cNvPr>
            <p:cNvSpPr/>
            <p:nvPr/>
          </p:nvSpPr>
          <p:spPr>
            <a:xfrm rot="-2700000">
              <a:off x="5132081" y="191370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2B9284B4-4AA0-F6ED-2F38-B93F3E21F4DF}"/>
                </a:ext>
              </a:extLst>
            </p:cNvPr>
            <p:cNvSpPr/>
            <p:nvPr/>
          </p:nvSpPr>
          <p:spPr>
            <a:xfrm rot="-2700000">
              <a:off x="5059086" y="198670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E893FCF5-8693-0F6E-C459-1F956E6E1EE9}"/>
                </a:ext>
              </a:extLst>
            </p:cNvPr>
            <p:cNvSpPr/>
            <p:nvPr/>
          </p:nvSpPr>
          <p:spPr>
            <a:xfrm rot="-2700000">
              <a:off x="4986092" y="205969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DAE23952-83EA-25FF-515B-CB91EB9F2FAE}"/>
                </a:ext>
              </a:extLst>
            </p:cNvPr>
            <p:cNvSpPr/>
            <p:nvPr/>
          </p:nvSpPr>
          <p:spPr>
            <a:xfrm>
              <a:off x="5283356" y="1755973"/>
              <a:ext cx="39285" cy="35504"/>
            </a:xfrm>
            <a:custGeom>
              <a:avLst/>
              <a:gdLst>
                <a:gd name="connsiteX0" fmla="*/ 4561 w 39285"/>
                <a:gd name="connsiteY0" fmla="*/ 35504 h 35504"/>
                <a:gd name="connsiteX1" fmla="*/ 39285 w 39285"/>
                <a:gd name="connsiteY1" fmla="*/ 781 h 35504"/>
                <a:gd name="connsiteX2" fmla="*/ 30943 w 39285"/>
                <a:gd name="connsiteY2" fmla="*/ 0 h 35504"/>
                <a:gd name="connsiteX3" fmla="*/ 0 w 39285"/>
                <a:gd name="connsiteY3" fmla="*/ 30943 h 35504"/>
                <a:gd name="connsiteX4" fmla="*/ 4561 w 39285"/>
                <a:gd name="connsiteY4" fmla="*/ 35504 h 3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85" h="35504">
                  <a:moveTo>
                    <a:pt x="4561" y="35504"/>
                  </a:moveTo>
                  <a:lnTo>
                    <a:pt x="39285" y="781"/>
                  </a:lnTo>
                  <a:cubicBezTo>
                    <a:pt x="36504" y="510"/>
                    <a:pt x="33737" y="213"/>
                    <a:pt x="30943" y="0"/>
                  </a:cubicBezTo>
                  <a:lnTo>
                    <a:pt x="0" y="30943"/>
                  </a:lnTo>
                  <a:lnTo>
                    <a:pt x="4561" y="35504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55AA99DF-10FD-ED59-D1E3-1E3B3C5D387A}"/>
                </a:ext>
              </a:extLst>
            </p:cNvPr>
            <p:cNvSpPr/>
            <p:nvPr/>
          </p:nvSpPr>
          <p:spPr>
            <a:xfrm rot="-2700000">
              <a:off x="5205080" y="184071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7282D146-C545-25E7-D386-C59749168A45}"/>
                </a:ext>
              </a:extLst>
            </p:cNvPr>
            <p:cNvSpPr/>
            <p:nvPr/>
          </p:nvSpPr>
          <p:spPr>
            <a:xfrm rot="-2700000">
              <a:off x="4913099" y="213268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7060EBCD-E4C8-9FF4-B795-14CD1424CE95}"/>
                </a:ext>
              </a:extLst>
            </p:cNvPr>
            <p:cNvSpPr/>
            <p:nvPr/>
          </p:nvSpPr>
          <p:spPr>
            <a:xfrm rot="-2700000">
              <a:off x="4961134" y="218072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4A1B7348-8A63-5463-C209-3B80606C56D9}"/>
                </a:ext>
              </a:extLst>
            </p:cNvPr>
            <p:cNvSpPr/>
            <p:nvPr/>
          </p:nvSpPr>
          <p:spPr>
            <a:xfrm rot="-2700000">
              <a:off x="5180118" y="196174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FFDD34F0-B186-191C-EFD2-400FEE35BC6A}"/>
                </a:ext>
              </a:extLst>
            </p:cNvPr>
            <p:cNvSpPr/>
            <p:nvPr/>
          </p:nvSpPr>
          <p:spPr>
            <a:xfrm rot="-2700000">
              <a:off x="5107127" y="203473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57C46CCF-327C-DF82-5BAD-5FB15DDED76E}"/>
                </a:ext>
              </a:extLst>
            </p:cNvPr>
            <p:cNvSpPr/>
            <p:nvPr/>
          </p:nvSpPr>
          <p:spPr>
            <a:xfrm rot="-2700000">
              <a:off x="5034129" y="210773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CA428728-F476-CD54-0FD2-BF71A2B5FBEF}"/>
                </a:ext>
              </a:extLst>
            </p:cNvPr>
            <p:cNvSpPr/>
            <p:nvPr/>
          </p:nvSpPr>
          <p:spPr>
            <a:xfrm rot="-2700000">
              <a:off x="5326100" y="18157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F9D8BB89-0948-219C-8CC8-8AA68A270152}"/>
                </a:ext>
              </a:extLst>
            </p:cNvPr>
            <p:cNvSpPr/>
            <p:nvPr/>
          </p:nvSpPr>
          <p:spPr>
            <a:xfrm rot="-2700000">
              <a:off x="4815132" y="232676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920CBE83-AF4D-E58E-3C1D-09166D72CF73}"/>
                </a:ext>
              </a:extLst>
            </p:cNvPr>
            <p:cNvSpPr/>
            <p:nvPr/>
          </p:nvSpPr>
          <p:spPr>
            <a:xfrm>
              <a:off x="4748539" y="2382406"/>
              <a:ext cx="39962" cy="41052"/>
            </a:xfrm>
            <a:custGeom>
              <a:avLst/>
              <a:gdLst>
                <a:gd name="connsiteX0" fmla="*/ 39963 w 39962"/>
                <a:gd name="connsiteY0" fmla="*/ 4561 h 41052"/>
                <a:gd name="connsiteX1" fmla="*/ 35401 w 39962"/>
                <a:gd name="connsiteY1" fmla="*/ 0 h 41052"/>
                <a:gd name="connsiteX2" fmla="*/ 110 w 39962"/>
                <a:gd name="connsiteY2" fmla="*/ 35285 h 41052"/>
                <a:gd name="connsiteX3" fmla="*/ 0 w 39962"/>
                <a:gd name="connsiteY3" fmla="*/ 37588 h 41052"/>
                <a:gd name="connsiteX4" fmla="*/ 3465 w 39962"/>
                <a:gd name="connsiteY4" fmla="*/ 41053 h 41052"/>
                <a:gd name="connsiteX5" fmla="*/ 39963 w 39962"/>
                <a:gd name="connsiteY5" fmla="*/ 4561 h 4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962" h="41052">
                  <a:moveTo>
                    <a:pt x="39963" y="4561"/>
                  </a:moveTo>
                  <a:lnTo>
                    <a:pt x="35401" y="0"/>
                  </a:lnTo>
                  <a:lnTo>
                    <a:pt x="110" y="35285"/>
                  </a:lnTo>
                  <a:cubicBezTo>
                    <a:pt x="71" y="36053"/>
                    <a:pt x="39" y="36821"/>
                    <a:pt x="0" y="37588"/>
                  </a:cubicBezTo>
                  <a:lnTo>
                    <a:pt x="3465" y="41053"/>
                  </a:lnTo>
                  <a:lnTo>
                    <a:pt x="39963" y="4561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FDD42578-1417-BF00-167F-D3224B7C5A14}"/>
                </a:ext>
              </a:extLst>
            </p:cNvPr>
            <p:cNvSpPr/>
            <p:nvPr/>
          </p:nvSpPr>
          <p:spPr>
            <a:xfrm rot="-2700000">
              <a:off x="5253110" y="188875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14D70E4C-41BB-DE98-35F0-2CC4EA3D083B}"/>
                </a:ext>
              </a:extLst>
            </p:cNvPr>
            <p:cNvSpPr/>
            <p:nvPr/>
          </p:nvSpPr>
          <p:spPr>
            <a:xfrm rot="-2700000">
              <a:off x="4888132" y="225377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46E7D7F8-7789-D551-08BB-9A04DBB30E5C}"/>
                </a:ext>
              </a:extLst>
            </p:cNvPr>
            <p:cNvSpPr/>
            <p:nvPr/>
          </p:nvSpPr>
          <p:spPr>
            <a:xfrm rot="-2700000">
              <a:off x="5009185" y="22287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21940821-C5C7-25E7-13A4-7DBBCE892642}"/>
                </a:ext>
              </a:extLst>
            </p:cNvPr>
            <p:cNvSpPr/>
            <p:nvPr/>
          </p:nvSpPr>
          <p:spPr>
            <a:xfrm rot="-2700486">
              <a:off x="4936203" y="23016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DD974509-A6C0-943B-B27F-1DDDBCF7F404}"/>
                </a:ext>
              </a:extLst>
            </p:cNvPr>
            <p:cNvSpPr/>
            <p:nvPr/>
          </p:nvSpPr>
          <p:spPr>
            <a:xfrm rot="-2700000">
              <a:off x="4863202" y="237469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2FCFF681-8456-25D7-46D5-05FAA2CB2C28}"/>
                </a:ext>
              </a:extLst>
            </p:cNvPr>
            <p:cNvSpPr/>
            <p:nvPr/>
          </p:nvSpPr>
          <p:spPr>
            <a:xfrm rot="-2700000">
              <a:off x="5374149" y="18637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7B1E94AA-9BEB-70F3-6CE0-B3CC491CCAEB}"/>
                </a:ext>
              </a:extLst>
            </p:cNvPr>
            <p:cNvSpPr/>
            <p:nvPr/>
          </p:nvSpPr>
          <p:spPr>
            <a:xfrm rot="-2700000">
              <a:off x="4790191" y="244773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C2A825FF-3237-40FE-FA75-510C78985AA8}"/>
                </a:ext>
              </a:extLst>
            </p:cNvPr>
            <p:cNvSpPr/>
            <p:nvPr/>
          </p:nvSpPr>
          <p:spPr>
            <a:xfrm rot="-2700000">
              <a:off x="5301152" y="193679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2B955961-21B5-B3C1-DE7A-EB8FDCD6D005}"/>
                </a:ext>
              </a:extLst>
            </p:cNvPr>
            <p:cNvSpPr/>
            <p:nvPr/>
          </p:nvSpPr>
          <p:spPr>
            <a:xfrm rot="-2700000">
              <a:off x="5082178" y="21557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DDA9A50A-CD7D-BFE9-FABF-41734989BE26}"/>
                </a:ext>
              </a:extLst>
            </p:cNvPr>
            <p:cNvSpPr/>
            <p:nvPr/>
          </p:nvSpPr>
          <p:spPr>
            <a:xfrm rot="-2700000">
              <a:off x="5155163" y="208272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CCC8E591-0A53-34C7-BCFC-6DD4A5679FE8}"/>
                </a:ext>
              </a:extLst>
            </p:cNvPr>
            <p:cNvSpPr/>
            <p:nvPr/>
          </p:nvSpPr>
          <p:spPr>
            <a:xfrm rot="-2700000">
              <a:off x="5228161" y="200978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8A8760B5-7872-7E9C-2943-4F118232AED9}"/>
                </a:ext>
              </a:extLst>
            </p:cNvPr>
            <p:cNvSpPr/>
            <p:nvPr/>
          </p:nvSpPr>
          <p:spPr>
            <a:xfrm rot="-2700000">
              <a:off x="5422179" y="19118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D0A29E27-C0F0-3ED5-904D-984113CE6AAE}"/>
                </a:ext>
              </a:extLst>
            </p:cNvPr>
            <p:cNvSpPr/>
            <p:nvPr/>
          </p:nvSpPr>
          <p:spPr>
            <a:xfrm rot="-2700000">
              <a:off x="5130208" y="220374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2E229A64-078B-B3F5-724F-992298C38761}"/>
                </a:ext>
              </a:extLst>
            </p:cNvPr>
            <p:cNvSpPr/>
            <p:nvPr/>
          </p:nvSpPr>
          <p:spPr>
            <a:xfrm rot="-2700486">
              <a:off x="4984238" y="234971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F6A15FE8-ABFD-95A5-0F33-63BC76264CEB}"/>
                </a:ext>
              </a:extLst>
            </p:cNvPr>
            <p:cNvSpPr/>
            <p:nvPr/>
          </p:nvSpPr>
          <p:spPr>
            <a:xfrm rot="-2700000">
              <a:off x="4911237" y="24227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3C3AF35E-B7FB-2D66-57DB-67E8C8769B93}"/>
                </a:ext>
              </a:extLst>
            </p:cNvPr>
            <p:cNvSpPr/>
            <p:nvPr/>
          </p:nvSpPr>
          <p:spPr>
            <a:xfrm rot="-2700000">
              <a:off x="4838227" y="249577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F7A017A6-EE37-DDA4-A6E4-60BEA197D707}"/>
                </a:ext>
              </a:extLst>
            </p:cNvPr>
            <p:cNvSpPr/>
            <p:nvPr/>
          </p:nvSpPr>
          <p:spPr>
            <a:xfrm>
              <a:off x="5500473" y="1832175"/>
              <a:ext cx="31226" cy="30413"/>
            </a:xfrm>
            <a:custGeom>
              <a:avLst/>
              <a:gdLst>
                <a:gd name="connsiteX0" fmla="*/ 4555 w 31226"/>
                <a:gd name="connsiteY0" fmla="*/ 30414 h 30413"/>
                <a:gd name="connsiteX1" fmla="*/ 31227 w 31226"/>
                <a:gd name="connsiteY1" fmla="*/ 3749 h 30413"/>
                <a:gd name="connsiteX2" fmla="*/ 25852 w 31226"/>
                <a:gd name="connsiteY2" fmla="*/ 0 h 30413"/>
                <a:gd name="connsiteX3" fmla="*/ 0 w 31226"/>
                <a:gd name="connsiteY3" fmla="*/ 25852 h 30413"/>
                <a:gd name="connsiteX4" fmla="*/ 4555 w 31226"/>
                <a:gd name="connsiteY4" fmla="*/ 30414 h 30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6" h="30413">
                  <a:moveTo>
                    <a:pt x="4555" y="30414"/>
                  </a:moveTo>
                  <a:lnTo>
                    <a:pt x="31227" y="3749"/>
                  </a:lnTo>
                  <a:cubicBezTo>
                    <a:pt x="29433" y="2497"/>
                    <a:pt x="27653" y="1226"/>
                    <a:pt x="25852" y="0"/>
                  </a:cubicBezTo>
                  <a:lnTo>
                    <a:pt x="0" y="25852"/>
                  </a:lnTo>
                  <a:lnTo>
                    <a:pt x="4555" y="30414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911E6680-755F-9DAA-190B-C7EF4FF2CE38}"/>
                </a:ext>
              </a:extLst>
            </p:cNvPr>
            <p:cNvSpPr/>
            <p:nvPr/>
          </p:nvSpPr>
          <p:spPr>
            <a:xfrm rot="-2700000">
              <a:off x="5349186" y="198483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A72866F2-3874-F9FD-D64B-9CC7F1331C3F}"/>
                </a:ext>
              </a:extLst>
            </p:cNvPr>
            <p:cNvSpPr/>
            <p:nvPr/>
          </p:nvSpPr>
          <p:spPr>
            <a:xfrm rot="-2700000">
              <a:off x="5276196" y="205782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F9F23EDE-26C7-C166-6965-D1C9A664A71B}"/>
                </a:ext>
              </a:extLst>
            </p:cNvPr>
            <p:cNvSpPr/>
            <p:nvPr/>
          </p:nvSpPr>
          <p:spPr>
            <a:xfrm rot="-2700000">
              <a:off x="5203198" y="21307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74D1A757-B58C-5CF4-C70F-E1148AD2D641}"/>
                </a:ext>
              </a:extLst>
            </p:cNvPr>
            <p:cNvSpPr/>
            <p:nvPr/>
          </p:nvSpPr>
          <p:spPr>
            <a:xfrm rot="-2700000">
              <a:off x="5057224" y="227674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29E1D136-BDF2-23AF-0DC4-B51DC1D6F5B4}"/>
                </a:ext>
              </a:extLst>
            </p:cNvPr>
            <p:cNvSpPr/>
            <p:nvPr/>
          </p:nvSpPr>
          <p:spPr>
            <a:xfrm rot="-2700000">
              <a:off x="4765237" y="256877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38403457-B7EC-5BA3-90FD-CAC0FB92723F}"/>
                </a:ext>
              </a:extLst>
            </p:cNvPr>
            <p:cNvSpPr/>
            <p:nvPr/>
          </p:nvSpPr>
          <p:spPr>
            <a:xfrm rot="-2700486">
              <a:off x="5032272" y="23977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A51F1C05-95DD-28FB-8C1E-65CC0932C72D}"/>
                </a:ext>
              </a:extLst>
            </p:cNvPr>
            <p:cNvSpPr/>
            <p:nvPr/>
          </p:nvSpPr>
          <p:spPr>
            <a:xfrm rot="-2700000">
              <a:off x="4959273" y="247076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9B6C3030-B7BD-6063-B1FA-422BB4311E17}"/>
                </a:ext>
              </a:extLst>
            </p:cNvPr>
            <p:cNvSpPr/>
            <p:nvPr/>
          </p:nvSpPr>
          <p:spPr>
            <a:xfrm>
              <a:off x="5548501" y="1874261"/>
              <a:ext cx="36601" cy="36368"/>
            </a:xfrm>
            <a:custGeom>
              <a:avLst/>
              <a:gdLst>
                <a:gd name="connsiteX0" fmla="*/ 4561 w 36601"/>
                <a:gd name="connsiteY0" fmla="*/ 36369 h 36368"/>
                <a:gd name="connsiteX1" fmla="*/ 36601 w 36601"/>
                <a:gd name="connsiteY1" fmla="*/ 4329 h 36368"/>
                <a:gd name="connsiteX2" fmla="*/ 31808 w 36601"/>
                <a:gd name="connsiteY2" fmla="*/ 0 h 36368"/>
                <a:gd name="connsiteX3" fmla="*/ 0 w 36601"/>
                <a:gd name="connsiteY3" fmla="*/ 31807 h 36368"/>
                <a:gd name="connsiteX4" fmla="*/ 4561 w 36601"/>
                <a:gd name="connsiteY4" fmla="*/ 36369 h 3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01" h="36368">
                  <a:moveTo>
                    <a:pt x="4561" y="36369"/>
                  </a:moveTo>
                  <a:lnTo>
                    <a:pt x="36601" y="4329"/>
                  </a:lnTo>
                  <a:cubicBezTo>
                    <a:pt x="35008" y="2878"/>
                    <a:pt x="33414" y="1426"/>
                    <a:pt x="31808" y="0"/>
                  </a:cubicBezTo>
                  <a:lnTo>
                    <a:pt x="0" y="31807"/>
                  </a:lnTo>
                  <a:lnTo>
                    <a:pt x="4561" y="36369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5109AA1F-9A40-813F-BB72-C1DE30ABD62A}"/>
                </a:ext>
              </a:extLst>
            </p:cNvPr>
            <p:cNvSpPr/>
            <p:nvPr/>
          </p:nvSpPr>
          <p:spPr>
            <a:xfrm rot="-2700000">
              <a:off x="5105256" y="232477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451F1528-CE27-1C21-12B3-2C5E4FB8C388}"/>
                </a:ext>
              </a:extLst>
            </p:cNvPr>
            <p:cNvSpPr/>
            <p:nvPr/>
          </p:nvSpPr>
          <p:spPr>
            <a:xfrm rot="-2700000">
              <a:off x="5251235" y="217878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9A4E1B3D-F8F3-88A5-476C-E7F31BBA5075}"/>
                </a:ext>
              </a:extLst>
            </p:cNvPr>
            <p:cNvSpPr/>
            <p:nvPr/>
          </p:nvSpPr>
          <p:spPr>
            <a:xfrm rot="-2700000">
              <a:off x="5397223" y="203285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B2BA1F23-ACA6-41D6-DB2D-BF1954EEFDCF}"/>
                </a:ext>
              </a:extLst>
            </p:cNvPr>
            <p:cNvSpPr/>
            <p:nvPr/>
          </p:nvSpPr>
          <p:spPr>
            <a:xfrm rot="-2700000">
              <a:off x="4886259" y="2543811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36061A2C-5BF9-78B4-4377-B4853A5EEDE5}"/>
                </a:ext>
              </a:extLst>
            </p:cNvPr>
            <p:cNvSpPr/>
            <p:nvPr/>
          </p:nvSpPr>
          <p:spPr>
            <a:xfrm rot="-2700000">
              <a:off x="5470215" y="195987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C8FB1A73-AC36-D436-A8C8-3C139C4AD209}"/>
                </a:ext>
              </a:extLst>
            </p:cNvPr>
            <p:cNvSpPr/>
            <p:nvPr/>
          </p:nvSpPr>
          <p:spPr>
            <a:xfrm rot="-2700000">
              <a:off x="5324231" y="210592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DC57712A-F178-BE4D-FC81-0B2B82D0FA18}"/>
                </a:ext>
              </a:extLst>
            </p:cNvPr>
            <p:cNvSpPr/>
            <p:nvPr/>
          </p:nvSpPr>
          <p:spPr>
            <a:xfrm rot="-2700000">
              <a:off x="5178249" y="22517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9531401D-3F6D-DF09-3A93-4ED9D44F5EED}"/>
                </a:ext>
              </a:extLst>
            </p:cNvPr>
            <p:cNvSpPr/>
            <p:nvPr/>
          </p:nvSpPr>
          <p:spPr>
            <a:xfrm rot="-2700000">
              <a:off x="4813301" y="26167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0F33A187-4D25-927C-8CAD-A15045CDFFB3}"/>
                </a:ext>
              </a:extLst>
            </p:cNvPr>
            <p:cNvSpPr/>
            <p:nvPr/>
          </p:nvSpPr>
          <p:spPr>
            <a:xfrm rot="-2700000">
              <a:off x="5518250" y="200790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52812AEA-637A-ED3A-8485-16CC1151DA81}"/>
                </a:ext>
              </a:extLst>
            </p:cNvPr>
            <p:cNvSpPr/>
            <p:nvPr/>
          </p:nvSpPr>
          <p:spPr>
            <a:xfrm rot="-2700000">
              <a:off x="5226274" y="229987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9C042EA3-6F11-3E42-4DBB-E150B9F19D3A}"/>
                </a:ext>
              </a:extLst>
            </p:cNvPr>
            <p:cNvSpPr/>
            <p:nvPr/>
          </p:nvSpPr>
          <p:spPr>
            <a:xfrm rot="-2700000">
              <a:off x="5153271" y="237294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EDE5507C-E7FA-E79F-A157-94F491C046D6}"/>
                </a:ext>
              </a:extLst>
            </p:cNvPr>
            <p:cNvSpPr/>
            <p:nvPr/>
          </p:nvSpPr>
          <p:spPr>
            <a:xfrm rot="-2700486">
              <a:off x="5080313" y="244578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62503946-A288-7B4B-E360-E2F2F6C4053E}"/>
                </a:ext>
              </a:extLst>
            </p:cNvPr>
            <p:cNvSpPr/>
            <p:nvPr/>
          </p:nvSpPr>
          <p:spPr>
            <a:xfrm rot="-2700000">
              <a:off x="4934294" y="259185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C9215465-827A-FE50-DD1F-92CB5FD27FE0}"/>
                </a:ext>
              </a:extLst>
            </p:cNvPr>
            <p:cNvSpPr/>
            <p:nvPr/>
          </p:nvSpPr>
          <p:spPr>
            <a:xfrm rot="-2700486">
              <a:off x="5372259" y="21538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72ACCB29-E461-CD10-6EB2-3492CCABEFFF}"/>
                </a:ext>
              </a:extLst>
            </p:cNvPr>
            <p:cNvSpPr/>
            <p:nvPr/>
          </p:nvSpPr>
          <p:spPr>
            <a:xfrm rot="-2700000">
              <a:off x="5299269" y="222682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77F8CB61-0CE4-01CA-D3D7-84F2E45D5BD8}"/>
                </a:ext>
              </a:extLst>
            </p:cNvPr>
            <p:cNvSpPr/>
            <p:nvPr/>
          </p:nvSpPr>
          <p:spPr>
            <a:xfrm rot="-2700000">
              <a:off x="4861305" y="266485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AD1C0944-ECE5-8E20-99FD-F8460E9CE97A}"/>
                </a:ext>
              </a:extLst>
            </p:cNvPr>
            <p:cNvSpPr/>
            <p:nvPr/>
          </p:nvSpPr>
          <p:spPr>
            <a:xfrm>
              <a:off x="5596534" y="1922269"/>
              <a:ext cx="36091" cy="36394"/>
            </a:xfrm>
            <a:custGeom>
              <a:avLst/>
              <a:gdLst>
                <a:gd name="connsiteX0" fmla="*/ 4561 w 36091"/>
                <a:gd name="connsiteY0" fmla="*/ 36395 h 36394"/>
                <a:gd name="connsiteX1" fmla="*/ 36091 w 36091"/>
                <a:gd name="connsiteY1" fmla="*/ 4865 h 36394"/>
                <a:gd name="connsiteX2" fmla="*/ 31833 w 36091"/>
                <a:gd name="connsiteY2" fmla="*/ 0 h 36394"/>
                <a:gd name="connsiteX3" fmla="*/ 0 w 36091"/>
                <a:gd name="connsiteY3" fmla="*/ 31833 h 36394"/>
                <a:gd name="connsiteX4" fmla="*/ 4561 w 36091"/>
                <a:gd name="connsiteY4" fmla="*/ 36395 h 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1" h="36394">
                  <a:moveTo>
                    <a:pt x="4561" y="36395"/>
                  </a:moveTo>
                  <a:lnTo>
                    <a:pt x="36091" y="4865"/>
                  </a:lnTo>
                  <a:cubicBezTo>
                    <a:pt x="34672" y="3239"/>
                    <a:pt x="33259" y="1607"/>
                    <a:pt x="31833" y="0"/>
                  </a:cubicBezTo>
                  <a:lnTo>
                    <a:pt x="0" y="31833"/>
                  </a:lnTo>
                  <a:lnTo>
                    <a:pt x="4561" y="36395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CFBDBF89-5521-76D2-337F-F1519E79B9CD}"/>
                </a:ext>
              </a:extLst>
            </p:cNvPr>
            <p:cNvSpPr/>
            <p:nvPr/>
          </p:nvSpPr>
          <p:spPr>
            <a:xfrm rot="-2700000">
              <a:off x="5445257" y="208090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65995C8F-6F38-D043-950A-98287E495F7F}"/>
                </a:ext>
              </a:extLst>
            </p:cNvPr>
            <p:cNvSpPr/>
            <p:nvPr/>
          </p:nvSpPr>
          <p:spPr>
            <a:xfrm rot="-2700000">
              <a:off x="5007286" y="25188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82745C42-10E9-3C75-D4E1-86D6E723F565}"/>
                </a:ext>
              </a:extLst>
            </p:cNvPr>
            <p:cNvSpPr/>
            <p:nvPr/>
          </p:nvSpPr>
          <p:spPr>
            <a:xfrm>
              <a:off x="4794605" y="2720540"/>
              <a:ext cx="40052" cy="41059"/>
            </a:xfrm>
            <a:custGeom>
              <a:avLst/>
              <a:gdLst>
                <a:gd name="connsiteX0" fmla="*/ 40053 w 40052"/>
                <a:gd name="connsiteY0" fmla="*/ 4561 h 41059"/>
                <a:gd name="connsiteX1" fmla="*/ 35491 w 40052"/>
                <a:gd name="connsiteY1" fmla="*/ 0 h 41059"/>
                <a:gd name="connsiteX2" fmla="*/ 0 w 40052"/>
                <a:gd name="connsiteY2" fmla="*/ 35498 h 41059"/>
                <a:gd name="connsiteX3" fmla="*/ 1077 w 40052"/>
                <a:gd name="connsiteY3" fmla="*/ 38575 h 41059"/>
                <a:gd name="connsiteX4" fmla="*/ 3561 w 40052"/>
                <a:gd name="connsiteY4" fmla="*/ 41059 h 41059"/>
                <a:gd name="connsiteX5" fmla="*/ 40053 w 40052"/>
                <a:gd name="connsiteY5" fmla="*/ 4561 h 4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52" h="41059">
                  <a:moveTo>
                    <a:pt x="40053" y="4561"/>
                  </a:moveTo>
                  <a:lnTo>
                    <a:pt x="35491" y="0"/>
                  </a:lnTo>
                  <a:lnTo>
                    <a:pt x="0" y="35498"/>
                  </a:lnTo>
                  <a:cubicBezTo>
                    <a:pt x="348" y="36530"/>
                    <a:pt x="723" y="37550"/>
                    <a:pt x="1077" y="38575"/>
                  </a:cubicBezTo>
                  <a:lnTo>
                    <a:pt x="3561" y="41059"/>
                  </a:lnTo>
                  <a:lnTo>
                    <a:pt x="40053" y="4561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8C01CD18-AB83-E7F6-9194-E6E4CA1CFB3B}"/>
                </a:ext>
              </a:extLst>
            </p:cNvPr>
            <p:cNvSpPr/>
            <p:nvPr/>
          </p:nvSpPr>
          <p:spPr>
            <a:xfrm rot="-2700000">
              <a:off x="4982357" y="263982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E04B1FE7-DBD7-F812-DCBA-ED2174D3891A}"/>
                </a:ext>
              </a:extLst>
            </p:cNvPr>
            <p:cNvSpPr/>
            <p:nvPr/>
          </p:nvSpPr>
          <p:spPr>
            <a:xfrm rot="-2700000">
              <a:off x="5274316" y="23478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0D5A03B6-4010-CA78-0FAC-84A9118082DE}"/>
                </a:ext>
              </a:extLst>
            </p:cNvPr>
            <p:cNvSpPr/>
            <p:nvPr/>
          </p:nvSpPr>
          <p:spPr>
            <a:xfrm rot="-2700486">
              <a:off x="5347306" y="22748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B147BD78-18F4-9CCE-CB57-16DD6EB44385}"/>
                </a:ext>
              </a:extLst>
            </p:cNvPr>
            <p:cNvSpPr/>
            <p:nvPr/>
          </p:nvSpPr>
          <p:spPr>
            <a:xfrm rot="-2700000">
              <a:off x="5420303" y="220200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08E13781-B51F-8653-E588-B0D61083124C}"/>
                </a:ext>
              </a:extLst>
            </p:cNvPr>
            <p:cNvSpPr/>
            <p:nvPr/>
          </p:nvSpPr>
          <p:spPr>
            <a:xfrm rot="-2700000">
              <a:off x="5493297" y="212894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1249B96C-E669-AB61-EF98-3964D0F754C9}"/>
                </a:ext>
              </a:extLst>
            </p:cNvPr>
            <p:cNvSpPr/>
            <p:nvPr/>
          </p:nvSpPr>
          <p:spPr>
            <a:xfrm rot="-2700000">
              <a:off x="4836346" y="27858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3C8E4710-90D9-17BA-DF56-6814DC74CC83}"/>
                </a:ext>
              </a:extLst>
            </p:cNvPr>
            <p:cNvSpPr/>
            <p:nvPr/>
          </p:nvSpPr>
          <p:spPr>
            <a:xfrm rot="-2700000">
              <a:off x="5566287" y="20559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385FD51A-A65A-9F9C-0847-0B40AD9E326C}"/>
                </a:ext>
              </a:extLst>
            </p:cNvPr>
            <p:cNvSpPr/>
            <p:nvPr/>
          </p:nvSpPr>
          <p:spPr>
            <a:xfrm rot="-2700000">
              <a:off x="5128311" y="249397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4C27D8EE-A341-3A3C-F63A-B20E05AC71E6}"/>
                </a:ext>
              </a:extLst>
            </p:cNvPr>
            <p:cNvSpPr/>
            <p:nvPr/>
          </p:nvSpPr>
          <p:spPr>
            <a:xfrm rot="-2700000">
              <a:off x="5201320" y="242090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A619A3CB-2628-1A38-7419-A2746DCD7208}"/>
                </a:ext>
              </a:extLst>
            </p:cNvPr>
            <p:cNvSpPr/>
            <p:nvPr/>
          </p:nvSpPr>
          <p:spPr>
            <a:xfrm rot="-2700000">
              <a:off x="5055333" y="256689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A913A002-A205-C494-2C80-74E0B64A02D0}"/>
                </a:ext>
              </a:extLst>
            </p:cNvPr>
            <p:cNvSpPr/>
            <p:nvPr/>
          </p:nvSpPr>
          <p:spPr>
            <a:xfrm>
              <a:off x="5644575" y="1975651"/>
              <a:ext cx="30246" cy="31052"/>
            </a:xfrm>
            <a:custGeom>
              <a:avLst/>
              <a:gdLst>
                <a:gd name="connsiteX0" fmla="*/ 4561 w 30246"/>
                <a:gd name="connsiteY0" fmla="*/ 31053 h 31052"/>
                <a:gd name="connsiteX1" fmla="*/ 30246 w 30246"/>
                <a:gd name="connsiteY1" fmla="*/ 5368 h 31052"/>
                <a:gd name="connsiteX2" fmla="*/ 26491 w 30246"/>
                <a:gd name="connsiteY2" fmla="*/ 0 h 31052"/>
                <a:gd name="connsiteX3" fmla="*/ 0 w 30246"/>
                <a:gd name="connsiteY3" fmla="*/ 26491 h 31052"/>
                <a:gd name="connsiteX4" fmla="*/ 4561 w 30246"/>
                <a:gd name="connsiteY4" fmla="*/ 31053 h 3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46" h="31052">
                  <a:moveTo>
                    <a:pt x="4561" y="31053"/>
                  </a:moveTo>
                  <a:lnTo>
                    <a:pt x="30246" y="5368"/>
                  </a:lnTo>
                  <a:cubicBezTo>
                    <a:pt x="28995" y="3581"/>
                    <a:pt x="27762" y="1768"/>
                    <a:pt x="26491" y="0"/>
                  </a:cubicBezTo>
                  <a:lnTo>
                    <a:pt x="0" y="26491"/>
                  </a:lnTo>
                  <a:lnTo>
                    <a:pt x="4561" y="31053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1E077779-9411-0599-1694-B05A9F42D240}"/>
                </a:ext>
              </a:extLst>
            </p:cNvPr>
            <p:cNvSpPr/>
            <p:nvPr/>
          </p:nvSpPr>
          <p:spPr>
            <a:xfrm rot="-2700000">
              <a:off x="4909342" y="27128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8B1CAE14-45B7-05BA-DEE4-A2802BBD98C6}"/>
                </a:ext>
              </a:extLst>
            </p:cNvPr>
            <p:cNvSpPr/>
            <p:nvPr/>
          </p:nvSpPr>
          <p:spPr>
            <a:xfrm rot="-2700000">
              <a:off x="4957383" y="276092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99A8DAD2-BFCF-C0F4-D9F9-CD061E909727}"/>
                </a:ext>
              </a:extLst>
            </p:cNvPr>
            <p:cNvSpPr/>
            <p:nvPr/>
          </p:nvSpPr>
          <p:spPr>
            <a:xfrm rot="-2700000">
              <a:off x="5030373" y="268792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712CAB23-47BF-8465-034B-40DCA5ED83B5}"/>
                </a:ext>
              </a:extLst>
            </p:cNvPr>
            <p:cNvSpPr/>
            <p:nvPr/>
          </p:nvSpPr>
          <p:spPr>
            <a:xfrm rot="-2700486">
              <a:off x="5176380" y="254185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248FCFC5-C969-F946-E947-041FFA74C4FC}"/>
                </a:ext>
              </a:extLst>
            </p:cNvPr>
            <p:cNvSpPr/>
            <p:nvPr/>
          </p:nvSpPr>
          <p:spPr>
            <a:xfrm rot="-2700000">
              <a:off x="5103368" y="26149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4C249B5C-01A8-838E-EB4D-8AE2914B49CC}"/>
                </a:ext>
              </a:extLst>
            </p:cNvPr>
            <p:cNvSpPr/>
            <p:nvPr/>
          </p:nvSpPr>
          <p:spPr>
            <a:xfrm rot="-2700486">
              <a:off x="5468337" y="224987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36BA7003-93D4-C70A-EEC8-69F0BAF086A2}"/>
                </a:ext>
              </a:extLst>
            </p:cNvPr>
            <p:cNvSpPr/>
            <p:nvPr/>
          </p:nvSpPr>
          <p:spPr>
            <a:xfrm rot="-2700000">
              <a:off x="5249348" y="246902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EC320120-A50D-AFBD-C4D5-974FB4E93B19}"/>
                </a:ext>
              </a:extLst>
            </p:cNvPr>
            <p:cNvSpPr/>
            <p:nvPr/>
          </p:nvSpPr>
          <p:spPr>
            <a:xfrm rot="-2700000">
              <a:off x="5541336" y="217697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375C140F-9311-AF11-A414-8491615650D4}"/>
                </a:ext>
              </a:extLst>
            </p:cNvPr>
            <p:cNvSpPr/>
            <p:nvPr/>
          </p:nvSpPr>
          <p:spPr>
            <a:xfrm rot="-2700000">
              <a:off x="5322347" y="239595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1754EBCB-F964-15AB-E281-F6A10532AA6C}"/>
                </a:ext>
              </a:extLst>
            </p:cNvPr>
            <p:cNvSpPr/>
            <p:nvPr/>
          </p:nvSpPr>
          <p:spPr>
            <a:xfrm rot="-2700000">
              <a:off x="5395348" y="23228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AEECD0A8-CE83-5D80-936F-7D966D400377}"/>
                </a:ext>
              </a:extLst>
            </p:cNvPr>
            <p:cNvSpPr/>
            <p:nvPr/>
          </p:nvSpPr>
          <p:spPr>
            <a:xfrm rot="-2700000">
              <a:off x="4884387" y="28339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F88F462E-1BA0-76A7-A283-A7F95035CC71}"/>
                </a:ext>
              </a:extLst>
            </p:cNvPr>
            <p:cNvSpPr/>
            <p:nvPr/>
          </p:nvSpPr>
          <p:spPr>
            <a:xfrm rot="-2700000">
              <a:off x="5614323" y="210398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87EB785A-8045-24C6-AE83-E6343B920B7D}"/>
                </a:ext>
              </a:extLst>
            </p:cNvPr>
            <p:cNvSpPr/>
            <p:nvPr/>
          </p:nvSpPr>
          <p:spPr>
            <a:xfrm rot="-2700000">
              <a:off x="5589372" y="222501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C2DC985C-7BCC-098F-BDB4-8CA056424E6B}"/>
                </a:ext>
              </a:extLst>
            </p:cNvPr>
            <p:cNvSpPr/>
            <p:nvPr/>
          </p:nvSpPr>
          <p:spPr>
            <a:xfrm rot="-2700000">
              <a:off x="4932424" y="288194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6BFEBF13-2B27-B629-6BEB-05C73DBF6316}"/>
                </a:ext>
              </a:extLst>
            </p:cNvPr>
            <p:cNvSpPr/>
            <p:nvPr/>
          </p:nvSpPr>
          <p:spPr>
            <a:xfrm rot="-2700000">
              <a:off x="5516381" y="229807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E7D8DF8A-8AEF-C211-E611-DF30396F5A95}"/>
                </a:ext>
              </a:extLst>
            </p:cNvPr>
            <p:cNvSpPr/>
            <p:nvPr/>
          </p:nvSpPr>
          <p:spPr>
            <a:xfrm rot="-2700000">
              <a:off x="5443380" y="237092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DB4F3829-5248-F46A-A8BB-B4CECA405857}"/>
                </a:ext>
              </a:extLst>
            </p:cNvPr>
            <p:cNvSpPr/>
            <p:nvPr/>
          </p:nvSpPr>
          <p:spPr>
            <a:xfrm rot="-2700000">
              <a:off x="5005415" y="28089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6EA64CC0-721E-855C-FB63-AFBF0F31E9BF}"/>
                </a:ext>
              </a:extLst>
            </p:cNvPr>
            <p:cNvSpPr/>
            <p:nvPr/>
          </p:nvSpPr>
          <p:spPr>
            <a:xfrm rot="-2700000">
              <a:off x="5662365" y="21520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24124305-0EE7-F8AE-C4F7-BDA2B22419E2}"/>
                </a:ext>
              </a:extLst>
            </p:cNvPr>
            <p:cNvSpPr/>
            <p:nvPr/>
          </p:nvSpPr>
          <p:spPr>
            <a:xfrm rot="-2700000">
              <a:off x="5151400" y="266297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0999337E-D735-62DE-B604-53A858552D47}"/>
                </a:ext>
              </a:extLst>
            </p:cNvPr>
            <p:cNvSpPr/>
            <p:nvPr/>
          </p:nvSpPr>
          <p:spPr>
            <a:xfrm rot="-2700000">
              <a:off x="5224396" y="25899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A65226A3-EB6E-980B-C161-93C714B0DB49}"/>
                </a:ext>
              </a:extLst>
            </p:cNvPr>
            <p:cNvSpPr/>
            <p:nvPr/>
          </p:nvSpPr>
          <p:spPr>
            <a:xfrm rot="-2700000">
              <a:off x="5297399" y="251690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51EC3DD9-57D2-68AB-3A8A-1B70FD24C69C}"/>
                </a:ext>
              </a:extLst>
            </p:cNvPr>
            <p:cNvSpPr/>
            <p:nvPr/>
          </p:nvSpPr>
          <p:spPr>
            <a:xfrm rot="-2700000">
              <a:off x="5370394" y="244391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112ED575-40D6-ADBE-D668-775A81574143}"/>
                </a:ext>
              </a:extLst>
            </p:cNvPr>
            <p:cNvSpPr/>
            <p:nvPr/>
          </p:nvSpPr>
          <p:spPr>
            <a:xfrm rot="-2700000">
              <a:off x="5078415" y="273596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6446FFBB-887D-1482-76F7-471EBD424BF7}"/>
                </a:ext>
              </a:extLst>
            </p:cNvPr>
            <p:cNvSpPr/>
            <p:nvPr/>
          </p:nvSpPr>
          <p:spPr>
            <a:xfrm rot="-2700000">
              <a:off x="5126440" y="2784000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ED814632-A9BB-E98E-937D-9AD3A9D3DB12}"/>
                </a:ext>
              </a:extLst>
            </p:cNvPr>
            <p:cNvSpPr/>
            <p:nvPr/>
          </p:nvSpPr>
          <p:spPr>
            <a:xfrm rot="-2700486">
              <a:off x="5564408" y="234594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5DD8D154-06A0-BFF9-C89E-D55099E3A137}"/>
                </a:ext>
              </a:extLst>
            </p:cNvPr>
            <p:cNvSpPr/>
            <p:nvPr/>
          </p:nvSpPr>
          <p:spPr>
            <a:xfrm rot="-2700000">
              <a:off x="5637410" y="227313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0BC3CE18-DDEE-E9D3-2413-35436B3ADB60}"/>
                </a:ext>
              </a:extLst>
            </p:cNvPr>
            <p:cNvSpPr/>
            <p:nvPr/>
          </p:nvSpPr>
          <p:spPr>
            <a:xfrm rot="-2700000">
              <a:off x="5491419" y="241895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A7871A7C-C10D-4A8A-4473-4484537951E3}"/>
                </a:ext>
              </a:extLst>
            </p:cNvPr>
            <p:cNvSpPr/>
            <p:nvPr/>
          </p:nvSpPr>
          <p:spPr>
            <a:xfrm rot="-2700000">
              <a:off x="5272437" y="263801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19950504-2343-72C2-3779-01AE500BD3B9}"/>
                </a:ext>
              </a:extLst>
            </p:cNvPr>
            <p:cNvSpPr/>
            <p:nvPr/>
          </p:nvSpPr>
          <p:spPr>
            <a:xfrm rot="-2700000">
              <a:off x="5710400" y="220005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80A3FDA7-C11D-229F-60A1-40FC5CCD302D}"/>
                </a:ext>
              </a:extLst>
            </p:cNvPr>
            <p:cNvSpPr/>
            <p:nvPr/>
          </p:nvSpPr>
          <p:spPr>
            <a:xfrm rot="-2700000">
              <a:off x="5199461" y="271093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D4B30A51-517E-0A87-EF4A-E10439BA5109}"/>
                </a:ext>
              </a:extLst>
            </p:cNvPr>
            <p:cNvSpPr/>
            <p:nvPr/>
          </p:nvSpPr>
          <p:spPr>
            <a:xfrm rot="-2700000">
              <a:off x="5418419" y="249202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4550E2D2-F1FD-06E5-BF19-9FEFB169B685}"/>
                </a:ext>
              </a:extLst>
            </p:cNvPr>
            <p:cNvSpPr/>
            <p:nvPr/>
          </p:nvSpPr>
          <p:spPr>
            <a:xfrm rot="-2700000">
              <a:off x="5345423" y="256502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887B1170-2641-386E-2B00-E423ECDD8C83}"/>
                </a:ext>
              </a:extLst>
            </p:cNvPr>
            <p:cNvSpPr/>
            <p:nvPr/>
          </p:nvSpPr>
          <p:spPr>
            <a:xfrm rot="-2700000">
              <a:off x="5053456" y="285699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62273573-D8AD-547A-0B68-887B47DE62C9}"/>
                </a:ext>
              </a:extLst>
            </p:cNvPr>
            <p:cNvSpPr/>
            <p:nvPr/>
          </p:nvSpPr>
          <p:spPr>
            <a:xfrm rot="-2700000">
              <a:off x="4980460" y="292998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B3245F02-E7DD-49E4-2B27-831E3BE38DBA}"/>
                </a:ext>
              </a:extLst>
            </p:cNvPr>
            <p:cNvSpPr/>
            <p:nvPr/>
          </p:nvSpPr>
          <p:spPr>
            <a:xfrm rot="-2700000">
              <a:off x="5539451" y="246699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EE40738E-E73C-2842-E7F8-53AEAE82A903}"/>
                </a:ext>
              </a:extLst>
            </p:cNvPr>
            <p:cNvSpPr/>
            <p:nvPr/>
          </p:nvSpPr>
          <p:spPr>
            <a:xfrm rot="-2700000">
              <a:off x="5101488" y="290502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41AA30EB-730D-514E-2F61-713513084F14}"/>
                </a:ext>
              </a:extLst>
            </p:cNvPr>
            <p:cNvSpPr/>
            <p:nvPr/>
          </p:nvSpPr>
          <p:spPr>
            <a:xfrm rot="-2700000">
              <a:off x="5685452" y="232117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E4DC9D33-3A43-31B6-968C-5B60994A36E3}"/>
                </a:ext>
              </a:extLst>
            </p:cNvPr>
            <p:cNvSpPr/>
            <p:nvPr/>
          </p:nvSpPr>
          <p:spPr>
            <a:xfrm rot="-2700000">
              <a:off x="5028492" y="297802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0C21705B-15F2-309D-F05A-E9D9DCDA6E1A}"/>
                </a:ext>
              </a:extLst>
            </p:cNvPr>
            <p:cNvSpPr/>
            <p:nvPr/>
          </p:nvSpPr>
          <p:spPr>
            <a:xfrm rot="-2700000">
              <a:off x="5174477" y="283203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5B9E3F72-1957-3173-FA05-05AFA3921F8A}"/>
                </a:ext>
              </a:extLst>
            </p:cNvPr>
            <p:cNvSpPr/>
            <p:nvPr/>
          </p:nvSpPr>
          <p:spPr>
            <a:xfrm rot="-2700000">
              <a:off x="5612452" y="239416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C75F5C10-488D-904A-B8EA-A8E5CC459D37}"/>
                </a:ext>
              </a:extLst>
            </p:cNvPr>
            <p:cNvSpPr/>
            <p:nvPr/>
          </p:nvSpPr>
          <p:spPr>
            <a:xfrm rot="-2700000">
              <a:off x="5466455" y="254007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BFFF4135-EE2C-14C7-65F3-7E0C3414EF77}"/>
                </a:ext>
              </a:extLst>
            </p:cNvPr>
            <p:cNvSpPr/>
            <p:nvPr/>
          </p:nvSpPr>
          <p:spPr>
            <a:xfrm rot="-2700000">
              <a:off x="5758432" y="224809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EF006DDD-9BF3-6D11-1C8C-8B0632D4E151}"/>
                </a:ext>
              </a:extLst>
            </p:cNvPr>
            <p:cNvSpPr/>
            <p:nvPr/>
          </p:nvSpPr>
          <p:spPr>
            <a:xfrm rot="-2700000">
              <a:off x="5393470" y="261306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06CEDB7F-6C97-2320-A666-5E5280440781}"/>
                </a:ext>
              </a:extLst>
            </p:cNvPr>
            <p:cNvSpPr/>
            <p:nvPr/>
          </p:nvSpPr>
          <p:spPr>
            <a:xfrm rot="-2700486">
              <a:off x="5320485" y="26859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74E43E91-B768-CAC3-6C96-FB01842B35E9}"/>
                </a:ext>
              </a:extLst>
            </p:cNvPr>
            <p:cNvSpPr/>
            <p:nvPr/>
          </p:nvSpPr>
          <p:spPr>
            <a:xfrm rot="-2700000">
              <a:off x="5247493" y="27589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6A0069CC-2900-3B2C-24E1-0E4EA9D36D5A}"/>
                </a:ext>
              </a:extLst>
            </p:cNvPr>
            <p:cNvSpPr/>
            <p:nvPr/>
          </p:nvSpPr>
          <p:spPr>
            <a:xfrm rot="-2700000">
              <a:off x="5514496" y="258810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5331E5B9-E2BE-0A53-F68B-7C4EBBE74D62}"/>
                </a:ext>
              </a:extLst>
            </p:cNvPr>
            <p:cNvSpPr/>
            <p:nvPr/>
          </p:nvSpPr>
          <p:spPr>
            <a:xfrm rot="-2700000">
              <a:off x="5660491" y="244220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A3D19373-0149-D9E2-ED6F-6AB6C2B7256A}"/>
                </a:ext>
              </a:extLst>
            </p:cNvPr>
            <p:cNvSpPr/>
            <p:nvPr/>
          </p:nvSpPr>
          <p:spPr>
            <a:xfrm rot="-2700000">
              <a:off x="5441513" y="266101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7C4FCC84-6888-BA1E-CF0A-B56F79624A2F}"/>
                </a:ext>
              </a:extLst>
            </p:cNvPr>
            <p:cNvSpPr/>
            <p:nvPr/>
          </p:nvSpPr>
          <p:spPr>
            <a:xfrm>
              <a:off x="5884770" y="2218117"/>
              <a:ext cx="31213" cy="28768"/>
            </a:xfrm>
            <a:custGeom>
              <a:avLst/>
              <a:gdLst>
                <a:gd name="connsiteX0" fmla="*/ 4555 w 31213"/>
                <a:gd name="connsiteY0" fmla="*/ 28769 h 28768"/>
                <a:gd name="connsiteX1" fmla="*/ 31214 w 31213"/>
                <a:gd name="connsiteY1" fmla="*/ 2110 h 28768"/>
                <a:gd name="connsiteX2" fmla="*/ 24207 w 31213"/>
                <a:gd name="connsiteY2" fmla="*/ 0 h 28768"/>
                <a:gd name="connsiteX3" fmla="*/ 0 w 31213"/>
                <a:gd name="connsiteY3" fmla="*/ 24207 h 28768"/>
                <a:gd name="connsiteX4" fmla="*/ 4555 w 31213"/>
                <a:gd name="connsiteY4" fmla="*/ 28769 h 2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13" h="28768">
                  <a:moveTo>
                    <a:pt x="4555" y="28769"/>
                  </a:moveTo>
                  <a:lnTo>
                    <a:pt x="31214" y="2110"/>
                  </a:lnTo>
                  <a:cubicBezTo>
                    <a:pt x="28872" y="1445"/>
                    <a:pt x="26536" y="742"/>
                    <a:pt x="24207" y="0"/>
                  </a:cubicBezTo>
                  <a:lnTo>
                    <a:pt x="0" y="24207"/>
                  </a:lnTo>
                  <a:lnTo>
                    <a:pt x="4555" y="28769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1A7C63B8-A1D2-7E9E-6ABE-2669A03B7874}"/>
                </a:ext>
              </a:extLst>
            </p:cNvPr>
            <p:cNvSpPr/>
            <p:nvPr/>
          </p:nvSpPr>
          <p:spPr>
            <a:xfrm rot="-2700000">
              <a:off x="5806475" y="229612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DF28EB16-67EC-633E-5521-36CB45318598}"/>
                </a:ext>
              </a:extLst>
            </p:cNvPr>
            <p:cNvSpPr/>
            <p:nvPr/>
          </p:nvSpPr>
          <p:spPr>
            <a:xfrm rot="-2700000">
              <a:off x="5733491" y="236920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6D0875D4-3DA9-E124-AFFA-0016531097B1}"/>
                </a:ext>
              </a:extLst>
            </p:cNvPr>
            <p:cNvSpPr/>
            <p:nvPr/>
          </p:nvSpPr>
          <p:spPr>
            <a:xfrm rot="-2700486">
              <a:off x="5368532" y="273398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06367CCA-DC1C-54F0-DFB8-24D8BA18E09E}"/>
                </a:ext>
              </a:extLst>
            </p:cNvPr>
            <p:cNvSpPr/>
            <p:nvPr/>
          </p:nvSpPr>
          <p:spPr>
            <a:xfrm rot="-2700000">
              <a:off x="5222524" y="288006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6E58003D-2582-143F-9D6C-2EA8DD0E3C4C}"/>
                </a:ext>
              </a:extLst>
            </p:cNvPr>
            <p:cNvSpPr/>
            <p:nvPr/>
          </p:nvSpPr>
          <p:spPr>
            <a:xfrm rot="-2700000">
              <a:off x="5295529" y="280700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A4152CE7-B8B4-7D34-BF7C-5E55243B5CE0}"/>
                </a:ext>
              </a:extLst>
            </p:cNvPr>
            <p:cNvSpPr/>
            <p:nvPr/>
          </p:nvSpPr>
          <p:spPr>
            <a:xfrm rot="-2700000">
              <a:off x="5076533" y="30260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D8DC3C45-8DEB-C727-05DE-1A8A491DB5D9}"/>
                </a:ext>
              </a:extLst>
            </p:cNvPr>
            <p:cNvSpPr/>
            <p:nvPr/>
          </p:nvSpPr>
          <p:spPr>
            <a:xfrm rot="-2700000">
              <a:off x="5149529" y="295306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DB6DB8BD-A748-7534-9E89-1637EF4F48BA}"/>
                </a:ext>
              </a:extLst>
            </p:cNvPr>
            <p:cNvSpPr/>
            <p:nvPr/>
          </p:nvSpPr>
          <p:spPr>
            <a:xfrm rot="-2700000">
              <a:off x="5587490" y="251502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5DFE314B-C462-0E37-CF36-AA85A31DDDEA}"/>
                </a:ext>
              </a:extLst>
            </p:cNvPr>
            <p:cNvSpPr/>
            <p:nvPr/>
          </p:nvSpPr>
          <p:spPr>
            <a:xfrm rot="-2700000">
              <a:off x="5270554" y="292811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D5DC1CE1-FDD5-28BA-6FFC-7C4A8B57B564}"/>
                </a:ext>
              </a:extLst>
            </p:cNvPr>
            <p:cNvSpPr/>
            <p:nvPr/>
          </p:nvSpPr>
          <p:spPr>
            <a:xfrm rot="-2700000">
              <a:off x="5781525" y="241725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7057FC2F-02AA-A863-E871-E1D64086AE50}"/>
                </a:ext>
              </a:extLst>
            </p:cNvPr>
            <p:cNvSpPr/>
            <p:nvPr/>
          </p:nvSpPr>
          <p:spPr>
            <a:xfrm rot="-2700000">
              <a:off x="5708527" y="249016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0DF59410-EA5C-148B-BF7F-9F2C6924ED06}"/>
                </a:ext>
              </a:extLst>
            </p:cNvPr>
            <p:cNvSpPr/>
            <p:nvPr/>
          </p:nvSpPr>
          <p:spPr>
            <a:xfrm rot="-2700486">
              <a:off x="5416562" y="27820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01FD4E52-4A02-3AA3-9506-2B3D80E1B24C}"/>
                </a:ext>
              </a:extLst>
            </p:cNvPr>
            <p:cNvSpPr/>
            <p:nvPr/>
          </p:nvSpPr>
          <p:spPr>
            <a:xfrm rot="-2700000">
              <a:off x="5197570" y="300111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D63C1855-758E-0CEC-ADDA-A60058C65043}"/>
                </a:ext>
              </a:extLst>
            </p:cNvPr>
            <p:cNvSpPr/>
            <p:nvPr/>
          </p:nvSpPr>
          <p:spPr>
            <a:xfrm rot="-2700000">
              <a:off x="5124570" y="30740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AA0B229A-A8F0-64C9-BD71-BEA40ACC5B1E}"/>
                </a:ext>
              </a:extLst>
            </p:cNvPr>
            <p:cNvSpPr/>
            <p:nvPr/>
          </p:nvSpPr>
          <p:spPr>
            <a:xfrm rot="-2700000">
              <a:off x="5343551" y="28551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1B6960AB-FCAF-88DA-09C7-FCFCAEEC19CE}"/>
                </a:ext>
              </a:extLst>
            </p:cNvPr>
            <p:cNvSpPr/>
            <p:nvPr/>
          </p:nvSpPr>
          <p:spPr>
            <a:xfrm rot="-2700000">
              <a:off x="5854510" y="23441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002B83DA-BDED-646C-1027-C04141F52866}"/>
                </a:ext>
              </a:extLst>
            </p:cNvPr>
            <p:cNvSpPr/>
            <p:nvPr/>
          </p:nvSpPr>
          <p:spPr>
            <a:xfrm rot="-2700000">
              <a:off x="5927500" y="227117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1C3CBDF4-0865-9598-5A5A-80C378F0F1B5}"/>
                </a:ext>
              </a:extLst>
            </p:cNvPr>
            <p:cNvSpPr/>
            <p:nvPr/>
          </p:nvSpPr>
          <p:spPr>
            <a:xfrm rot="-2700000">
              <a:off x="5562539" y="26360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C2886A19-2C6F-2380-0697-EE3ECBE44435}"/>
                </a:ext>
              </a:extLst>
            </p:cNvPr>
            <p:cNvSpPr/>
            <p:nvPr/>
          </p:nvSpPr>
          <p:spPr>
            <a:xfrm rot="-2700000">
              <a:off x="5489550" y="270905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B5867615-8789-8929-6817-F96CA2C1E0A5}"/>
                </a:ext>
              </a:extLst>
            </p:cNvPr>
            <p:cNvSpPr/>
            <p:nvPr/>
          </p:nvSpPr>
          <p:spPr>
            <a:xfrm rot="-2700000">
              <a:off x="5635525" y="256306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66ACF37A-6DEB-87BE-046E-8A9B51259319}"/>
                </a:ext>
              </a:extLst>
            </p:cNvPr>
            <p:cNvSpPr/>
            <p:nvPr/>
          </p:nvSpPr>
          <p:spPr>
            <a:xfrm rot="-2700000">
              <a:off x="5245602" y="304914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4F590E68-11EC-5410-8967-76E6F1F4F226}"/>
                </a:ext>
              </a:extLst>
            </p:cNvPr>
            <p:cNvSpPr/>
            <p:nvPr/>
          </p:nvSpPr>
          <p:spPr>
            <a:xfrm rot="-2700000">
              <a:off x="6121524" y="21732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9C09D748-E311-C4FC-E69F-AEA323340EC5}"/>
                </a:ext>
              </a:extLst>
            </p:cNvPr>
            <p:cNvSpPr/>
            <p:nvPr/>
          </p:nvSpPr>
          <p:spPr>
            <a:xfrm rot="-2700000">
              <a:off x="6194524" y="21002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2FA6AD33-4C7D-77BE-8892-85BD5D98751D}"/>
                </a:ext>
              </a:extLst>
            </p:cNvPr>
            <p:cNvSpPr/>
            <p:nvPr/>
          </p:nvSpPr>
          <p:spPr>
            <a:xfrm rot="-2700000">
              <a:off x="6048536" y="224621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6E5DD1FA-290B-9A78-F211-A7E941499702}"/>
                </a:ext>
              </a:extLst>
            </p:cNvPr>
            <p:cNvSpPr/>
            <p:nvPr/>
          </p:nvSpPr>
          <p:spPr>
            <a:xfrm rot="-2700000">
              <a:off x="5829562" y="246528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AA175F44-1939-001F-6EF8-CB92A619B3D6}"/>
                </a:ext>
              </a:extLst>
            </p:cNvPr>
            <p:cNvSpPr/>
            <p:nvPr/>
          </p:nvSpPr>
          <p:spPr>
            <a:xfrm rot="-2700000">
              <a:off x="6267511" y="202724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6FBD1A03-26C3-101B-4E3C-739CC38EA3B9}"/>
                </a:ext>
              </a:extLst>
            </p:cNvPr>
            <p:cNvSpPr/>
            <p:nvPr/>
          </p:nvSpPr>
          <p:spPr>
            <a:xfrm rot="-2700000">
              <a:off x="5172606" y="31221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C0CD17F6-262F-AFE4-34C7-49A17FE6B901}"/>
                </a:ext>
              </a:extLst>
            </p:cNvPr>
            <p:cNvSpPr/>
            <p:nvPr/>
          </p:nvSpPr>
          <p:spPr>
            <a:xfrm rot="-2700000">
              <a:off x="5902547" y="239221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E9270844-3820-2D6D-2E32-ABB3DF1EC773}"/>
                </a:ext>
              </a:extLst>
            </p:cNvPr>
            <p:cNvSpPr/>
            <p:nvPr/>
          </p:nvSpPr>
          <p:spPr>
            <a:xfrm rot="-2700000">
              <a:off x="5975542" y="23192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85589F86-69EC-4214-3DDE-02F0ED7FC44F}"/>
                </a:ext>
              </a:extLst>
            </p:cNvPr>
            <p:cNvSpPr/>
            <p:nvPr/>
          </p:nvSpPr>
          <p:spPr>
            <a:xfrm rot="-2700000">
              <a:off x="5683562" y="261109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7F8C3C14-7FEB-7DEB-0889-C333403DE7B0}"/>
                </a:ext>
              </a:extLst>
            </p:cNvPr>
            <p:cNvSpPr/>
            <p:nvPr/>
          </p:nvSpPr>
          <p:spPr>
            <a:xfrm rot="-2700000">
              <a:off x="5318593" y="297614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6D38C9AF-36DF-CEE6-7C5A-124292375DF7}"/>
                </a:ext>
              </a:extLst>
            </p:cNvPr>
            <p:cNvSpPr/>
            <p:nvPr/>
          </p:nvSpPr>
          <p:spPr>
            <a:xfrm rot="-2700000">
              <a:off x="5610571" y="268409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DFFE11FC-5D48-5371-7893-3555EDC07913}"/>
                </a:ext>
              </a:extLst>
            </p:cNvPr>
            <p:cNvSpPr/>
            <p:nvPr/>
          </p:nvSpPr>
          <p:spPr>
            <a:xfrm rot="-2700000">
              <a:off x="5537586" y="27570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C85CF163-8A14-8072-5FE2-60E6E2CB57D9}"/>
                </a:ext>
              </a:extLst>
            </p:cNvPr>
            <p:cNvSpPr/>
            <p:nvPr/>
          </p:nvSpPr>
          <p:spPr>
            <a:xfrm rot="-2700000">
              <a:off x="5391583" y="29031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64AC5801-B7DD-9E12-A739-6ECF15679A5C}"/>
                </a:ext>
              </a:extLst>
            </p:cNvPr>
            <p:cNvSpPr/>
            <p:nvPr/>
          </p:nvSpPr>
          <p:spPr>
            <a:xfrm rot="-2700000">
              <a:off x="5464584" y="28301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659B065F-380F-1568-880B-0056F8CF0CC4}"/>
                </a:ext>
              </a:extLst>
            </p:cNvPr>
            <p:cNvSpPr/>
            <p:nvPr/>
          </p:nvSpPr>
          <p:spPr>
            <a:xfrm rot="-2700000">
              <a:off x="5756559" y="253819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12EC7258-03E7-C7B8-B478-096569A75A7B}"/>
                </a:ext>
              </a:extLst>
            </p:cNvPr>
            <p:cNvSpPr/>
            <p:nvPr/>
          </p:nvSpPr>
          <p:spPr>
            <a:xfrm rot="-2700000">
              <a:off x="6096564" y="229425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DB18CC07-B35C-DC04-68E1-4AC8FD6391D8}"/>
                </a:ext>
              </a:extLst>
            </p:cNvPr>
            <p:cNvSpPr/>
            <p:nvPr/>
          </p:nvSpPr>
          <p:spPr>
            <a:xfrm rot="-2700000">
              <a:off x="6169565" y="222126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99D6F519-5721-31F6-0653-CD4E6B448D02}"/>
                </a:ext>
              </a:extLst>
            </p:cNvPr>
            <p:cNvSpPr/>
            <p:nvPr/>
          </p:nvSpPr>
          <p:spPr>
            <a:xfrm rot="-2700000">
              <a:off x="6242556" y="214827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9713BEDA-73F0-98CF-7DC5-2001EBB90C2B}"/>
                </a:ext>
              </a:extLst>
            </p:cNvPr>
            <p:cNvSpPr/>
            <p:nvPr/>
          </p:nvSpPr>
          <p:spPr>
            <a:xfrm rot="-2700000">
              <a:off x="6023572" y="236724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05DF337E-E18C-DA04-E6C7-2A95CCBA8415}"/>
                </a:ext>
              </a:extLst>
            </p:cNvPr>
            <p:cNvSpPr/>
            <p:nvPr/>
          </p:nvSpPr>
          <p:spPr>
            <a:xfrm rot="-2700000">
              <a:off x="5658600" y="273221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9A3B9D19-22DC-A273-2A8F-C38D95EC4389}"/>
                </a:ext>
              </a:extLst>
            </p:cNvPr>
            <p:cNvSpPr/>
            <p:nvPr/>
          </p:nvSpPr>
          <p:spPr>
            <a:xfrm rot="-2700000">
              <a:off x="5366628" y="302418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F5BD3DF6-83BE-4841-453E-85981E3D9561}"/>
                </a:ext>
              </a:extLst>
            </p:cNvPr>
            <p:cNvSpPr/>
            <p:nvPr/>
          </p:nvSpPr>
          <p:spPr>
            <a:xfrm rot="-2700000">
              <a:off x="5293639" y="30971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980B31FC-5F19-BA41-3804-4F3FB8E938B6}"/>
                </a:ext>
              </a:extLst>
            </p:cNvPr>
            <p:cNvSpPr/>
            <p:nvPr/>
          </p:nvSpPr>
          <p:spPr>
            <a:xfrm rot="-2700000">
              <a:off x="5439620" y="295119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FAAF955F-77EE-E055-1EF6-659C6F1C29E1}"/>
                </a:ext>
              </a:extLst>
            </p:cNvPr>
            <p:cNvSpPr/>
            <p:nvPr/>
          </p:nvSpPr>
          <p:spPr>
            <a:xfrm rot="-2700000">
              <a:off x="6315553" y="20752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BF8460BD-5169-E5D1-D579-0F7B3EE76EEA}"/>
                </a:ext>
              </a:extLst>
            </p:cNvPr>
            <p:cNvSpPr/>
            <p:nvPr/>
          </p:nvSpPr>
          <p:spPr>
            <a:xfrm rot="-2700000">
              <a:off x="6388541" y="200228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216A6936-67B0-18F0-8A80-C1B7F649A213}"/>
                </a:ext>
              </a:extLst>
            </p:cNvPr>
            <p:cNvSpPr/>
            <p:nvPr/>
          </p:nvSpPr>
          <p:spPr>
            <a:xfrm rot="-2700000">
              <a:off x="5731595" y="265922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8099AFE0-FC7B-57EF-58A1-B3A50C31F797}"/>
                </a:ext>
              </a:extLst>
            </p:cNvPr>
            <p:cNvSpPr/>
            <p:nvPr/>
          </p:nvSpPr>
          <p:spPr>
            <a:xfrm rot="-2700000">
              <a:off x="5585611" y="280520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99605B00-0955-8536-1564-90CDC1A527C2}"/>
                </a:ext>
              </a:extLst>
            </p:cNvPr>
            <p:cNvSpPr/>
            <p:nvPr/>
          </p:nvSpPr>
          <p:spPr>
            <a:xfrm rot="-2700000">
              <a:off x="5804594" y="258623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5CF06DBD-2C99-A90C-F622-614C61BAA534}"/>
                </a:ext>
              </a:extLst>
            </p:cNvPr>
            <p:cNvSpPr/>
            <p:nvPr/>
          </p:nvSpPr>
          <p:spPr>
            <a:xfrm rot="-2700000">
              <a:off x="5512616" y="28782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7FB9804D-E153-C9AC-451F-AF9C5E84B35D}"/>
                </a:ext>
              </a:extLst>
            </p:cNvPr>
            <p:cNvSpPr/>
            <p:nvPr/>
          </p:nvSpPr>
          <p:spPr>
            <a:xfrm rot="-2700000">
              <a:off x="5950577" y="244024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E52FC30A-B869-156C-B1B8-118ADE683042}"/>
                </a:ext>
              </a:extLst>
            </p:cNvPr>
            <p:cNvSpPr/>
            <p:nvPr/>
          </p:nvSpPr>
          <p:spPr>
            <a:xfrm rot="-2700000">
              <a:off x="5877597" y="251333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3F30A7BF-3B4B-6C54-F2E7-0F44DC9942B6}"/>
                </a:ext>
              </a:extLst>
            </p:cNvPr>
            <p:cNvSpPr/>
            <p:nvPr/>
          </p:nvSpPr>
          <p:spPr>
            <a:xfrm rot="-2700000">
              <a:off x="6509577" y="19773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6C81261A-B72D-6DA1-0DCC-3794A73FFA9C}"/>
                </a:ext>
              </a:extLst>
            </p:cNvPr>
            <p:cNvSpPr/>
            <p:nvPr/>
          </p:nvSpPr>
          <p:spPr>
            <a:xfrm rot="-2700000">
              <a:off x="6436582" y="205032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D47B93CC-8C5D-E3AD-5F04-E1282B86BA81}"/>
                </a:ext>
              </a:extLst>
            </p:cNvPr>
            <p:cNvSpPr/>
            <p:nvPr/>
          </p:nvSpPr>
          <p:spPr>
            <a:xfrm rot="-2700000">
              <a:off x="6290588" y="219631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4D2E0999-CF64-6132-774B-DBAE0ADFEEF4}"/>
                </a:ext>
              </a:extLst>
            </p:cNvPr>
            <p:cNvSpPr/>
            <p:nvPr/>
          </p:nvSpPr>
          <p:spPr>
            <a:xfrm rot="-2700000">
              <a:off x="5487657" y="299922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046493C3-FA86-4401-7BE0-8546C8701A22}"/>
                </a:ext>
              </a:extLst>
            </p:cNvPr>
            <p:cNvSpPr/>
            <p:nvPr/>
          </p:nvSpPr>
          <p:spPr>
            <a:xfrm rot="-2700000">
              <a:off x="5706642" y="278025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3D55E822-D6C0-202D-125F-06657A6E4CEC}"/>
                </a:ext>
              </a:extLst>
            </p:cNvPr>
            <p:cNvSpPr/>
            <p:nvPr/>
          </p:nvSpPr>
          <p:spPr>
            <a:xfrm rot="-2700000">
              <a:off x="6363589" y="212331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532331A9-FCE5-CD0A-380E-19965D895D55}"/>
                </a:ext>
              </a:extLst>
            </p:cNvPr>
            <p:cNvSpPr/>
            <p:nvPr/>
          </p:nvSpPr>
          <p:spPr>
            <a:xfrm rot="-2700000">
              <a:off x="5414660" y="30722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1BD2F1DA-886C-A77A-6FBA-F5031B898016}"/>
                </a:ext>
              </a:extLst>
            </p:cNvPr>
            <p:cNvSpPr/>
            <p:nvPr/>
          </p:nvSpPr>
          <p:spPr>
            <a:xfrm rot="-2700000">
              <a:off x="6217574" y="226921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E50D6F41-2190-1A53-425C-0A84BF84BBDD}"/>
                </a:ext>
              </a:extLst>
            </p:cNvPr>
            <p:cNvSpPr/>
            <p:nvPr/>
          </p:nvSpPr>
          <p:spPr>
            <a:xfrm>
              <a:off x="5346971" y="3127921"/>
              <a:ext cx="41059" cy="40504"/>
            </a:xfrm>
            <a:custGeom>
              <a:avLst/>
              <a:gdLst>
                <a:gd name="connsiteX0" fmla="*/ 36498 w 41059"/>
                <a:gd name="connsiteY0" fmla="*/ 0 h 40504"/>
                <a:gd name="connsiteX1" fmla="*/ 0 w 41059"/>
                <a:gd name="connsiteY1" fmla="*/ 36498 h 40504"/>
                <a:gd name="connsiteX2" fmla="*/ 4007 w 41059"/>
                <a:gd name="connsiteY2" fmla="*/ 40504 h 40504"/>
                <a:gd name="connsiteX3" fmla="*/ 5355 w 41059"/>
                <a:gd name="connsiteY3" fmla="*/ 40266 h 40504"/>
                <a:gd name="connsiteX4" fmla="*/ 41059 w 41059"/>
                <a:gd name="connsiteY4" fmla="*/ 4561 h 40504"/>
                <a:gd name="connsiteX5" fmla="*/ 36498 w 41059"/>
                <a:gd name="connsiteY5" fmla="*/ 0 h 4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059" h="40504">
                  <a:moveTo>
                    <a:pt x="36498" y="0"/>
                  </a:moveTo>
                  <a:lnTo>
                    <a:pt x="0" y="36498"/>
                  </a:lnTo>
                  <a:lnTo>
                    <a:pt x="4007" y="40504"/>
                  </a:lnTo>
                  <a:cubicBezTo>
                    <a:pt x="4458" y="40427"/>
                    <a:pt x="4903" y="40343"/>
                    <a:pt x="5355" y="40266"/>
                  </a:cubicBezTo>
                  <a:lnTo>
                    <a:pt x="41059" y="4561"/>
                  </a:lnTo>
                  <a:lnTo>
                    <a:pt x="36498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C5DEE528-377C-3263-20F5-18BF64FE855B}"/>
                </a:ext>
              </a:extLst>
            </p:cNvPr>
            <p:cNvSpPr/>
            <p:nvPr/>
          </p:nvSpPr>
          <p:spPr>
            <a:xfrm rot="-2700000">
              <a:off x="6071629" y="241538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50B4ECF3-17DC-E134-BF6C-4688574ED09D}"/>
                </a:ext>
              </a:extLst>
            </p:cNvPr>
            <p:cNvSpPr/>
            <p:nvPr/>
          </p:nvSpPr>
          <p:spPr>
            <a:xfrm rot="-2700000">
              <a:off x="5633641" y="285324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B0DEB582-ED41-978F-1380-E3075C4F8AEF}"/>
                </a:ext>
              </a:extLst>
            </p:cNvPr>
            <p:cNvSpPr/>
            <p:nvPr/>
          </p:nvSpPr>
          <p:spPr>
            <a:xfrm rot="-2700000">
              <a:off x="5852631" y="263426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468221A8-5400-AE79-4C36-0CAB93AA062E}"/>
                </a:ext>
              </a:extLst>
            </p:cNvPr>
            <p:cNvSpPr/>
            <p:nvPr/>
          </p:nvSpPr>
          <p:spPr>
            <a:xfrm rot="-2700000">
              <a:off x="6144586" y="23422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B1CB5644-1DC7-D8D4-B123-15BD3A0C5614}"/>
                </a:ext>
              </a:extLst>
            </p:cNvPr>
            <p:cNvSpPr/>
            <p:nvPr/>
          </p:nvSpPr>
          <p:spPr>
            <a:xfrm rot="-2700000">
              <a:off x="5560658" y="292624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E59C105E-B2F9-2498-0C7D-80AA759E5D00}"/>
                </a:ext>
              </a:extLst>
            </p:cNvPr>
            <p:cNvSpPr/>
            <p:nvPr/>
          </p:nvSpPr>
          <p:spPr>
            <a:xfrm rot="-2700000">
              <a:off x="5998606" y="248818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67F6B0BF-49B0-632E-BE54-CCCD93DC066D}"/>
                </a:ext>
              </a:extLst>
            </p:cNvPr>
            <p:cNvSpPr/>
            <p:nvPr/>
          </p:nvSpPr>
          <p:spPr>
            <a:xfrm rot="-2700000">
              <a:off x="5779638" y="270726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D7175127-5D43-2720-60B2-45DD1CCB7E82}"/>
                </a:ext>
              </a:extLst>
            </p:cNvPr>
            <p:cNvSpPr/>
            <p:nvPr/>
          </p:nvSpPr>
          <p:spPr>
            <a:xfrm rot="-2700000">
              <a:off x="5925624" y="256127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9C134F6E-92C7-D23E-26BD-415A460B99FC}"/>
                </a:ext>
              </a:extLst>
            </p:cNvPr>
            <p:cNvSpPr/>
            <p:nvPr/>
          </p:nvSpPr>
          <p:spPr>
            <a:xfrm rot="-2700000">
              <a:off x="6046655" y="253631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6956D0E0-4BC5-D72B-B469-02C342B6A3B4}"/>
                </a:ext>
              </a:extLst>
            </p:cNvPr>
            <p:cNvSpPr/>
            <p:nvPr/>
          </p:nvSpPr>
          <p:spPr>
            <a:xfrm rot="-2700000">
              <a:off x="6192642" y="239033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9CB96504-42D1-72F7-7FC9-F4481227D939}"/>
                </a:ext>
              </a:extLst>
            </p:cNvPr>
            <p:cNvSpPr/>
            <p:nvPr/>
          </p:nvSpPr>
          <p:spPr>
            <a:xfrm rot="-2700000">
              <a:off x="6265664" y="231743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CDF74A36-3760-B41A-B12E-29F71589E960}"/>
                </a:ext>
              </a:extLst>
            </p:cNvPr>
            <p:cNvSpPr/>
            <p:nvPr/>
          </p:nvSpPr>
          <p:spPr>
            <a:xfrm rot="-2700000">
              <a:off x="6557616" y="202536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6A6F82D4-E9FE-FF0F-CA56-616A15C04FF5}"/>
                </a:ext>
              </a:extLst>
            </p:cNvPr>
            <p:cNvSpPr/>
            <p:nvPr/>
          </p:nvSpPr>
          <p:spPr>
            <a:xfrm rot="-2700000">
              <a:off x="5973662" y="260931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AD314CB1-33EF-DF10-9B0C-64A97F14CAA6}"/>
                </a:ext>
              </a:extLst>
            </p:cNvPr>
            <p:cNvSpPr/>
            <p:nvPr/>
          </p:nvSpPr>
          <p:spPr>
            <a:xfrm rot="-2700000">
              <a:off x="5608698" y="29742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3A4D67A8-9A3E-5B7B-CC8A-D0DC47B034DA}"/>
                </a:ext>
              </a:extLst>
            </p:cNvPr>
            <p:cNvSpPr/>
            <p:nvPr/>
          </p:nvSpPr>
          <p:spPr>
            <a:xfrm rot="-2700000">
              <a:off x="6338632" y="224434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45484C1C-FF3D-B26D-FDE9-1C3A49C6D6BA}"/>
                </a:ext>
              </a:extLst>
            </p:cNvPr>
            <p:cNvSpPr/>
            <p:nvPr/>
          </p:nvSpPr>
          <p:spPr>
            <a:xfrm rot="-2700000">
              <a:off x="5900673" y="26823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CFA2FE56-A788-FDF0-173D-EB4B1390AFBA}"/>
                </a:ext>
              </a:extLst>
            </p:cNvPr>
            <p:cNvSpPr/>
            <p:nvPr/>
          </p:nvSpPr>
          <p:spPr>
            <a:xfrm rot="-2700000">
              <a:off x="6484621" y="20983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F6A3B1E0-EC16-B2F3-E1F9-E3CDE3C5E6BE}"/>
                </a:ext>
              </a:extLst>
            </p:cNvPr>
            <p:cNvSpPr/>
            <p:nvPr/>
          </p:nvSpPr>
          <p:spPr>
            <a:xfrm rot="-2700000">
              <a:off x="6411626" y="21713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A5CF2220-8979-FF0B-4818-54DEDCB3B339}"/>
                </a:ext>
              </a:extLst>
            </p:cNvPr>
            <p:cNvSpPr/>
            <p:nvPr/>
          </p:nvSpPr>
          <p:spPr>
            <a:xfrm rot="-2700000">
              <a:off x="5535698" y="30472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8159044E-6921-7AFA-E673-B967FDD41869}"/>
                </a:ext>
              </a:extLst>
            </p:cNvPr>
            <p:cNvSpPr/>
            <p:nvPr/>
          </p:nvSpPr>
          <p:spPr>
            <a:xfrm rot="-2700000">
              <a:off x="6119638" y="246322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E3BA41EB-0312-C7F0-85DF-B0E825D65A63}"/>
                </a:ext>
              </a:extLst>
            </p:cNvPr>
            <p:cNvSpPr/>
            <p:nvPr/>
          </p:nvSpPr>
          <p:spPr>
            <a:xfrm rot="-2700000">
              <a:off x="6167687" y="251136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9FE9BC2-5950-681B-3C18-9A015E33539B}"/>
                </a:ext>
              </a:extLst>
            </p:cNvPr>
            <p:cNvSpPr/>
            <p:nvPr/>
          </p:nvSpPr>
          <p:spPr>
            <a:xfrm rot="-2700486">
              <a:off x="6313641" y="236525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04F748C9-B5ED-A3A5-609B-1173A5BAAD38}"/>
                </a:ext>
              </a:extLst>
            </p:cNvPr>
            <p:cNvSpPr/>
            <p:nvPr/>
          </p:nvSpPr>
          <p:spPr>
            <a:xfrm rot="-2700000">
              <a:off x="6386638" y="22922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C432E183-7FAF-117C-9ED7-E9E1400E82F7}"/>
                </a:ext>
              </a:extLst>
            </p:cNvPr>
            <p:cNvSpPr/>
            <p:nvPr/>
          </p:nvSpPr>
          <p:spPr>
            <a:xfrm rot="-2700000">
              <a:off x="6240653" y="24382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1B8B021E-D834-3011-A036-3C0513ED6CC2}"/>
                </a:ext>
              </a:extLst>
            </p:cNvPr>
            <p:cNvSpPr/>
            <p:nvPr/>
          </p:nvSpPr>
          <p:spPr>
            <a:xfrm rot="-2700000">
              <a:off x="6021700" y="265734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AB9EC99-8F8E-2B70-D2AD-53CDCF38B242}"/>
                </a:ext>
              </a:extLst>
            </p:cNvPr>
            <p:cNvSpPr/>
            <p:nvPr/>
          </p:nvSpPr>
          <p:spPr>
            <a:xfrm rot="-2700000">
              <a:off x="6605650" y="207340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85FFB3C3-74E5-E662-34F8-6FC697A9DB66}"/>
                </a:ext>
              </a:extLst>
            </p:cNvPr>
            <p:cNvSpPr/>
            <p:nvPr/>
          </p:nvSpPr>
          <p:spPr>
            <a:xfrm rot="-2700000">
              <a:off x="6532651" y="214639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F0B2D8B5-7C6C-464F-8FE9-D94FD96FC4BE}"/>
                </a:ext>
              </a:extLst>
            </p:cNvPr>
            <p:cNvSpPr/>
            <p:nvPr/>
          </p:nvSpPr>
          <p:spPr>
            <a:xfrm rot="-2700000">
              <a:off x="6459661" y="221938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3FC4AE1D-2363-A209-71CA-A941FA048840}"/>
                </a:ext>
              </a:extLst>
            </p:cNvPr>
            <p:cNvSpPr/>
            <p:nvPr/>
          </p:nvSpPr>
          <p:spPr>
            <a:xfrm rot="-2700000">
              <a:off x="6094692" y="258436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:a16="http://schemas.microsoft.com/office/drawing/2014/main" id="{23738043-EF26-92A6-26AC-A56BB4E5C176}"/>
                </a:ext>
              </a:extLst>
            </p:cNvPr>
            <p:cNvSpPr/>
            <p:nvPr/>
          </p:nvSpPr>
          <p:spPr>
            <a:xfrm rot="-2700000">
              <a:off x="6653687" y="21214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id="{F3B7A6CB-532B-256A-E7C3-2F1EB025CC07}"/>
                </a:ext>
              </a:extLst>
            </p:cNvPr>
            <p:cNvSpPr/>
            <p:nvPr/>
          </p:nvSpPr>
          <p:spPr>
            <a:xfrm rot="-2700000">
              <a:off x="6142729" y="263238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FAE3E566-239E-6B35-5141-E5466AD1AE1F}"/>
                </a:ext>
              </a:extLst>
            </p:cNvPr>
            <p:cNvSpPr/>
            <p:nvPr/>
          </p:nvSpPr>
          <p:spPr>
            <a:xfrm rot="-2700486">
              <a:off x="6361678" y="24132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56FF0494-C226-D14B-8F68-C8744D9B4C4D}"/>
                </a:ext>
              </a:extLst>
            </p:cNvPr>
            <p:cNvSpPr/>
            <p:nvPr/>
          </p:nvSpPr>
          <p:spPr>
            <a:xfrm rot="-2700000">
              <a:off x="6288695" y="24863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9F3EC650-0A80-4F33-A153-8DE1689EF016}"/>
                </a:ext>
              </a:extLst>
            </p:cNvPr>
            <p:cNvSpPr/>
            <p:nvPr/>
          </p:nvSpPr>
          <p:spPr>
            <a:xfrm rot="-2700000">
              <a:off x="6580693" y="219443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FE062F72-F737-6011-516A-F4A1428A80B5}"/>
                </a:ext>
              </a:extLst>
            </p:cNvPr>
            <p:cNvSpPr/>
            <p:nvPr/>
          </p:nvSpPr>
          <p:spPr>
            <a:xfrm>
              <a:off x="6076273" y="2688081"/>
              <a:ext cx="39820" cy="38181"/>
            </a:xfrm>
            <a:custGeom>
              <a:avLst/>
              <a:gdLst>
                <a:gd name="connsiteX0" fmla="*/ 35253 w 39820"/>
                <a:gd name="connsiteY0" fmla="*/ 0 h 38181"/>
                <a:gd name="connsiteX1" fmla="*/ 0 w 39820"/>
                <a:gd name="connsiteY1" fmla="*/ 35259 h 38181"/>
                <a:gd name="connsiteX2" fmla="*/ 6200 w 39820"/>
                <a:gd name="connsiteY2" fmla="*/ 38182 h 38181"/>
                <a:gd name="connsiteX3" fmla="*/ 39821 w 39820"/>
                <a:gd name="connsiteY3" fmla="*/ 4561 h 38181"/>
                <a:gd name="connsiteX4" fmla="*/ 35253 w 39820"/>
                <a:gd name="connsiteY4" fmla="*/ 0 h 3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820" h="38181">
                  <a:moveTo>
                    <a:pt x="35253" y="0"/>
                  </a:moveTo>
                  <a:lnTo>
                    <a:pt x="0" y="35259"/>
                  </a:lnTo>
                  <a:cubicBezTo>
                    <a:pt x="2065" y="36246"/>
                    <a:pt x="4142" y="37137"/>
                    <a:pt x="6200" y="38182"/>
                  </a:cubicBezTo>
                  <a:lnTo>
                    <a:pt x="39821" y="4561"/>
                  </a:lnTo>
                  <a:lnTo>
                    <a:pt x="35253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CAF6CEC4-DB9D-1628-C732-0E24134E6E92}"/>
                </a:ext>
              </a:extLst>
            </p:cNvPr>
            <p:cNvSpPr/>
            <p:nvPr/>
          </p:nvSpPr>
          <p:spPr>
            <a:xfrm rot="-2700000">
              <a:off x="6507698" y="226742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3CD10ABF-CF9E-3A35-2A38-E2D88091E03B}"/>
                </a:ext>
              </a:extLst>
            </p:cNvPr>
            <p:cNvSpPr/>
            <p:nvPr/>
          </p:nvSpPr>
          <p:spPr>
            <a:xfrm rot="-2700000">
              <a:off x="6215719" y="25593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F27BE600-6260-1F36-7A27-A31A9E170672}"/>
                </a:ext>
              </a:extLst>
            </p:cNvPr>
            <p:cNvSpPr/>
            <p:nvPr/>
          </p:nvSpPr>
          <p:spPr>
            <a:xfrm rot="-2700000">
              <a:off x="6434675" y="23403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2B244AE8-8E82-FD2B-A4A7-FCCDD5A05289}"/>
                </a:ext>
              </a:extLst>
            </p:cNvPr>
            <p:cNvSpPr/>
            <p:nvPr/>
          </p:nvSpPr>
          <p:spPr>
            <a:xfrm rot="-2700486">
              <a:off x="6409712" y="24613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692FABA0-B43F-69B3-3256-DA2FE8116B87}"/>
                </a:ext>
              </a:extLst>
            </p:cNvPr>
            <p:cNvSpPr/>
            <p:nvPr/>
          </p:nvSpPr>
          <p:spPr>
            <a:xfrm>
              <a:off x="6134991" y="2736114"/>
              <a:ext cx="29136" cy="28626"/>
            </a:xfrm>
            <a:custGeom>
              <a:avLst/>
              <a:gdLst>
                <a:gd name="connsiteX0" fmla="*/ 24575 w 29136"/>
                <a:gd name="connsiteY0" fmla="*/ 0 h 28626"/>
                <a:gd name="connsiteX1" fmla="*/ 0 w 29136"/>
                <a:gd name="connsiteY1" fmla="*/ 24575 h 28626"/>
                <a:gd name="connsiteX2" fmla="*/ 5071 w 29136"/>
                <a:gd name="connsiteY2" fmla="*/ 28627 h 28626"/>
                <a:gd name="connsiteX3" fmla="*/ 29136 w 29136"/>
                <a:gd name="connsiteY3" fmla="*/ 4561 h 28626"/>
                <a:gd name="connsiteX4" fmla="*/ 24575 w 29136"/>
                <a:gd name="connsiteY4" fmla="*/ 0 h 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36" h="28626">
                  <a:moveTo>
                    <a:pt x="24575" y="0"/>
                  </a:moveTo>
                  <a:lnTo>
                    <a:pt x="0" y="24575"/>
                  </a:lnTo>
                  <a:cubicBezTo>
                    <a:pt x="1690" y="25936"/>
                    <a:pt x="3394" y="27220"/>
                    <a:pt x="5071" y="28627"/>
                  </a:cubicBezTo>
                  <a:lnTo>
                    <a:pt x="29136" y="4561"/>
                  </a:lnTo>
                  <a:lnTo>
                    <a:pt x="24575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898AAD9-BAD3-77FA-2D29-F86E13DC5038}"/>
                </a:ext>
              </a:extLst>
            </p:cNvPr>
            <p:cNvSpPr/>
            <p:nvPr/>
          </p:nvSpPr>
          <p:spPr>
            <a:xfrm rot="-2700000">
              <a:off x="6701722" y="21694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BC903CFF-00B0-95C1-CB7A-DF5E78A467E4}"/>
                </a:ext>
              </a:extLst>
            </p:cNvPr>
            <p:cNvSpPr/>
            <p:nvPr/>
          </p:nvSpPr>
          <p:spPr>
            <a:xfrm rot="-2700000">
              <a:off x="6190763" y="26804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F65C89F5-090F-C04F-2577-B7367BA649E4}"/>
                </a:ext>
              </a:extLst>
            </p:cNvPr>
            <p:cNvSpPr/>
            <p:nvPr/>
          </p:nvSpPr>
          <p:spPr>
            <a:xfrm rot="-2700000">
              <a:off x="6482710" y="23883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1F8293C3-D930-BD7D-3E1A-CFE16802A67F}"/>
                </a:ext>
              </a:extLst>
            </p:cNvPr>
            <p:cNvSpPr/>
            <p:nvPr/>
          </p:nvSpPr>
          <p:spPr>
            <a:xfrm rot="-2700000">
              <a:off x="6628727" y="224247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C30974F5-08F7-168C-44ED-D353C95C7CDA}"/>
                </a:ext>
              </a:extLst>
            </p:cNvPr>
            <p:cNvSpPr/>
            <p:nvPr/>
          </p:nvSpPr>
          <p:spPr>
            <a:xfrm rot="-2700000">
              <a:off x="6263753" y="26074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0647A642-98B6-D202-B6AC-24305D748ACE}"/>
                </a:ext>
              </a:extLst>
            </p:cNvPr>
            <p:cNvSpPr/>
            <p:nvPr/>
          </p:nvSpPr>
          <p:spPr>
            <a:xfrm rot="-2700000">
              <a:off x="6555728" y="231546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CEC178FB-CA61-C3A7-C7FF-5B6F65FBE0C0}"/>
                </a:ext>
              </a:extLst>
            </p:cNvPr>
            <p:cNvSpPr/>
            <p:nvPr/>
          </p:nvSpPr>
          <p:spPr>
            <a:xfrm rot="-2700000">
              <a:off x="6336725" y="25343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1217816B-A2A6-2504-EB7A-0BB46783B9A4}"/>
                </a:ext>
              </a:extLst>
            </p:cNvPr>
            <p:cNvSpPr/>
            <p:nvPr/>
          </p:nvSpPr>
          <p:spPr>
            <a:xfrm rot="-2700000">
              <a:off x="6530749" y="24363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B29AB362-35F1-E1A8-0257-6E9A2F0AD126}"/>
                </a:ext>
              </a:extLst>
            </p:cNvPr>
            <p:cNvSpPr/>
            <p:nvPr/>
          </p:nvSpPr>
          <p:spPr>
            <a:xfrm>
              <a:off x="6183844" y="2784155"/>
              <a:ext cx="28323" cy="28665"/>
            </a:xfrm>
            <a:custGeom>
              <a:avLst/>
              <a:gdLst>
                <a:gd name="connsiteX0" fmla="*/ 23762 w 28323"/>
                <a:gd name="connsiteY0" fmla="*/ 0 h 28665"/>
                <a:gd name="connsiteX1" fmla="*/ 0 w 28323"/>
                <a:gd name="connsiteY1" fmla="*/ 23762 h 28665"/>
                <a:gd name="connsiteX2" fmla="*/ 4219 w 28323"/>
                <a:gd name="connsiteY2" fmla="*/ 28665 h 28665"/>
                <a:gd name="connsiteX3" fmla="*/ 28323 w 28323"/>
                <a:gd name="connsiteY3" fmla="*/ 4561 h 28665"/>
                <a:gd name="connsiteX4" fmla="*/ 23762 w 28323"/>
                <a:gd name="connsiteY4" fmla="*/ 0 h 2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23" h="28665">
                  <a:moveTo>
                    <a:pt x="23762" y="0"/>
                  </a:moveTo>
                  <a:lnTo>
                    <a:pt x="0" y="23762"/>
                  </a:lnTo>
                  <a:cubicBezTo>
                    <a:pt x="1413" y="25375"/>
                    <a:pt x="2820" y="27014"/>
                    <a:pt x="4219" y="28665"/>
                  </a:cubicBezTo>
                  <a:lnTo>
                    <a:pt x="28323" y="4561"/>
                  </a:lnTo>
                  <a:lnTo>
                    <a:pt x="23762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81269411-656D-6A37-6D53-827DEBC70148}"/>
                </a:ext>
              </a:extLst>
            </p:cNvPr>
            <p:cNvSpPr/>
            <p:nvPr/>
          </p:nvSpPr>
          <p:spPr>
            <a:xfrm rot="-2700000">
              <a:off x="6749760" y="22175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2CF48C26-4B96-DA92-A13E-A134BC805823}"/>
                </a:ext>
              </a:extLst>
            </p:cNvPr>
            <p:cNvSpPr/>
            <p:nvPr/>
          </p:nvSpPr>
          <p:spPr>
            <a:xfrm rot="-2700000">
              <a:off x="6238802" y="272847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0F539CA3-14F0-2BB9-6ABC-C7F55FFCF714}"/>
                </a:ext>
              </a:extLst>
            </p:cNvPr>
            <p:cNvSpPr/>
            <p:nvPr/>
          </p:nvSpPr>
          <p:spPr>
            <a:xfrm rot="-2700000">
              <a:off x="6311797" y="265547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600D64FC-3F80-DF92-1647-8B8F2EA6F9FD}"/>
                </a:ext>
              </a:extLst>
            </p:cNvPr>
            <p:cNvSpPr/>
            <p:nvPr/>
          </p:nvSpPr>
          <p:spPr>
            <a:xfrm rot="-2700000">
              <a:off x="6384817" y="258259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64D17817-0AD8-7CF4-D9AB-E889F1F77C18}"/>
                </a:ext>
              </a:extLst>
            </p:cNvPr>
            <p:cNvSpPr/>
            <p:nvPr/>
          </p:nvSpPr>
          <p:spPr>
            <a:xfrm rot="-2700486">
              <a:off x="6457751" y="250934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98EC12BA-2E6C-B13A-DC4B-7E4A72231B1C}"/>
                </a:ext>
              </a:extLst>
            </p:cNvPr>
            <p:cNvSpPr/>
            <p:nvPr/>
          </p:nvSpPr>
          <p:spPr>
            <a:xfrm rot="-2700000">
              <a:off x="6603771" y="236350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74A2881E-1933-8EE5-AF4C-8B901AF2060F}"/>
                </a:ext>
              </a:extLst>
            </p:cNvPr>
            <p:cNvSpPr/>
            <p:nvPr/>
          </p:nvSpPr>
          <p:spPr>
            <a:xfrm rot="-2700000">
              <a:off x="6676727" y="229039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FFB729C0-EC94-B2DF-9020-62F9B09F56BE}"/>
                </a:ext>
              </a:extLst>
            </p:cNvPr>
            <p:cNvSpPr/>
            <p:nvPr/>
          </p:nvSpPr>
          <p:spPr>
            <a:xfrm rot="-2700000">
              <a:off x="6724762" y="233843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C03EE45E-0C33-4F06-72AF-9948180935B6}"/>
                </a:ext>
              </a:extLst>
            </p:cNvPr>
            <p:cNvSpPr/>
            <p:nvPr/>
          </p:nvSpPr>
          <p:spPr>
            <a:xfrm rot="-2700000">
              <a:off x="6578788" y="24844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DD8F4A48-4207-0825-3005-49F65E8D6748}"/>
                </a:ext>
              </a:extLst>
            </p:cNvPr>
            <p:cNvSpPr/>
            <p:nvPr/>
          </p:nvSpPr>
          <p:spPr>
            <a:xfrm rot="-2700000">
              <a:off x="6651806" y="241153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CFE9EEE9-8C36-41C8-B799-6C347DEAEBFC}"/>
                </a:ext>
              </a:extLst>
            </p:cNvPr>
            <p:cNvSpPr/>
            <p:nvPr/>
          </p:nvSpPr>
          <p:spPr>
            <a:xfrm rot="-2700000">
              <a:off x="6359832" y="27035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152D45CF-B474-D9BE-349E-BE42756574BD}"/>
                </a:ext>
              </a:extLst>
            </p:cNvPr>
            <p:cNvSpPr/>
            <p:nvPr/>
          </p:nvSpPr>
          <p:spPr>
            <a:xfrm rot="-2700486">
              <a:off x="6505791" y="255738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53988571-E5DC-5D16-FFC2-C6EC949AFFDC}"/>
                </a:ext>
              </a:extLst>
            </p:cNvPr>
            <p:cNvSpPr/>
            <p:nvPr/>
          </p:nvSpPr>
          <p:spPr>
            <a:xfrm>
              <a:off x="6227129" y="2832195"/>
              <a:ext cx="33072" cy="33388"/>
            </a:xfrm>
            <a:custGeom>
              <a:avLst/>
              <a:gdLst>
                <a:gd name="connsiteX0" fmla="*/ 28511 w 33072"/>
                <a:gd name="connsiteY0" fmla="*/ 0 h 33388"/>
                <a:gd name="connsiteX1" fmla="*/ 0 w 33072"/>
                <a:gd name="connsiteY1" fmla="*/ 28517 h 33388"/>
                <a:gd name="connsiteX2" fmla="*/ 4252 w 33072"/>
                <a:gd name="connsiteY2" fmla="*/ 33388 h 33388"/>
                <a:gd name="connsiteX3" fmla="*/ 33072 w 33072"/>
                <a:gd name="connsiteY3" fmla="*/ 4568 h 33388"/>
                <a:gd name="connsiteX4" fmla="*/ 28511 w 33072"/>
                <a:gd name="connsiteY4" fmla="*/ 0 h 3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72" h="33388">
                  <a:moveTo>
                    <a:pt x="28511" y="0"/>
                  </a:moveTo>
                  <a:lnTo>
                    <a:pt x="0" y="28517"/>
                  </a:lnTo>
                  <a:cubicBezTo>
                    <a:pt x="1419" y="30137"/>
                    <a:pt x="2820" y="31795"/>
                    <a:pt x="4252" y="33388"/>
                  </a:cubicBezTo>
                  <a:lnTo>
                    <a:pt x="33072" y="4568"/>
                  </a:lnTo>
                  <a:lnTo>
                    <a:pt x="28511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7DCE9CD4-7825-F5E1-E6A2-C89056ECA3BB}"/>
                </a:ext>
              </a:extLst>
            </p:cNvPr>
            <p:cNvSpPr/>
            <p:nvPr/>
          </p:nvSpPr>
          <p:spPr>
            <a:xfrm rot="-2700000">
              <a:off x="6432852" y="263063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C5E57A28-FB1A-CA17-BF6E-80FA35AA5F12}"/>
                </a:ext>
              </a:extLst>
            </p:cNvPr>
            <p:cNvSpPr/>
            <p:nvPr/>
          </p:nvSpPr>
          <p:spPr>
            <a:xfrm>
              <a:off x="6803103" y="2248241"/>
              <a:ext cx="40620" cy="41059"/>
            </a:xfrm>
            <a:custGeom>
              <a:avLst/>
              <a:gdLst>
                <a:gd name="connsiteX0" fmla="*/ 0 w 40620"/>
                <a:gd name="connsiteY0" fmla="*/ 36498 h 41059"/>
                <a:gd name="connsiteX1" fmla="*/ 4561 w 40620"/>
                <a:gd name="connsiteY1" fmla="*/ 41059 h 41059"/>
                <a:gd name="connsiteX2" fmla="*/ 40621 w 40620"/>
                <a:gd name="connsiteY2" fmla="*/ 4994 h 41059"/>
                <a:gd name="connsiteX3" fmla="*/ 40169 w 40620"/>
                <a:gd name="connsiteY3" fmla="*/ 3671 h 41059"/>
                <a:gd name="connsiteX4" fmla="*/ 36498 w 40620"/>
                <a:gd name="connsiteY4" fmla="*/ 0 h 41059"/>
                <a:gd name="connsiteX5" fmla="*/ 0 w 40620"/>
                <a:gd name="connsiteY5" fmla="*/ 36498 h 4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20" h="41059">
                  <a:moveTo>
                    <a:pt x="0" y="36498"/>
                  </a:moveTo>
                  <a:lnTo>
                    <a:pt x="4561" y="41059"/>
                  </a:lnTo>
                  <a:lnTo>
                    <a:pt x="40621" y="4994"/>
                  </a:lnTo>
                  <a:cubicBezTo>
                    <a:pt x="40472" y="4548"/>
                    <a:pt x="40317" y="4110"/>
                    <a:pt x="40169" y="3671"/>
                  </a:cubicBezTo>
                  <a:lnTo>
                    <a:pt x="36498" y="0"/>
                  </a:lnTo>
                  <a:lnTo>
                    <a:pt x="0" y="36498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60EF0B47-5BA8-D196-1434-2D001A3E35BE}"/>
                </a:ext>
              </a:extLst>
            </p:cNvPr>
            <p:cNvSpPr/>
            <p:nvPr/>
          </p:nvSpPr>
          <p:spPr>
            <a:xfrm rot="-2700000">
              <a:off x="6286842" y="277650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:a16="http://schemas.microsoft.com/office/drawing/2014/main" id="{97C622DC-EB70-F74D-DB5E-38CB49B2356C}"/>
                </a:ext>
              </a:extLst>
            </p:cNvPr>
            <p:cNvSpPr/>
            <p:nvPr/>
          </p:nvSpPr>
          <p:spPr>
            <a:xfrm rot="-2700000">
              <a:off x="6626820" y="25324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ECED2F32-61BA-C3F4-7FEC-AB83DC5AE4B0}"/>
                </a:ext>
              </a:extLst>
            </p:cNvPr>
            <p:cNvSpPr/>
            <p:nvPr/>
          </p:nvSpPr>
          <p:spPr>
            <a:xfrm rot="-2700000">
              <a:off x="6699843" y="245957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5800B5F3-DEBD-09C2-3080-2C9CCE214851}"/>
                </a:ext>
              </a:extLst>
            </p:cNvPr>
            <p:cNvSpPr/>
            <p:nvPr/>
          </p:nvSpPr>
          <p:spPr>
            <a:xfrm rot="-2700000">
              <a:off x="6772799" y="23864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:a16="http://schemas.microsoft.com/office/drawing/2014/main" id="{DB4ABF5B-135C-1654-B7FE-2ECD2DDA9D8A}"/>
                </a:ext>
              </a:extLst>
            </p:cNvPr>
            <p:cNvSpPr/>
            <p:nvPr/>
          </p:nvSpPr>
          <p:spPr>
            <a:xfrm rot="-2700000">
              <a:off x="6334874" y="28245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:a16="http://schemas.microsoft.com/office/drawing/2014/main" id="{BCFE270F-D69E-EE20-8337-C4982F26EB85}"/>
                </a:ext>
              </a:extLst>
            </p:cNvPr>
            <p:cNvSpPr/>
            <p:nvPr/>
          </p:nvSpPr>
          <p:spPr>
            <a:xfrm>
              <a:off x="6275815" y="2880229"/>
              <a:ext cx="32426" cy="31994"/>
            </a:xfrm>
            <a:custGeom>
              <a:avLst/>
              <a:gdLst>
                <a:gd name="connsiteX0" fmla="*/ 27865 w 32426"/>
                <a:gd name="connsiteY0" fmla="*/ 0 h 31994"/>
                <a:gd name="connsiteX1" fmla="*/ 0 w 32426"/>
                <a:gd name="connsiteY1" fmla="*/ 27865 h 31994"/>
                <a:gd name="connsiteX2" fmla="*/ 4994 w 32426"/>
                <a:gd name="connsiteY2" fmla="*/ 31995 h 31994"/>
                <a:gd name="connsiteX3" fmla="*/ 32427 w 32426"/>
                <a:gd name="connsiteY3" fmla="*/ 4555 h 31994"/>
                <a:gd name="connsiteX4" fmla="*/ 27865 w 32426"/>
                <a:gd name="connsiteY4" fmla="*/ 0 h 3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26" h="31994">
                  <a:moveTo>
                    <a:pt x="27865" y="0"/>
                  </a:moveTo>
                  <a:lnTo>
                    <a:pt x="0" y="27865"/>
                  </a:lnTo>
                  <a:cubicBezTo>
                    <a:pt x="1665" y="29240"/>
                    <a:pt x="3310" y="30653"/>
                    <a:pt x="4994" y="31995"/>
                  </a:cubicBezTo>
                  <a:lnTo>
                    <a:pt x="32427" y="4555"/>
                  </a:lnTo>
                  <a:lnTo>
                    <a:pt x="27865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B9F8304A-E956-ECEC-CF7B-012D98A5B03B}"/>
                </a:ext>
              </a:extLst>
            </p:cNvPr>
            <p:cNvSpPr/>
            <p:nvPr/>
          </p:nvSpPr>
          <p:spPr>
            <a:xfrm rot="-2700000">
              <a:off x="6480868" y="267855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39AF93DF-C110-EB4C-8E5E-3960499CBBE7}"/>
                </a:ext>
              </a:extLst>
            </p:cNvPr>
            <p:cNvSpPr/>
            <p:nvPr/>
          </p:nvSpPr>
          <p:spPr>
            <a:xfrm rot="-2700000">
              <a:off x="6407864" y="275155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A2E80DBE-7356-2C9B-A51A-834DE2E2FD60}"/>
                </a:ext>
              </a:extLst>
            </p:cNvPr>
            <p:cNvSpPr/>
            <p:nvPr/>
          </p:nvSpPr>
          <p:spPr>
            <a:xfrm rot="-2700486">
              <a:off x="6553823" y="26054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40D96213-D078-B0BC-81CD-85EB652D15FF}"/>
                </a:ext>
              </a:extLst>
            </p:cNvPr>
            <p:cNvSpPr/>
            <p:nvPr/>
          </p:nvSpPr>
          <p:spPr>
            <a:xfrm rot="-2700000">
              <a:off x="6382909" y="2872580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C31425BB-AB2B-FDA8-74F6-ABC48647174F}"/>
                </a:ext>
              </a:extLst>
            </p:cNvPr>
            <p:cNvSpPr/>
            <p:nvPr/>
          </p:nvSpPr>
          <p:spPr>
            <a:xfrm rot="-2700000">
              <a:off x="6747845" y="250749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75915656-0BCB-69DA-2EEA-8D5B754C5E88}"/>
                </a:ext>
              </a:extLst>
            </p:cNvPr>
            <p:cNvSpPr/>
            <p:nvPr/>
          </p:nvSpPr>
          <p:spPr>
            <a:xfrm rot="-2700000">
              <a:off x="6455903" y="27995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71AB6E47-5BA8-8579-9036-D2ABF6AC42B7}"/>
                </a:ext>
              </a:extLst>
            </p:cNvPr>
            <p:cNvSpPr/>
            <p:nvPr/>
          </p:nvSpPr>
          <p:spPr>
            <a:xfrm rot="-2700000">
              <a:off x="6674857" y="25804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B6B746E1-993F-57C6-2117-69096751DB32}"/>
                </a:ext>
              </a:extLst>
            </p:cNvPr>
            <p:cNvSpPr/>
            <p:nvPr/>
          </p:nvSpPr>
          <p:spPr>
            <a:xfrm rot="-2700000">
              <a:off x="6528891" y="272658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:a16="http://schemas.microsoft.com/office/drawing/2014/main" id="{782C047E-65DB-8CD6-2FC6-354E059579BC}"/>
                </a:ext>
              </a:extLst>
            </p:cNvPr>
            <p:cNvSpPr/>
            <p:nvPr/>
          </p:nvSpPr>
          <p:spPr>
            <a:xfrm rot="-2700000">
              <a:off x="6601897" y="265359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BF6A8310-38CD-6D02-8E3E-65F675F06C12}"/>
                </a:ext>
              </a:extLst>
            </p:cNvPr>
            <p:cNvSpPr/>
            <p:nvPr/>
          </p:nvSpPr>
          <p:spPr>
            <a:xfrm rot="-2700000">
              <a:off x="6820872" y="243461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F493B6C1-D294-94DB-B3C8-79B344A60AE4}"/>
                </a:ext>
              </a:extLst>
            </p:cNvPr>
            <p:cNvSpPr/>
            <p:nvPr/>
          </p:nvSpPr>
          <p:spPr>
            <a:xfrm rot="-2700000">
              <a:off x="6430945" y="29206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92F3D25D-FFE6-E512-4BA0-4BFB54B9DB09}"/>
                </a:ext>
              </a:extLst>
            </p:cNvPr>
            <p:cNvSpPr/>
            <p:nvPr/>
          </p:nvSpPr>
          <p:spPr>
            <a:xfrm rot="-2700000">
              <a:off x="6722920" y="262864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0 w 51620"/>
                <a:gd name="connsiteY1" fmla="*/ 0 h 6451"/>
                <a:gd name="connsiteX2" fmla="*/ 51620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0" y="0"/>
                  </a:lnTo>
                  <a:lnTo>
                    <a:pt x="51620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E1B6A179-E6AA-589B-553A-C80AF2173696}"/>
                </a:ext>
              </a:extLst>
            </p:cNvPr>
            <p:cNvSpPr/>
            <p:nvPr/>
          </p:nvSpPr>
          <p:spPr>
            <a:xfrm rot="-2700000">
              <a:off x="6649931" y="270163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9237248E-DA4C-B2F8-5610-66212224ABF1}"/>
                </a:ext>
              </a:extLst>
            </p:cNvPr>
            <p:cNvSpPr/>
            <p:nvPr/>
          </p:nvSpPr>
          <p:spPr>
            <a:xfrm rot="-2700000">
              <a:off x="6503944" y="284762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88F02D38-AF25-8594-A6C8-36BA83ADB9C0}"/>
                </a:ext>
              </a:extLst>
            </p:cNvPr>
            <p:cNvSpPr/>
            <p:nvPr/>
          </p:nvSpPr>
          <p:spPr>
            <a:xfrm rot="-2700000">
              <a:off x="6795921" y="255565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40B05E80-8A38-4FB7-FC5A-C35B2D5B4CB3}"/>
                </a:ext>
              </a:extLst>
            </p:cNvPr>
            <p:cNvSpPr/>
            <p:nvPr/>
          </p:nvSpPr>
          <p:spPr>
            <a:xfrm rot="-2700000">
              <a:off x="6576935" y="277463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F7A3561B-6A28-F6CB-348D-46BF8295E91D}"/>
                </a:ext>
              </a:extLst>
            </p:cNvPr>
            <p:cNvSpPr/>
            <p:nvPr/>
          </p:nvSpPr>
          <p:spPr>
            <a:xfrm>
              <a:off x="6485615" y="2951347"/>
              <a:ext cx="39736" cy="35175"/>
            </a:xfrm>
            <a:custGeom>
              <a:avLst/>
              <a:gdLst>
                <a:gd name="connsiteX0" fmla="*/ 35175 w 39736"/>
                <a:gd name="connsiteY0" fmla="*/ 0 h 35175"/>
                <a:gd name="connsiteX1" fmla="*/ 0 w 39736"/>
                <a:gd name="connsiteY1" fmla="*/ 35175 h 35175"/>
                <a:gd name="connsiteX2" fmla="*/ 9439 w 39736"/>
                <a:gd name="connsiteY2" fmla="*/ 34859 h 35175"/>
                <a:gd name="connsiteX3" fmla="*/ 39737 w 39736"/>
                <a:gd name="connsiteY3" fmla="*/ 4561 h 35175"/>
                <a:gd name="connsiteX4" fmla="*/ 35175 w 39736"/>
                <a:gd name="connsiteY4" fmla="*/ 0 h 3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6" h="35175">
                  <a:moveTo>
                    <a:pt x="35175" y="0"/>
                  </a:moveTo>
                  <a:lnTo>
                    <a:pt x="0" y="35175"/>
                  </a:lnTo>
                  <a:cubicBezTo>
                    <a:pt x="3161" y="35150"/>
                    <a:pt x="6297" y="34982"/>
                    <a:pt x="9439" y="34859"/>
                  </a:cubicBezTo>
                  <a:lnTo>
                    <a:pt x="39737" y="4561"/>
                  </a:lnTo>
                  <a:lnTo>
                    <a:pt x="35175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1C0058BC-1CE0-8AB4-C969-6B584A0412AD}"/>
                </a:ext>
              </a:extLst>
            </p:cNvPr>
            <p:cNvSpPr/>
            <p:nvPr/>
          </p:nvSpPr>
          <p:spPr>
            <a:xfrm rot="-2700000">
              <a:off x="6551977" y="289565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FA9D3B55-55FC-0D05-D522-03B51702F645}"/>
                </a:ext>
              </a:extLst>
            </p:cNvPr>
            <p:cNvSpPr/>
            <p:nvPr/>
          </p:nvSpPr>
          <p:spPr>
            <a:xfrm rot="-2700000">
              <a:off x="6624974" y="282266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0 w 51620"/>
                <a:gd name="connsiteY1" fmla="*/ 0 h 6451"/>
                <a:gd name="connsiteX2" fmla="*/ 51620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0" y="0"/>
                  </a:lnTo>
                  <a:lnTo>
                    <a:pt x="51620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6DE25FC5-5A1A-E079-7ED7-95A42C7558A6}"/>
                </a:ext>
              </a:extLst>
            </p:cNvPr>
            <p:cNvSpPr/>
            <p:nvPr/>
          </p:nvSpPr>
          <p:spPr>
            <a:xfrm rot="-2700000">
              <a:off x="6770963" y="2676681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:a16="http://schemas.microsoft.com/office/drawing/2014/main" id="{5089EBBA-5C43-09EB-BAAA-89616DCD9165}"/>
                </a:ext>
              </a:extLst>
            </p:cNvPr>
            <p:cNvSpPr/>
            <p:nvPr/>
          </p:nvSpPr>
          <p:spPr>
            <a:xfrm rot="-2700000">
              <a:off x="6697970" y="274967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BB395964-B1A6-BDB9-3987-7E191A6AA215}"/>
                </a:ext>
              </a:extLst>
            </p:cNvPr>
            <p:cNvSpPr/>
            <p:nvPr/>
          </p:nvSpPr>
          <p:spPr>
            <a:xfrm rot="-2700000">
              <a:off x="6673006" y="28707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6CDE1443-77E4-6D47-9112-0A6339C4F737}"/>
                </a:ext>
              </a:extLst>
            </p:cNvPr>
            <p:cNvSpPr/>
            <p:nvPr/>
          </p:nvSpPr>
          <p:spPr>
            <a:xfrm rot="-2700000">
              <a:off x="6746001" y="279770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866949B4-C224-8404-A694-04A678625F22}"/>
              </a:ext>
            </a:extLst>
          </p:cNvPr>
          <p:cNvSpPr/>
          <p:nvPr/>
        </p:nvSpPr>
        <p:spPr>
          <a:xfrm>
            <a:off x="7312843" y="-2564278"/>
            <a:ext cx="1746041" cy="1780107"/>
          </a:xfrm>
          <a:custGeom>
            <a:avLst/>
            <a:gdLst>
              <a:gd name="connsiteX0" fmla="*/ 243440 w 483886"/>
              <a:gd name="connsiteY0" fmla="*/ 483887 h 483886"/>
              <a:gd name="connsiteX1" fmla="*/ 240446 w 483886"/>
              <a:gd name="connsiteY1" fmla="*/ 483887 h 483886"/>
              <a:gd name="connsiteX2" fmla="*/ 0 w 483886"/>
              <a:gd name="connsiteY2" fmla="*/ 243440 h 483886"/>
              <a:gd name="connsiteX3" fmla="*/ 0 w 483886"/>
              <a:gd name="connsiteY3" fmla="*/ 240447 h 483886"/>
              <a:gd name="connsiteX4" fmla="*/ 240446 w 483886"/>
              <a:gd name="connsiteY4" fmla="*/ 0 h 483886"/>
              <a:gd name="connsiteX5" fmla="*/ 243440 w 483886"/>
              <a:gd name="connsiteY5" fmla="*/ 0 h 483886"/>
              <a:gd name="connsiteX6" fmla="*/ 483887 w 483886"/>
              <a:gd name="connsiteY6" fmla="*/ 240447 h 483886"/>
              <a:gd name="connsiteX7" fmla="*/ 483887 w 483886"/>
              <a:gd name="connsiteY7" fmla="*/ 243440 h 483886"/>
              <a:gd name="connsiteX8" fmla="*/ 243440 w 483886"/>
              <a:gd name="connsiteY8" fmla="*/ 483887 h 48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3886" h="483886">
                <a:moveTo>
                  <a:pt x="243440" y="483887"/>
                </a:moveTo>
                <a:lnTo>
                  <a:pt x="240446" y="483887"/>
                </a:lnTo>
                <a:cubicBezTo>
                  <a:pt x="107655" y="483887"/>
                  <a:pt x="0" y="376238"/>
                  <a:pt x="0" y="243440"/>
                </a:cubicBezTo>
                <a:lnTo>
                  <a:pt x="0" y="240447"/>
                </a:lnTo>
                <a:cubicBezTo>
                  <a:pt x="0" y="107655"/>
                  <a:pt x="107649" y="0"/>
                  <a:pt x="240446" y="0"/>
                </a:cubicBezTo>
                <a:lnTo>
                  <a:pt x="243440" y="0"/>
                </a:lnTo>
                <a:cubicBezTo>
                  <a:pt x="376232" y="0"/>
                  <a:pt x="483887" y="107649"/>
                  <a:pt x="483887" y="240447"/>
                </a:cubicBezTo>
                <a:lnTo>
                  <a:pt x="483887" y="243440"/>
                </a:lnTo>
                <a:cubicBezTo>
                  <a:pt x="483887" y="376238"/>
                  <a:pt x="376238" y="483887"/>
                  <a:pt x="243440" y="483887"/>
                </a:cubicBezTo>
                <a:close/>
              </a:path>
            </a:pathLst>
          </a:custGeom>
          <a:solidFill>
            <a:schemeClr val="accent2"/>
          </a:solidFill>
          <a:ln w="64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8095F9F-D5F0-115D-F85F-1A9FA6AABDAB}"/>
              </a:ext>
            </a:extLst>
          </p:cNvPr>
          <p:cNvGrpSpPr/>
          <p:nvPr/>
        </p:nvGrpSpPr>
        <p:grpSpPr>
          <a:xfrm>
            <a:off x="-2279485" y="2774923"/>
            <a:ext cx="16750970" cy="4083076"/>
            <a:chOff x="-3" y="5282942"/>
            <a:chExt cx="12192004" cy="2971821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51A5CCAE-05F0-2652-ECEC-AEB0BC6C3B42}"/>
                </a:ext>
              </a:extLst>
            </p:cNvPr>
            <p:cNvGrpSpPr/>
            <p:nvPr/>
          </p:nvGrpSpPr>
          <p:grpSpPr>
            <a:xfrm>
              <a:off x="-3" y="5282942"/>
              <a:ext cx="12192004" cy="1094633"/>
              <a:chOff x="-3" y="121319"/>
              <a:chExt cx="12192004" cy="1094633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3E491A26-3AB3-0127-0DFE-72F575C3932A}"/>
                  </a:ext>
                </a:extLst>
              </p:cNvPr>
              <p:cNvSpPr/>
              <p:nvPr/>
            </p:nvSpPr>
            <p:spPr>
              <a:xfrm rot="10800000" flipH="1">
                <a:off x="-1" y="295069"/>
                <a:ext cx="12192002" cy="920883"/>
              </a:xfrm>
              <a:custGeom>
                <a:avLst/>
                <a:gdLst>
                  <a:gd name="connsiteX0" fmla="*/ 12192002 w 12192002"/>
                  <a:gd name="connsiteY0" fmla="*/ 0 h 920883"/>
                  <a:gd name="connsiteX1" fmla="*/ 0 w 12192002"/>
                  <a:gd name="connsiteY1" fmla="*/ 0 h 920883"/>
                  <a:gd name="connsiteX2" fmla="*/ 0 w 12192002"/>
                  <a:gd name="connsiteY2" fmla="*/ 659334 h 920883"/>
                  <a:gd name="connsiteX3" fmla="*/ 212835 w 12192002"/>
                  <a:gd name="connsiteY3" fmla="*/ 608535 h 920883"/>
                  <a:gd name="connsiteX4" fmla="*/ 1417339 w 12192002"/>
                  <a:gd name="connsiteY4" fmla="*/ 453225 h 920883"/>
                  <a:gd name="connsiteX5" fmla="*/ 3005917 w 12192002"/>
                  <a:gd name="connsiteY5" fmla="*/ 700206 h 920883"/>
                  <a:gd name="connsiteX6" fmla="*/ 5372788 w 12192002"/>
                  <a:gd name="connsiteY6" fmla="*/ 907437 h 920883"/>
                  <a:gd name="connsiteX7" fmla="*/ 7771654 w 12192002"/>
                  <a:gd name="connsiteY7" fmla="*/ 700206 h 920883"/>
                  <a:gd name="connsiteX8" fmla="*/ 9382628 w 12192002"/>
                  <a:gd name="connsiteY8" fmla="*/ 697978 h 920883"/>
                  <a:gd name="connsiteX9" fmla="*/ 10986462 w 12192002"/>
                  <a:gd name="connsiteY9" fmla="*/ 609600 h 920883"/>
                  <a:gd name="connsiteX10" fmla="*/ 12063087 w 12192002"/>
                  <a:gd name="connsiteY10" fmla="*/ 727747 h 920883"/>
                  <a:gd name="connsiteX11" fmla="*/ 12192002 w 12192002"/>
                  <a:gd name="connsiteY11" fmla="*/ 748321 h 920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192002" h="920883">
                    <a:moveTo>
                      <a:pt x="12192002" y="0"/>
                    </a:moveTo>
                    <a:lnTo>
                      <a:pt x="0" y="0"/>
                    </a:lnTo>
                    <a:lnTo>
                      <a:pt x="0" y="659334"/>
                    </a:lnTo>
                    <a:lnTo>
                      <a:pt x="212835" y="608535"/>
                    </a:lnTo>
                    <a:cubicBezTo>
                      <a:pt x="602245" y="526682"/>
                      <a:pt x="1006685" y="474442"/>
                      <a:pt x="1417339" y="453225"/>
                    </a:cubicBezTo>
                    <a:cubicBezTo>
                      <a:pt x="1964876" y="481515"/>
                      <a:pt x="2501367" y="564956"/>
                      <a:pt x="3005917" y="700206"/>
                    </a:cubicBezTo>
                    <a:cubicBezTo>
                      <a:pt x="3765809" y="888092"/>
                      <a:pt x="4555609" y="951604"/>
                      <a:pt x="5372788" y="907437"/>
                    </a:cubicBezTo>
                    <a:cubicBezTo>
                      <a:pt x="6189968" y="887756"/>
                      <a:pt x="7103348" y="735116"/>
                      <a:pt x="7771654" y="700206"/>
                    </a:cubicBezTo>
                    <a:cubicBezTo>
                      <a:pt x="8439960" y="665296"/>
                      <a:pt x="8796696" y="662419"/>
                      <a:pt x="9382628" y="697978"/>
                    </a:cubicBezTo>
                    <a:cubicBezTo>
                      <a:pt x="9968560" y="733537"/>
                      <a:pt x="10387530" y="578111"/>
                      <a:pt x="10986462" y="609600"/>
                    </a:cubicBezTo>
                    <a:cubicBezTo>
                      <a:pt x="11285928" y="625345"/>
                      <a:pt x="11688132" y="673128"/>
                      <a:pt x="12063087" y="727747"/>
                    </a:cubicBezTo>
                    <a:lnTo>
                      <a:pt x="12192002" y="748321"/>
                    </a:lnTo>
                    <a:close/>
                  </a:path>
                </a:pathLst>
              </a:custGeom>
              <a:solidFill>
                <a:srgbClr val="6C46D9">
                  <a:alpha val="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AC15A945-D2EC-B191-3A8D-16B25D85033E}"/>
                  </a:ext>
                </a:extLst>
              </p:cNvPr>
              <p:cNvSpPr/>
              <p:nvPr/>
            </p:nvSpPr>
            <p:spPr>
              <a:xfrm rot="10800000">
                <a:off x="0" y="121319"/>
                <a:ext cx="12191996" cy="1094633"/>
              </a:xfrm>
              <a:custGeom>
                <a:avLst/>
                <a:gdLst>
                  <a:gd name="connsiteX0" fmla="*/ 0 w 12191996"/>
                  <a:gd name="connsiteY0" fmla="*/ 0 h 1094633"/>
                  <a:gd name="connsiteX1" fmla="*/ 12191996 w 12191996"/>
                  <a:gd name="connsiteY1" fmla="*/ 0 h 1094633"/>
                  <a:gd name="connsiteX2" fmla="*/ 12191996 w 12191996"/>
                  <a:gd name="connsiteY2" fmla="*/ 904824 h 1094633"/>
                  <a:gd name="connsiteX3" fmla="*/ 12152967 w 12191996"/>
                  <a:gd name="connsiteY3" fmla="*/ 916999 h 1094633"/>
                  <a:gd name="connsiteX4" fmla="*/ 12031746 w 12191996"/>
                  <a:gd name="connsiteY4" fmla="*/ 974271 h 1094633"/>
                  <a:gd name="connsiteX5" fmla="*/ 9920374 w 12191996"/>
                  <a:gd name="connsiteY5" fmla="*/ 915939 h 1094633"/>
                  <a:gd name="connsiteX6" fmla="*/ 8451908 w 12191996"/>
                  <a:gd name="connsiteY6" fmla="*/ 697978 h 1094633"/>
                  <a:gd name="connsiteX7" fmla="*/ 7000736 w 12191996"/>
                  <a:gd name="connsiteY7" fmla="*/ 700206 h 1094633"/>
                  <a:gd name="connsiteX8" fmla="*/ 4839829 w 12191996"/>
                  <a:gd name="connsiteY8" fmla="*/ 907437 h 1094633"/>
                  <a:gd name="connsiteX9" fmla="*/ 2707742 w 12191996"/>
                  <a:gd name="connsiteY9" fmla="*/ 700206 h 1094633"/>
                  <a:gd name="connsiteX10" fmla="*/ 1276744 w 12191996"/>
                  <a:gd name="connsiteY10" fmla="*/ 453225 h 1094633"/>
                  <a:gd name="connsiteX11" fmla="*/ 191723 w 12191996"/>
                  <a:gd name="connsiteY11" fmla="*/ 608535 h 1094633"/>
                  <a:gd name="connsiteX12" fmla="*/ 0 w 12191996"/>
                  <a:gd name="connsiteY12" fmla="*/ 659334 h 1094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91996" h="1094633">
                    <a:moveTo>
                      <a:pt x="0" y="0"/>
                    </a:moveTo>
                    <a:lnTo>
                      <a:pt x="12191996" y="0"/>
                    </a:lnTo>
                    <a:lnTo>
                      <a:pt x="12191996" y="904824"/>
                    </a:lnTo>
                    <a:lnTo>
                      <a:pt x="12152967" y="916999"/>
                    </a:lnTo>
                    <a:cubicBezTo>
                      <a:pt x="12110401" y="933016"/>
                      <a:pt x="12061362" y="958149"/>
                      <a:pt x="12031746" y="974271"/>
                    </a:cubicBezTo>
                    <a:cubicBezTo>
                      <a:pt x="11586670" y="1216547"/>
                      <a:pt x="10509394" y="1038188"/>
                      <a:pt x="9920374" y="915939"/>
                    </a:cubicBezTo>
                    <a:cubicBezTo>
                      <a:pt x="9331354" y="793690"/>
                      <a:pt x="8979718" y="733537"/>
                      <a:pt x="8451908" y="697978"/>
                    </a:cubicBezTo>
                    <a:cubicBezTo>
                      <a:pt x="7924098" y="662419"/>
                      <a:pt x="7602749" y="665296"/>
                      <a:pt x="7000736" y="700206"/>
                    </a:cubicBezTo>
                    <a:cubicBezTo>
                      <a:pt x="6398725" y="735116"/>
                      <a:pt x="5575947" y="887756"/>
                      <a:pt x="4839829" y="907437"/>
                    </a:cubicBezTo>
                    <a:cubicBezTo>
                      <a:pt x="4103710" y="951604"/>
                      <a:pt x="3392255" y="888092"/>
                      <a:pt x="2707742" y="700206"/>
                    </a:cubicBezTo>
                    <a:cubicBezTo>
                      <a:pt x="2253241" y="564956"/>
                      <a:pt x="1769968" y="481515"/>
                      <a:pt x="1276744" y="453225"/>
                    </a:cubicBezTo>
                    <a:cubicBezTo>
                      <a:pt x="906826" y="474442"/>
                      <a:pt x="542505" y="526682"/>
                      <a:pt x="191723" y="608535"/>
                    </a:cubicBezTo>
                    <a:lnTo>
                      <a:pt x="0" y="659334"/>
                    </a:lnTo>
                    <a:close/>
                  </a:path>
                </a:pathLst>
              </a:custGeom>
              <a:solidFill>
                <a:srgbClr val="6C46D9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9CD4DA72-A0C9-37B4-6C3E-1216391A384B}"/>
                  </a:ext>
                </a:extLst>
              </p:cNvPr>
              <p:cNvSpPr/>
              <p:nvPr/>
            </p:nvSpPr>
            <p:spPr>
              <a:xfrm rot="10800000">
                <a:off x="-3" y="274064"/>
                <a:ext cx="12192001" cy="941888"/>
              </a:xfrm>
              <a:custGeom>
                <a:avLst/>
                <a:gdLst>
                  <a:gd name="connsiteX0" fmla="*/ 0 w 12192001"/>
                  <a:gd name="connsiteY0" fmla="*/ 0 h 941888"/>
                  <a:gd name="connsiteX1" fmla="*/ 12192001 w 12192001"/>
                  <a:gd name="connsiteY1" fmla="*/ 0 h 941888"/>
                  <a:gd name="connsiteX2" fmla="*/ 12192001 w 12192001"/>
                  <a:gd name="connsiteY2" fmla="*/ 619644 h 941888"/>
                  <a:gd name="connsiteX3" fmla="*/ 11932060 w 12192001"/>
                  <a:gd name="connsiteY3" fmla="*/ 722360 h 941888"/>
                  <a:gd name="connsiteX4" fmla="*/ 10969172 w 12192001"/>
                  <a:gd name="connsiteY4" fmla="*/ 941888 h 941888"/>
                  <a:gd name="connsiteX5" fmla="*/ 9115607 w 12192001"/>
                  <a:gd name="connsiteY5" fmla="*/ 655876 h 941888"/>
                  <a:gd name="connsiteX6" fmla="*/ 7821477 w 12192001"/>
                  <a:gd name="connsiteY6" fmla="*/ 499801 h 941888"/>
                  <a:gd name="connsiteX7" fmla="*/ 6542588 w 12192001"/>
                  <a:gd name="connsiteY7" fmla="*/ 501396 h 941888"/>
                  <a:gd name="connsiteX8" fmla="*/ 4638222 w 12192001"/>
                  <a:gd name="connsiteY8" fmla="*/ 649788 h 941888"/>
                  <a:gd name="connsiteX9" fmla="*/ 2759257 w 12192001"/>
                  <a:gd name="connsiteY9" fmla="*/ 501396 h 941888"/>
                  <a:gd name="connsiteX10" fmla="*/ 1498147 w 12192001"/>
                  <a:gd name="connsiteY10" fmla="*/ 324541 h 941888"/>
                  <a:gd name="connsiteX11" fmla="*/ 237037 w 12192001"/>
                  <a:gd name="connsiteY11" fmla="*/ 501396 h 941888"/>
                  <a:gd name="connsiteX12" fmla="*/ 0 w 12192001"/>
                  <a:gd name="connsiteY12" fmla="*/ 547823 h 941888"/>
                  <a:gd name="connsiteX13" fmla="*/ 0 w 12192001"/>
                  <a:gd name="connsiteY13" fmla="*/ 0 h 941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192001" h="941888">
                    <a:moveTo>
                      <a:pt x="0" y="0"/>
                    </a:moveTo>
                    <a:lnTo>
                      <a:pt x="12192001" y="0"/>
                    </a:lnTo>
                    <a:lnTo>
                      <a:pt x="12192001" y="619644"/>
                    </a:lnTo>
                    <a:lnTo>
                      <a:pt x="11932060" y="722360"/>
                    </a:lnTo>
                    <a:cubicBezTo>
                      <a:pt x="11638500" y="866609"/>
                      <a:pt x="11293535" y="934842"/>
                      <a:pt x="10969172" y="941888"/>
                    </a:cubicBezTo>
                    <a:cubicBezTo>
                      <a:pt x="10319155" y="925252"/>
                      <a:pt x="9640223" y="729557"/>
                      <a:pt x="9115607" y="655876"/>
                    </a:cubicBezTo>
                    <a:cubicBezTo>
                      <a:pt x="8590991" y="582195"/>
                      <a:pt x="8262707" y="531900"/>
                      <a:pt x="7821477" y="499801"/>
                    </a:cubicBezTo>
                    <a:cubicBezTo>
                      <a:pt x="7356328" y="474338"/>
                      <a:pt x="7073130" y="476398"/>
                      <a:pt x="6542588" y="501396"/>
                    </a:cubicBezTo>
                    <a:cubicBezTo>
                      <a:pt x="6012046" y="526394"/>
                      <a:pt x="5286949" y="635695"/>
                      <a:pt x="4638222" y="649788"/>
                    </a:cubicBezTo>
                    <a:cubicBezTo>
                      <a:pt x="3989496" y="681415"/>
                      <a:pt x="3362505" y="635936"/>
                      <a:pt x="2759257" y="501396"/>
                    </a:cubicBezTo>
                    <a:cubicBezTo>
                      <a:pt x="2358714" y="404548"/>
                      <a:pt x="1932816" y="344798"/>
                      <a:pt x="1498147" y="324541"/>
                    </a:cubicBezTo>
                    <a:cubicBezTo>
                      <a:pt x="1063478" y="344798"/>
                      <a:pt x="637580" y="404548"/>
                      <a:pt x="237037" y="501396"/>
                    </a:cubicBezTo>
                    <a:lnTo>
                      <a:pt x="0" y="5478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F31D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BE1D13A-051E-5B82-0F45-FBD5709D2096}"/>
                </a:ext>
              </a:extLst>
            </p:cNvPr>
            <p:cNvSpPr/>
            <p:nvPr/>
          </p:nvSpPr>
          <p:spPr>
            <a:xfrm>
              <a:off x="0" y="6340499"/>
              <a:ext cx="12192000" cy="1914264"/>
            </a:xfrm>
            <a:prstGeom prst="rect">
              <a:avLst/>
            </a:prstGeom>
            <a:solidFill>
              <a:srgbClr val="5F31D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9222779-DA4D-6E71-214D-1F7C02CC408F}"/>
              </a:ext>
            </a:extLst>
          </p:cNvPr>
          <p:cNvSpPr/>
          <p:nvPr/>
        </p:nvSpPr>
        <p:spPr>
          <a:xfrm>
            <a:off x="3874998" y="-2376756"/>
            <a:ext cx="4445523" cy="9081815"/>
          </a:xfrm>
          <a:prstGeom prst="roundRect">
            <a:avLst>
              <a:gd name="adj" fmla="val 6158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152400" sx="101000" sy="101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F9F832-F542-BFE4-C48E-7806CD421E13}"/>
              </a:ext>
            </a:extLst>
          </p:cNvPr>
          <p:cNvSpPr/>
          <p:nvPr/>
        </p:nvSpPr>
        <p:spPr>
          <a:xfrm>
            <a:off x="4024206" y="-1589486"/>
            <a:ext cx="4157606" cy="781123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23852EF-AE1B-0C78-6250-972566F48A23}"/>
              </a:ext>
            </a:extLst>
          </p:cNvPr>
          <p:cNvSpPr/>
          <p:nvPr/>
        </p:nvSpPr>
        <p:spPr>
          <a:xfrm>
            <a:off x="3816682" y="290438"/>
            <a:ext cx="63660" cy="572935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279400" dist="250190" dir="8460000" algn="ctr">
              <a:srgbClr val="000000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2C644A-A304-D3EC-464C-63A3FBBACAA0}"/>
              </a:ext>
            </a:extLst>
          </p:cNvPr>
          <p:cNvSpPr/>
          <p:nvPr/>
        </p:nvSpPr>
        <p:spPr>
          <a:xfrm>
            <a:off x="3816682" y="-477342"/>
            <a:ext cx="63660" cy="572935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279400" dist="250190" dir="8460000" algn="ctr">
              <a:srgbClr val="000000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7C6B600-1B85-FE02-AB88-3A7A4646CA4A}"/>
              </a:ext>
            </a:extLst>
          </p:cNvPr>
          <p:cNvSpPr/>
          <p:nvPr/>
        </p:nvSpPr>
        <p:spPr>
          <a:xfrm>
            <a:off x="3816682" y="-1113937"/>
            <a:ext cx="63660" cy="292835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279400" dist="250190" dir="8460000" algn="ctr">
              <a:srgbClr val="000000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813CBA9-94BB-79D3-7057-48C3FC33FD5D}"/>
              </a:ext>
            </a:extLst>
          </p:cNvPr>
          <p:cNvSpPr/>
          <p:nvPr/>
        </p:nvSpPr>
        <p:spPr>
          <a:xfrm>
            <a:off x="8311659" y="-317014"/>
            <a:ext cx="63660" cy="1018555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279400" dist="250190" dir="8460000" algn="ctr">
              <a:srgbClr val="000000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: Top Corners Rounded 9">
            <a:extLst>
              <a:ext uri="{FF2B5EF4-FFF2-40B4-BE49-F238E27FC236}">
                <a16:creationId xmlns:a16="http://schemas.microsoft.com/office/drawing/2014/main" id="{BDB48E3E-3F00-8A82-0049-8AE86ACB5197}"/>
              </a:ext>
            </a:extLst>
          </p:cNvPr>
          <p:cNvSpPr/>
          <p:nvPr/>
        </p:nvSpPr>
        <p:spPr>
          <a:xfrm flipH="1">
            <a:off x="4024205" y="-2243333"/>
            <a:ext cx="4157606" cy="1701072"/>
          </a:xfrm>
          <a:prstGeom prst="round2SameRect">
            <a:avLst>
              <a:gd name="adj1" fmla="val 10619"/>
              <a:gd name="adj2" fmla="val 0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: Top Corners Rounded 10">
            <a:extLst>
              <a:ext uri="{FF2B5EF4-FFF2-40B4-BE49-F238E27FC236}">
                <a16:creationId xmlns:a16="http://schemas.microsoft.com/office/drawing/2014/main" id="{B77B044F-76DC-470A-00FA-47242DBB4D58}"/>
              </a:ext>
            </a:extLst>
          </p:cNvPr>
          <p:cNvSpPr/>
          <p:nvPr/>
        </p:nvSpPr>
        <p:spPr>
          <a:xfrm rot="10800000">
            <a:off x="4983716" y="-2338246"/>
            <a:ext cx="2228086" cy="28010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7ED9E9D-7CD1-775E-4B40-8042B6168E60}"/>
              </a:ext>
            </a:extLst>
          </p:cNvPr>
          <p:cNvSpPr/>
          <p:nvPr/>
        </p:nvSpPr>
        <p:spPr>
          <a:xfrm>
            <a:off x="5860789" y="-2235470"/>
            <a:ext cx="471080" cy="63660"/>
          </a:xfrm>
          <a:prstGeom prst="roundRect">
            <a:avLst>
              <a:gd name="adj" fmla="val 5000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close up of a camera&#10;&#10;Description automatically generated">
            <a:extLst>
              <a:ext uri="{FF2B5EF4-FFF2-40B4-BE49-F238E27FC236}">
                <a16:creationId xmlns:a16="http://schemas.microsoft.com/office/drawing/2014/main" id="{D69603E6-1B08-C724-4814-C4BC3642306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279" t="45664" r="47269" b="45971"/>
          <a:stretch/>
        </p:blipFill>
        <p:spPr>
          <a:xfrm>
            <a:off x="6469664" y="-2243981"/>
            <a:ext cx="78884" cy="80680"/>
          </a:xfrm>
          <a:prstGeom prst="ellipse">
            <a:avLst/>
          </a:prstGeom>
          <a:ln w="12700">
            <a:solidFill>
              <a:srgbClr val="131313"/>
            </a:solidFill>
          </a:ln>
        </p:spPr>
      </p:pic>
      <p:sp>
        <p:nvSpPr>
          <p:cNvPr id="513" name="TextBox 512">
            <a:extLst>
              <a:ext uri="{FF2B5EF4-FFF2-40B4-BE49-F238E27FC236}">
                <a16:creationId xmlns:a16="http://schemas.microsoft.com/office/drawing/2014/main" id="{1894B0C2-0925-B09C-079E-C6A75B1F565C}"/>
              </a:ext>
            </a:extLst>
          </p:cNvPr>
          <p:cNvSpPr txBox="1"/>
          <p:nvPr/>
        </p:nvSpPr>
        <p:spPr>
          <a:xfrm>
            <a:off x="4892594" y="41325"/>
            <a:ext cx="2406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Tami Boyle</a:t>
            </a: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2D1417A7-3143-95AA-93FD-B5539D4E9D29}"/>
              </a:ext>
            </a:extLst>
          </p:cNvPr>
          <p:cNvSpPr txBox="1"/>
          <p:nvPr/>
        </p:nvSpPr>
        <p:spPr>
          <a:xfrm>
            <a:off x="4710983" y="386789"/>
            <a:ext cx="2770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@tamib23</a:t>
            </a:r>
          </a:p>
        </p:txBody>
      </p:sp>
      <p:grpSp>
        <p:nvGrpSpPr>
          <p:cNvPr id="523" name="Group 522">
            <a:extLst>
              <a:ext uri="{FF2B5EF4-FFF2-40B4-BE49-F238E27FC236}">
                <a16:creationId xmlns:a16="http://schemas.microsoft.com/office/drawing/2014/main" id="{236DB429-2601-C255-19A5-0E36E26A11CD}"/>
              </a:ext>
            </a:extLst>
          </p:cNvPr>
          <p:cNvGrpSpPr/>
          <p:nvPr/>
        </p:nvGrpSpPr>
        <p:grpSpPr>
          <a:xfrm>
            <a:off x="5048632" y="791037"/>
            <a:ext cx="2094736" cy="360063"/>
            <a:chOff x="4530101" y="962512"/>
            <a:chExt cx="2094736" cy="360063"/>
          </a:xfrm>
        </p:grpSpPr>
        <p:sp>
          <p:nvSpPr>
            <p:cNvPr id="515" name="TextBox 514">
              <a:extLst>
                <a:ext uri="{FF2B5EF4-FFF2-40B4-BE49-F238E27FC236}">
                  <a16:creationId xmlns:a16="http://schemas.microsoft.com/office/drawing/2014/main" id="{D5CCA97A-AF1A-7236-19A0-D46B93C0E43B}"/>
                </a:ext>
              </a:extLst>
            </p:cNvPr>
            <p:cNvSpPr txBox="1"/>
            <p:nvPr/>
          </p:nvSpPr>
          <p:spPr>
            <a:xfrm>
              <a:off x="4817017" y="984021"/>
              <a:ext cx="18078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Joined 5 days ago</a:t>
              </a:r>
            </a:p>
          </p:txBody>
        </p:sp>
        <p:pic>
          <p:nvPicPr>
            <p:cNvPr id="516" name="Graphic 515" descr="Flip calendar outline">
              <a:extLst>
                <a:ext uri="{FF2B5EF4-FFF2-40B4-BE49-F238E27FC236}">
                  <a16:creationId xmlns:a16="http://schemas.microsoft.com/office/drawing/2014/main" id="{32F127A3-19A1-74B9-FCFA-CDB228ECA98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530101" y="962512"/>
              <a:ext cx="343058" cy="343058"/>
            </a:xfrm>
            <a:prstGeom prst="rect">
              <a:avLst/>
            </a:prstGeom>
          </p:spPr>
        </p:pic>
      </p:grpSp>
      <p:grpSp>
        <p:nvGrpSpPr>
          <p:cNvPr id="550" name="Group 549">
            <a:extLst>
              <a:ext uri="{FF2B5EF4-FFF2-40B4-BE49-F238E27FC236}">
                <a16:creationId xmlns:a16="http://schemas.microsoft.com/office/drawing/2014/main" id="{D7B144DD-A3ED-BC4B-5898-D355F93A5865}"/>
              </a:ext>
            </a:extLst>
          </p:cNvPr>
          <p:cNvGrpSpPr/>
          <p:nvPr/>
        </p:nvGrpSpPr>
        <p:grpSpPr>
          <a:xfrm>
            <a:off x="4737147" y="1267247"/>
            <a:ext cx="2731724" cy="338554"/>
            <a:chOff x="4668038" y="1362034"/>
            <a:chExt cx="2731724" cy="338554"/>
          </a:xfrm>
        </p:grpSpPr>
        <p:sp>
          <p:nvSpPr>
            <p:cNvPr id="519" name="TextBox 518">
              <a:extLst>
                <a:ext uri="{FF2B5EF4-FFF2-40B4-BE49-F238E27FC236}">
                  <a16:creationId xmlns:a16="http://schemas.microsoft.com/office/drawing/2014/main" id="{FF46F2E1-7FB8-DE5E-A3E3-ED9F16EBFD55}"/>
                </a:ext>
              </a:extLst>
            </p:cNvPr>
            <p:cNvSpPr txBox="1"/>
            <p:nvPr/>
          </p:nvSpPr>
          <p:spPr>
            <a:xfrm>
              <a:off x="4668038" y="1362034"/>
              <a:ext cx="13585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23</a:t>
              </a:r>
              <a:r>
                <a:rPr lang="en-US" sz="16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 Following</a:t>
              </a:r>
            </a:p>
          </p:txBody>
        </p:sp>
        <p:sp>
          <p:nvSpPr>
            <p:cNvPr id="520" name="TextBox 519">
              <a:extLst>
                <a:ext uri="{FF2B5EF4-FFF2-40B4-BE49-F238E27FC236}">
                  <a16:creationId xmlns:a16="http://schemas.microsoft.com/office/drawing/2014/main" id="{E869AF10-F840-9576-DB98-8DFFFAE920D4}"/>
                </a:ext>
              </a:extLst>
            </p:cNvPr>
            <p:cNvSpPr txBox="1"/>
            <p:nvPr/>
          </p:nvSpPr>
          <p:spPr>
            <a:xfrm>
              <a:off x="6049070" y="1362034"/>
              <a:ext cx="13506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11</a:t>
              </a:r>
              <a:r>
                <a:rPr lang="en-US" sz="16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 Followers</a:t>
              </a:r>
            </a:p>
          </p:txBody>
        </p:sp>
      </p:grpSp>
      <p:sp>
        <p:nvSpPr>
          <p:cNvPr id="525" name="TextBox 524">
            <a:extLst>
              <a:ext uri="{FF2B5EF4-FFF2-40B4-BE49-F238E27FC236}">
                <a16:creationId xmlns:a16="http://schemas.microsoft.com/office/drawing/2014/main" id="{24761C17-506C-4698-1E0F-D8BEC59E7BA8}"/>
              </a:ext>
            </a:extLst>
          </p:cNvPr>
          <p:cNvSpPr txBox="1"/>
          <p:nvPr/>
        </p:nvSpPr>
        <p:spPr>
          <a:xfrm>
            <a:off x="4245036" y="1977111"/>
            <a:ext cx="369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Posts</a:t>
            </a:r>
          </a:p>
        </p:txBody>
      </p:sp>
      <p:sp>
        <p:nvSpPr>
          <p:cNvPr id="526" name="Rectangle 525">
            <a:extLst>
              <a:ext uri="{FF2B5EF4-FFF2-40B4-BE49-F238E27FC236}">
                <a16:creationId xmlns:a16="http://schemas.microsoft.com/office/drawing/2014/main" id="{A186A1B3-3E40-264E-0477-E31F003AE94B}"/>
              </a:ext>
            </a:extLst>
          </p:cNvPr>
          <p:cNvSpPr/>
          <p:nvPr/>
        </p:nvSpPr>
        <p:spPr>
          <a:xfrm>
            <a:off x="4319910" y="2466789"/>
            <a:ext cx="3561720" cy="22777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889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7" name="TextBox 526">
            <a:extLst>
              <a:ext uri="{FF2B5EF4-FFF2-40B4-BE49-F238E27FC236}">
                <a16:creationId xmlns:a16="http://schemas.microsoft.com/office/drawing/2014/main" id="{9DFA7E4C-A6AB-9880-0630-D88289AE3D7A}"/>
              </a:ext>
            </a:extLst>
          </p:cNvPr>
          <p:cNvSpPr txBox="1"/>
          <p:nvPr/>
        </p:nvSpPr>
        <p:spPr>
          <a:xfrm>
            <a:off x="4997636" y="2608048"/>
            <a:ext cx="2880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Tami Boyle</a:t>
            </a:r>
          </a:p>
          <a:p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@tamib23</a:t>
            </a:r>
          </a:p>
          <a:p>
            <a:endParaRPr lang="en-US" sz="1000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I just finished creating my </a:t>
            </a:r>
          </a:p>
          <a:p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first presentation using </a:t>
            </a:r>
            <a:r>
              <a:rPr lang="en-US" sz="1600" dirty="0">
                <a:solidFill>
                  <a:srgbClr val="C8477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@company</a:t>
            </a:r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Helvetica Neue"/>
              </a:rPr>
              <a:t>😄</a:t>
            </a:r>
            <a:endParaRPr lang="en-US" sz="1600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pic>
        <p:nvPicPr>
          <p:cNvPr id="532" name="Picture 531" descr="A cartoon of a child smiling&#10;&#10;Description automatically generated">
            <a:extLst>
              <a:ext uri="{FF2B5EF4-FFF2-40B4-BE49-F238E27FC236}">
                <a16:creationId xmlns:a16="http://schemas.microsoft.com/office/drawing/2014/main" id="{7B183233-83B6-3F12-55CF-EA32E7A333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989" y="2613990"/>
            <a:ext cx="566928" cy="566928"/>
          </a:xfrm>
          <a:prstGeom prst="rect">
            <a:avLst/>
          </a:prstGeom>
        </p:spPr>
      </p:pic>
      <p:pic>
        <p:nvPicPr>
          <p:cNvPr id="549" name="Picture 548" descr="A cartoon of a child smiling&#10;&#10;Description automatically generated">
            <a:extLst>
              <a:ext uri="{FF2B5EF4-FFF2-40B4-BE49-F238E27FC236}">
                <a16:creationId xmlns:a16="http://schemas.microsoft.com/office/drawing/2014/main" id="{A3090F2C-CF00-B051-8083-E5B6BD42248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612" y="-1149205"/>
            <a:ext cx="1154776" cy="1154776"/>
          </a:xfrm>
          <a:prstGeom prst="rect">
            <a:avLst/>
          </a:prstGeom>
        </p:spPr>
      </p:pic>
      <p:pic>
        <p:nvPicPr>
          <p:cNvPr id="30640" name="Graphic 30639" descr="Caret Left with solid fill">
            <a:extLst>
              <a:ext uri="{FF2B5EF4-FFF2-40B4-BE49-F238E27FC236}">
                <a16:creationId xmlns:a16="http://schemas.microsoft.com/office/drawing/2014/main" id="{0EEBC129-8854-0BFE-35A6-99479F37EC1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19309" y="-1599694"/>
            <a:ext cx="503467" cy="503467"/>
          </a:xfrm>
          <a:prstGeom prst="rect">
            <a:avLst/>
          </a:prstGeom>
        </p:spPr>
      </p:pic>
      <p:sp>
        <p:nvSpPr>
          <p:cNvPr id="30641" name="TextBox 30640">
            <a:extLst>
              <a:ext uri="{FF2B5EF4-FFF2-40B4-BE49-F238E27FC236}">
                <a16:creationId xmlns:a16="http://schemas.microsoft.com/office/drawing/2014/main" id="{3A08D2F9-BEC4-FDFA-49C4-41A37DB63E7F}"/>
              </a:ext>
            </a:extLst>
          </p:cNvPr>
          <p:cNvSpPr txBox="1"/>
          <p:nvPr/>
        </p:nvSpPr>
        <p:spPr>
          <a:xfrm>
            <a:off x="4121018" y="-2136147"/>
            <a:ext cx="90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8:32</a:t>
            </a:r>
          </a:p>
        </p:txBody>
      </p:sp>
      <p:pic>
        <p:nvPicPr>
          <p:cNvPr id="30643" name="Graphic 30642" descr="Signal with solid fill">
            <a:extLst>
              <a:ext uri="{FF2B5EF4-FFF2-40B4-BE49-F238E27FC236}">
                <a16:creationId xmlns:a16="http://schemas.microsoft.com/office/drawing/2014/main" id="{1F25AAED-C479-894C-2456-03AB025499A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494437" y="-2088425"/>
            <a:ext cx="257126" cy="257126"/>
          </a:xfrm>
          <a:prstGeom prst="rect">
            <a:avLst/>
          </a:prstGeom>
        </p:spPr>
      </p:pic>
      <p:grpSp>
        <p:nvGrpSpPr>
          <p:cNvPr id="30651" name="Group 30650">
            <a:extLst>
              <a:ext uri="{FF2B5EF4-FFF2-40B4-BE49-F238E27FC236}">
                <a16:creationId xmlns:a16="http://schemas.microsoft.com/office/drawing/2014/main" id="{852AB2DD-9BBD-1BB5-C2E8-33ACB5811085}"/>
              </a:ext>
            </a:extLst>
          </p:cNvPr>
          <p:cNvGrpSpPr/>
          <p:nvPr/>
        </p:nvGrpSpPr>
        <p:grpSpPr>
          <a:xfrm>
            <a:off x="7836082" y="-2058144"/>
            <a:ext cx="106321" cy="194921"/>
            <a:chOff x="7675621" y="-2039740"/>
            <a:chExt cx="96282" cy="17651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0652" name="Freeform: Shape 30651">
              <a:extLst>
                <a:ext uri="{FF2B5EF4-FFF2-40B4-BE49-F238E27FC236}">
                  <a16:creationId xmlns:a16="http://schemas.microsoft.com/office/drawing/2014/main" id="{CDB9EC40-F9AE-D78A-F4E3-E89F79E4FAFB}"/>
                </a:ext>
              </a:extLst>
            </p:cNvPr>
            <p:cNvSpPr/>
            <p:nvPr/>
          </p:nvSpPr>
          <p:spPr>
            <a:xfrm rot="16200000">
              <a:off x="7635503" y="-1999622"/>
              <a:ext cx="176517" cy="96282"/>
            </a:xfrm>
            <a:custGeom>
              <a:avLst/>
              <a:gdLst>
                <a:gd name="connsiteX0" fmla="*/ 168494 w 176517"/>
                <a:gd name="connsiteY0" fmla="*/ 30088 h 96282"/>
                <a:gd name="connsiteX1" fmla="*/ 160471 w 176517"/>
                <a:gd name="connsiteY1" fmla="*/ 30088 h 96282"/>
                <a:gd name="connsiteX2" fmla="*/ 160471 w 176517"/>
                <a:gd name="connsiteY2" fmla="*/ 8024 h 96282"/>
                <a:gd name="connsiteX3" fmla="*/ 152447 w 176517"/>
                <a:gd name="connsiteY3" fmla="*/ 0 h 96282"/>
                <a:gd name="connsiteX4" fmla="*/ 8024 w 176517"/>
                <a:gd name="connsiteY4" fmla="*/ 0 h 96282"/>
                <a:gd name="connsiteX5" fmla="*/ 0 w 176517"/>
                <a:gd name="connsiteY5" fmla="*/ 8024 h 96282"/>
                <a:gd name="connsiteX6" fmla="*/ 0 w 176517"/>
                <a:gd name="connsiteY6" fmla="*/ 88259 h 96282"/>
                <a:gd name="connsiteX7" fmla="*/ 8024 w 176517"/>
                <a:gd name="connsiteY7" fmla="*/ 96283 h 96282"/>
                <a:gd name="connsiteX8" fmla="*/ 152447 w 176517"/>
                <a:gd name="connsiteY8" fmla="*/ 96283 h 96282"/>
                <a:gd name="connsiteX9" fmla="*/ 160471 w 176517"/>
                <a:gd name="connsiteY9" fmla="*/ 88259 h 96282"/>
                <a:gd name="connsiteX10" fmla="*/ 160471 w 176517"/>
                <a:gd name="connsiteY10" fmla="*/ 66194 h 96282"/>
                <a:gd name="connsiteX11" fmla="*/ 168494 w 176517"/>
                <a:gd name="connsiteY11" fmla="*/ 66194 h 96282"/>
                <a:gd name="connsiteX12" fmla="*/ 176518 w 176517"/>
                <a:gd name="connsiteY12" fmla="*/ 58171 h 96282"/>
                <a:gd name="connsiteX13" fmla="*/ 176518 w 176517"/>
                <a:gd name="connsiteY13" fmla="*/ 38112 h 96282"/>
                <a:gd name="connsiteX14" fmla="*/ 168494 w 176517"/>
                <a:gd name="connsiteY14" fmla="*/ 30088 h 96282"/>
                <a:gd name="connsiteX15" fmla="*/ 148436 w 176517"/>
                <a:gd name="connsiteY15" fmla="*/ 84247 h 96282"/>
                <a:gd name="connsiteX16" fmla="*/ 12035 w 176517"/>
                <a:gd name="connsiteY16" fmla="*/ 84247 h 96282"/>
                <a:gd name="connsiteX17" fmla="*/ 12035 w 176517"/>
                <a:gd name="connsiteY17" fmla="*/ 12035 h 96282"/>
                <a:gd name="connsiteX18" fmla="*/ 148436 w 176517"/>
                <a:gd name="connsiteY18" fmla="*/ 12035 h 96282"/>
                <a:gd name="connsiteX19" fmla="*/ 148436 w 176517"/>
                <a:gd name="connsiteY19" fmla="*/ 84247 h 9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6517" h="96282">
                  <a:moveTo>
                    <a:pt x="168494" y="30088"/>
                  </a:moveTo>
                  <a:lnTo>
                    <a:pt x="160471" y="30088"/>
                  </a:lnTo>
                  <a:lnTo>
                    <a:pt x="160471" y="8024"/>
                  </a:lnTo>
                  <a:cubicBezTo>
                    <a:pt x="160471" y="3611"/>
                    <a:pt x="156860" y="0"/>
                    <a:pt x="152447" y="0"/>
                  </a:cubicBezTo>
                  <a:lnTo>
                    <a:pt x="8024" y="0"/>
                  </a:lnTo>
                  <a:cubicBezTo>
                    <a:pt x="3611" y="0"/>
                    <a:pt x="0" y="3611"/>
                    <a:pt x="0" y="8024"/>
                  </a:cubicBezTo>
                  <a:lnTo>
                    <a:pt x="0" y="88259"/>
                  </a:lnTo>
                  <a:cubicBezTo>
                    <a:pt x="0" y="92672"/>
                    <a:pt x="3611" y="96283"/>
                    <a:pt x="8024" y="96283"/>
                  </a:cubicBezTo>
                  <a:lnTo>
                    <a:pt x="152447" y="96283"/>
                  </a:lnTo>
                  <a:cubicBezTo>
                    <a:pt x="156860" y="96283"/>
                    <a:pt x="160471" y="92672"/>
                    <a:pt x="160471" y="88259"/>
                  </a:cubicBezTo>
                  <a:lnTo>
                    <a:pt x="160471" y="66194"/>
                  </a:lnTo>
                  <a:lnTo>
                    <a:pt x="168494" y="66194"/>
                  </a:lnTo>
                  <a:cubicBezTo>
                    <a:pt x="172907" y="66194"/>
                    <a:pt x="176518" y="62584"/>
                    <a:pt x="176518" y="58171"/>
                  </a:cubicBezTo>
                  <a:lnTo>
                    <a:pt x="176518" y="38112"/>
                  </a:lnTo>
                  <a:cubicBezTo>
                    <a:pt x="176518" y="33699"/>
                    <a:pt x="172907" y="30088"/>
                    <a:pt x="168494" y="30088"/>
                  </a:cubicBezTo>
                  <a:close/>
                  <a:moveTo>
                    <a:pt x="148436" y="84247"/>
                  </a:moveTo>
                  <a:lnTo>
                    <a:pt x="12035" y="84247"/>
                  </a:lnTo>
                  <a:lnTo>
                    <a:pt x="12035" y="12035"/>
                  </a:lnTo>
                  <a:lnTo>
                    <a:pt x="148436" y="12035"/>
                  </a:lnTo>
                  <a:lnTo>
                    <a:pt x="148436" y="84247"/>
                  </a:lnTo>
                  <a:close/>
                </a:path>
              </a:pathLst>
            </a:custGeom>
            <a:grpFill/>
            <a:ln w="19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53" name="Freeform: Shape 30652">
              <a:extLst>
                <a:ext uri="{FF2B5EF4-FFF2-40B4-BE49-F238E27FC236}">
                  <a16:creationId xmlns:a16="http://schemas.microsoft.com/office/drawing/2014/main" id="{9C562C4A-28E5-4FFE-6E1C-499A7EE1DDE1}"/>
                </a:ext>
              </a:extLst>
            </p:cNvPr>
            <p:cNvSpPr/>
            <p:nvPr/>
          </p:nvSpPr>
          <p:spPr>
            <a:xfrm rot="16200000">
              <a:off x="7682613" y="-1952512"/>
              <a:ext cx="82296" cy="56164"/>
            </a:xfrm>
            <a:custGeom>
              <a:avLst/>
              <a:gdLst>
                <a:gd name="connsiteX0" fmla="*/ 0 w 120353"/>
                <a:gd name="connsiteY0" fmla="*/ 0 h 56164"/>
                <a:gd name="connsiteX1" fmla="*/ 120353 w 120353"/>
                <a:gd name="connsiteY1" fmla="*/ 0 h 56164"/>
                <a:gd name="connsiteX2" fmla="*/ 120353 w 120353"/>
                <a:gd name="connsiteY2" fmla="*/ 56165 h 56164"/>
                <a:gd name="connsiteX3" fmla="*/ 0 w 120353"/>
                <a:gd name="connsiteY3" fmla="*/ 56165 h 56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353" h="56164">
                  <a:moveTo>
                    <a:pt x="0" y="0"/>
                  </a:moveTo>
                  <a:lnTo>
                    <a:pt x="120353" y="0"/>
                  </a:lnTo>
                  <a:lnTo>
                    <a:pt x="120353" y="56165"/>
                  </a:lnTo>
                  <a:lnTo>
                    <a:pt x="0" y="56165"/>
                  </a:lnTo>
                  <a:close/>
                </a:path>
              </a:pathLst>
            </a:custGeom>
            <a:grpFill/>
            <a:ln w="19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248552C-E2B7-0AF3-4A7C-CC56EF8BA24D}"/>
              </a:ext>
            </a:extLst>
          </p:cNvPr>
          <p:cNvSpPr txBox="1"/>
          <p:nvPr/>
        </p:nvSpPr>
        <p:spPr>
          <a:xfrm>
            <a:off x="6812705" y="2608048"/>
            <a:ext cx="990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3d ago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4D845BA-9169-E0FE-52A5-3D13AA2B247D}"/>
              </a:ext>
            </a:extLst>
          </p:cNvPr>
          <p:cNvSpPr/>
          <p:nvPr/>
        </p:nvSpPr>
        <p:spPr>
          <a:xfrm>
            <a:off x="4319910" y="4974156"/>
            <a:ext cx="3561720" cy="147722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889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990BDB-5ADE-77ED-A73F-FFCD7FB825F7}"/>
              </a:ext>
            </a:extLst>
          </p:cNvPr>
          <p:cNvSpPr txBox="1"/>
          <p:nvPr/>
        </p:nvSpPr>
        <p:spPr>
          <a:xfrm>
            <a:off x="4997637" y="5115415"/>
            <a:ext cx="288399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Tami Boyle</a:t>
            </a:r>
          </a:p>
          <a:p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@tamib23</a:t>
            </a:r>
          </a:p>
          <a:p>
            <a:endParaRPr lang="en-US" sz="1000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Just set up my account!</a:t>
            </a:r>
          </a:p>
        </p:txBody>
      </p:sp>
      <p:pic>
        <p:nvPicPr>
          <p:cNvPr id="17" name="Picture 16" descr="A cartoon of a child smiling&#10;&#10;Description automatically generated">
            <a:extLst>
              <a:ext uri="{FF2B5EF4-FFF2-40B4-BE49-F238E27FC236}">
                <a16:creationId xmlns:a16="http://schemas.microsoft.com/office/drawing/2014/main" id="{4C5BF475-88A5-F051-CC7E-1C8A5DB68B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989" y="5121357"/>
            <a:ext cx="566928" cy="56692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97F6C4C-C1D8-C50D-9257-168CA9A894AC}"/>
              </a:ext>
            </a:extLst>
          </p:cNvPr>
          <p:cNvSpPr txBox="1"/>
          <p:nvPr/>
        </p:nvSpPr>
        <p:spPr>
          <a:xfrm>
            <a:off x="6812705" y="5115415"/>
            <a:ext cx="990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5d ago</a:t>
            </a:r>
          </a:p>
        </p:txBody>
      </p:sp>
      <p:sp>
        <p:nvSpPr>
          <p:cNvPr id="9" name="Rectangle: Top Corners Rounded 8">
            <a:extLst>
              <a:ext uri="{FF2B5EF4-FFF2-40B4-BE49-F238E27FC236}">
                <a16:creationId xmlns:a16="http://schemas.microsoft.com/office/drawing/2014/main" id="{41991F1B-9D13-A468-4B4B-83C57DF97F16}"/>
              </a:ext>
            </a:extLst>
          </p:cNvPr>
          <p:cNvSpPr/>
          <p:nvPr/>
        </p:nvSpPr>
        <p:spPr>
          <a:xfrm rot="10800000">
            <a:off x="4024202" y="6171687"/>
            <a:ext cx="4157605" cy="376523"/>
          </a:xfrm>
          <a:prstGeom prst="round2SameRect">
            <a:avLst>
              <a:gd name="adj1" fmla="val 37331"/>
              <a:gd name="adj2" fmla="val 0"/>
            </a:avLst>
          </a:prstGeom>
          <a:solidFill>
            <a:srgbClr val="F9EB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5" name="Graphic 34" descr="Heart with solid fill">
            <a:extLst>
              <a:ext uri="{FF2B5EF4-FFF2-40B4-BE49-F238E27FC236}">
                <a16:creationId xmlns:a16="http://schemas.microsoft.com/office/drawing/2014/main" id="{01B326FB-399E-87E9-8C89-79A1A2B80F8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078890" y="4257381"/>
            <a:ext cx="196458" cy="196456"/>
          </a:xfrm>
          <a:prstGeom prst="rect">
            <a:avLst/>
          </a:prstGeom>
          <a:effectLst/>
        </p:spPr>
      </p:pic>
      <p:pic>
        <p:nvPicPr>
          <p:cNvPr id="36" name="s8d733268baf48d2a5ccff6a8601336d">
            <a:extLst>
              <a:ext uri="{FF2B5EF4-FFF2-40B4-BE49-F238E27FC236}">
                <a16:creationId xmlns:a16="http://schemas.microsoft.com/office/drawing/2014/main" id="{1CD1CEFD-2031-6620-0FAE-555F9F1A13F7}"/>
              </a:ext>
            </a:extLst>
          </p:cNvPr>
          <p:cNvPicPr>
            <a:picLocks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110794" y="4257380"/>
            <a:ext cx="160685" cy="187369"/>
          </a:xfrm>
          <a:prstGeom prst="rect">
            <a:avLst/>
          </a:prstGeom>
          <a:effectLst/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EBE3D951-22EC-BF7F-8632-225CF9C539C3}"/>
              </a:ext>
            </a:extLst>
          </p:cNvPr>
          <p:cNvGrpSpPr/>
          <p:nvPr/>
        </p:nvGrpSpPr>
        <p:grpSpPr>
          <a:xfrm>
            <a:off x="7089664" y="4277774"/>
            <a:ext cx="174592" cy="147204"/>
            <a:chOff x="5833803" y="3871668"/>
            <a:chExt cx="163074" cy="137493"/>
          </a:xfrm>
          <a:solidFill>
            <a:srgbClr val="767676"/>
          </a:solidFill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5147D894-590F-7DF3-8902-413B720AF0CA}"/>
                </a:ext>
              </a:extLst>
            </p:cNvPr>
            <p:cNvGrpSpPr/>
            <p:nvPr/>
          </p:nvGrpSpPr>
          <p:grpSpPr>
            <a:xfrm>
              <a:off x="5878005" y="3924550"/>
              <a:ext cx="118872" cy="84611"/>
              <a:chOff x="5873243" y="3919788"/>
              <a:chExt cx="107602" cy="84611"/>
            </a:xfrm>
            <a:grpFill/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C659950C-45CA-974C-59DE-9AA46ADDFCF7}"/>
                  </a:ext>
                </a:extLst>
              </p:cNvPr>
              <p:cNvSpPr/>
              <p:nvPr/>
            </p:nvSpPr>
            <p:spPr>
              <a:xfrm>
                <a:off x="5873243" y="3923346"/>
                <a:ext cx="99873" cy="81053"/>
              </a:xfrm>
              <a:custGeom>
                <a:avLst/>
                <a:gdLst>
                  <a:gd name="connsiteX0" fmla="*/ 1206000 w 1210829"/>
                  <a:gd name="connsiteY0" fmla="*/ 220073 h 982661"/>
                  <a:gd name="connsiteX1" fmla="*/ 1147733 w 1210829"/>
                  <a:gd name="connsiteY1" fmla="*/ 121437 h 982661"/>
                  <a:gd name="connsiteX2" fmla="*/ 1147719 w 1210829"/>
                  <a:gd name="connsiteY2" fmla="*/ 121419 h 982661"/>
                  <a:gd name="connsiteX3" fmla="*/ 1085735 w 1210829"/>
                  <a:gd name="connsiteY3" fmla="*/ 16283 h 982661"/>
                  <a:gd name="connsiteX4" fmla="*/ 1029498 w 1210829"/>
                  <a:gd name="connsiteY4" fmla="*/ 16273 h 982661"/>
                  <a:gd name="connsiteX5" fmla="*/ 909221 w 1210829"/>
                  <a:gd name="connsiteY5" fmla="*/ 220086 h 982661"/>
                  <a:gd name="connsiteX6" fmla="*/ 937335 w 1210829"/>
                  <a:gd name="connsiteY6" fmla="*/ 271438 h 982661"/>
                  <a:gd name="connsiteX7" fmla="*/ 969832 w 1210829"/>
                  <a:gd name="connsiteY7" fmla="*/ 271438 h 982661"/>
                  <a:gd name="connsiteX8" fmla="*/ 986882 w 1210829"/>
                  <a:gd name="connsiteY8" fmla="*/ 278614 h 982661"/>
                  <a:gd name="connsiteX9" fmla="*/ 994068 w 1210829"/>
                  <a:gd name="connsiteY9" fmla="*/ 295933 h 982661"/>
                  <a:gd name="connsiteX10" fmla="*/ 456112 w 1210829"/>
                  <a:gd name="connsiteY10" fmla="*/ 848876 h 982661"/>
                  <a:gd name="connsiteX11" fmla="*/ 106768 w 1210829"/>
                  <a:gd name="connsiteY11" fmla="*/ 716505 h 982661"/>
                  <a:gd name="connsiteX12" fmla="*/ 10651 w 1210829"/>
                  <a:gd name="connsiteY12" fmla="*/ 730913 h 982661"/>
                  <a:gd name="connsiteX13" fmla="*/ 22876 w 1210829"/>
                  <a:gd name="connsiteY13" fmla="*/ 818470 h 982661"/>
                  <a:gd name="connsiteX14" fmla="*/ 456112 w 1210829"/>
                  <a:gd name="connsiteY14" fmla="*/ 982661 h 982661"/>
                  <a:gd name="connsiteX15" fmla="*/ 1124184 w 1210829"/>
                  <a:gd name="connsiteY15" fmla="*/ 295996 h 982661"/>
                  <a:gd name="connsiteX16" fmla="*/ 1148006 w 1210829"/>
                  <a:gd name="connsiteY16" fmla="*/ 271438 h 982661"/>
                  <a:gd name="connsiteX17" fmla="*/ 1177896 w 1210829"/>
                  <a:gd name="connsiteY17" fmla="*/ 271438 h 982661"/>
                  <a:gd name="connsiteX18" fmla="*/ 1206000 w 1210829"/>
                  <a:gd name="connsiteY18" fmla="*/ 220073 h 982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10829" h="982661">
                    <a:moveTo>
                      <a:pt x="1206000" y="220073"/>
                    </a:moveTo>
                    <a:lnTo>
                      <a:pt x="1147733" y="121437"/>
                    </a:lnTo>
                    <a:cubicBezTo>
                      <a:pt x="1147729" y="121430"/>
                      <a:pt x="1147724" y="121424"/>
                      <a:pt x="1147719" y="121419"/>
                    </a:cubicBezTo>
                    <a:lnTo>
                      <a:pt x="1085735" y="16283"/>
                    </a:lnTo>
                    <a:cubicBezTo>
                      <a:pt x="1072939" y="-5423"/>
                      <a:pt x="1042308" y="-5429"/>
                      <a:pt x="1029498" y="16273"/>
                    </a:cubicBezTo>
                    <a:lnTo>
                      <a:pt x="909221" y="220086"/>
                    </a:lnTo>
                    <a:cubicBezTo>
                      <a:pt x="895925" y="242619"/>
                      <a:pt x="911705" y="271438"/>
                      <a:pt x="937335" y="271438"/>
                    </a:cubicBezTo>
                    <a:lnTo>
                      <a:pt x="969832" y="271438"/>
                    </a:lnTo>
                    <a:cubicBezTo>
                      <a:pt x="976150" y="271438"/>
                      <a:pt x="982415" y="274021"/>
                      <a:pt x="986882" y="278614"/>
                    </a:cubicBezTo>
                    <a:cubicBezTo>
                      <a:pt x="991348" y="283208"/>
                      <a:pt x="994068" y="289438"/>
                      <a:pt x="994068" y="295933"/>
                    </a:cubicBezTo>
                    <a:cubicBezTo>
                      <a:pt x="994037" y="600831"/>
                      <a:pt x="752716" y="848876"/>
                      <a:pt x="456112" y="848876"/>
                    </a:cubicBezTo>
                    <a:cubicBezTo>
                      <a:pt x="326071" y="848876"/>
                      <a:pt x="203294" y="801587"/>
                      <a:pt x="106768" y="716505"/>
                    </a:cubicBezTo>
                    <a:cubicBezTo>
                      <a:pt x="77210" y="690455"/>
                      <a:pt x="32012" y="697448"/>
                      <a:pt x="10651" y="730913"/>
                    </a:cubicBezTo>
                    <a:cubicBezTo>
                      <a:pt x="-7325" y="759085"/>
                      <a:pt x="-2085" y="796639"/>
                      <a:pt x="22876" y="818470"/>
                    </a:cubicBezTo>
                    <a:cubicBezTo>
                      <a:pt x="143057" y="923582"/>
                      <a:pt x="297198" y="982661"/>
                      <a:pt x="456112" y="982661"/>
                    </a:cubicBezTo>
                    <a:cubicBezTo>
                      <a:pt x="824441" y="982661"/>
                      <a:pt x="1124124" y="674628"/>
                      <a:pt x="1124184" y="295996"/>
                    </a:cubicBezTo>
                    <a:cubicBezTo>
                      <a:pt x="1124184" y="282496"/>
                      <a:pt x="1134875" y="271438"/>
                      <a:pt x="1148006" y="271438"/>
                    </a:cubicBezTo>
                    <a:lnTo>
                      <a:pt x="1177896" y="271438"/>
                    </a:lnTo>
                    <a:cubicBezTo>
                      <a:pt x="1203536" y="271438"/>
                      <a:pt x="1219311" y="242606"/>
                      <a:pt x="1206000" y="220073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0E8AC02B-5F49-2FEE-6C79-E781E97E2779}"/>
                  </a:ext>
                </a:extLst>
              </p:cNvPr>
              <p:cNvSpPr/>
              <p:nvPr/>
            </p:nvSpPr>
            <p:spPr>
              <a:xfrm rot="16200000">
                <a:off x="5947296" y="3914196"/>
                <a:ext cx="27958" cy="39141"/>
              </a:xfrm>
              <a:custGeom>
                <a:avLst/>
                <a:gdLst>
                  <a:gd name="connsiteX0" fmla="*/ 139299 w 253353"/>
                  <a:gd name="connsiteY0" fmla="*/ 60927 h 279962"/>
                  <a:gd name="connsiteX1" fmla="*/ 37866 w 253353"/>
                  <a:gd name="connsiteY1" fmla="*/ 3362 h 279962"/>
                  <a:gd name="connsiteX2" fmla="*/ 0 w 253353"/>
                  <a:gd name="connsiteY2" fmla="*/ 24851 h 279962"/>
                  <a:gd name="connsiteX3" fmla="*/ 0 w 253353"/>
                  <a:gd name="connsiteY3" fmla="*/ 139981 h 279962"/>
                  <a:gd name="connsiteX4" fmla="*/ 0 w 253353"/>
                  <a:gd name="connsiteY4" fmla="*/ 255112 h 279962"/>
                  <a:gd name="connsiteX5" fmla="*/ 37866 w 253353"/>
                  <a:gd name="connsiteY5" fmla="*/ 276601 h 279962"/>
                  <a:gd name="connsiteX6" fmla="*/ 139299 w 253353"/>
                  <a:gd name="connsiteY6" fmla="*/ 219036 h 279962"/>
                  <a:gd name="connsiteX7" fmla="*/ 240732 w 253353"/>
                  <a:gd name="connsiteY7" fmla="*/ 161471 h 279962"/>
                  <a:gd name="connsiteX8" fmla="*/ 240732 w 253353"/>
                  <a:gd name="connsiteY8" fmla="*/ 118492 h 279962"/>
                  <a:gd name="connsiteX9" fmla="*/ 139299 w 253353"/>
                  <a:gd name="connsiteY9" fmla="*/ 60927 h 279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3353" h="279962">
                    <a:moveTo>
                      <a:pt x="139299" y="60927"/>
                    </a:moveTo>
                    <a:lnTo>
                      <a:pt x="37866" y="3362"/>
                    </a:lnTo>
                    <a:cubicBezTo>
                      <a:pt x="21037" y="-6190"/>
                      <a:pt x="0" y="5749"/>
                      <a:pt x="0" y="24851"/>
                    </a:cubicBezTo>
                    <a:lnTo>
                      <a:pt x="0" y="139981"/>
                    </a:lnTo>
                    <a:lnTo>
                      <a:pt x="0" y="255112"/>
                    </a:lnTo>
                    <a:cubicBezTo>
                      <a:pt x="0" y="274214"/>
                      <a:pt x="21037" y="286153"/>
                      <a:pt x="37866" y="276601"/>
                    </a:cubicBezTo>
                    <a:lnTo>
                      <a:pt x="139299" y="219036"/>
                    </a:lnTo>
                    <a:lnTo>
                      <a:pt x="240732" y="161471"/>
                    </a:lnTo>
                    <a:cubicBezTo>
                      <a:pt x="257561" y="151920"/>
                      <a:pt x="257561" y="128043"/>
                      <a:pt x="240732" y="118492"/>
                    </a:cubicBezTo>
                    <a:lnTo>
                      <a:pt x="139299" y="60927"/>
                    </a:lnTo>
                    <a:close/>
                  </a:path>
                </a:pathLst>
              </a:custGeom>
              <a:grpFill/>
              <a:ln w="8096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C3EA08E2-6A60-C75B-C07D-04CABD557E02}"/>
                </a:ext>
              </a:extLst>
            </p:cNvPr>
            <p:cNvGrpSpPr/>
            <p:nvPr/>
          </p:nvGrpSpPr>
          <p:grpSpPr>
            <a:xfrm>
              <a:off x="5833803" y="3871668"/>
              <a:ext cx="118872" cy="82974"/>
              <a:chOff x="5838565" y="3876430"/>
              <a:chExt cx="106360" cy="82974"/>
            </a:xfrm>
            <a:grpFill/>
          </p:grpSpPr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F595F06C-7638-3940-5136-51A4363AF974}"/>
                  </a:ext>
                </a:extLst>
              </p:cNvPr>
              <p:cNvSpPr/>
              <p:nvPr/>
            </p:nvSpPr>
            <p:spPr>
              <a:xfrm>
                <a:off x="5845029" y="3876430"/>
                <a:ext cx="99896" cy="81064"/>
              </a:xfrm>
              <a:custGeom>
                <a:avLst/>
                <a:gdLst>
                  <a:gd name="connsiteX0" fmla="*/ 273520 w 1211102"/>
                  <a:gd name="connsiteY0" fmla="*/ 711342 h 982802"/>
                  <a:gd name="connsiteX1" fmla="*/ 241029 w 1211102"/>
                  <a:gd name="connsiteY1" fmla="*/ 711342 h 982802"/>
                  <a:gd name="connsiteX2" fmla="*/ 220271 w 1211102"/>
                  <a:gd name="connsiteY2" fmla="*/ 699056 h 982802"/>
                  <a:gd name="connsiteX3" fmla="*/ 217036 w 1211102"/>
                  <a:gd name="connsiteY3" fmla="*/ 686093 h 982802"/>
                  <a:gd name="connsiteX4" fmla="*/ 754990 w 1211102"/>
                  <a:gd name="connsiteY4" fmla="*/ 133791 h 982802"/>
                  <a:gd name="connsiteX5" fmla="*/ 1104336 w 1211102"/>
                  <a:gd name="connsiteY5" fmla="*/ 266156 h 982802"/>
                  <a:gd name="connsiteX6" fmla="*/ 1200451 w 1211102"/>
                  <a:gd name="connsiteY6" fmla="*/ 251746 h 982802"/>
                  <a:gd name="connsiteX7" fmla="*/ 1200451 w 1211102"/>
                  <a:gd name="connsiteY7" fmla="*/ 251745 h 982802"/>
                  <a:gd name="connsiteX8" fmla="*/ 1188229 w 1211102"/>
                  <a:gd name="connsiteY8" fmla="*/ 164191 h 982802"/>
                  <a:gd name="connsiteX9" fmla="*/ 754990 w 1211102"/>
                  <a:gd name="connsiteY9" fmla="*/ 0 h 982802"/>
                  <a:gd name="connsiteX10" fmla="*/ 86921 w 1211102"/>
                  <a:gd name="connsiteY10" fmla="*/ 686776 h 982802"/>
                  <a:gd name="connsiteX11" fmla="*/ 86009 w 1211102"/>
                  <a:gd name="connsiteY11" fmla="*/ 693520 h 982802"/>
                  <a:gd name="connsiteX12" fmla="*/ 62004 w 1211102"/>
                  <a:gd name="connsiteY12" fmla="*/ 711342 h 982802"/>
                  <a:gd name="connsiteX13" fmla="*/ 32936 w 1211102"/>
                  <a:gd name="connsiteY13" fmla="*/ 711342 h 982802"/>
                  <a:gd name="connsiteX14" fmla="*/ 4822 w 1211102"/>
                  <a:gd name="connsiteY14" fmla="*/ 762694 h 982802"/>
                  <a:gd name="connsiteX15" fmla="*/ 125121 w 1211102"/>
                  <a:gd name="connsiteY15" fmla="*/ 966531 h 982802"/>
                  <a:gd name="connsiteX16" fmla="*/ 181344 w 1211102"/>
                  <a:gd name="connsiteY16" fmla="*/ 966531 h 982802"/>
                  <a:gd name="connsiteX17" fmla="*/ 301634 w 1211102"/>
                  <a:gd name="connsiteY17" fmla="*/ 762694 h 982802"/>
                  <a:gd name="connsiteX18" fmla="*/ 273520 w 1211102"/>
                  <a:gd name="connsiteY18" fmla="*/ 711342 h 982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11102" h="982802">
                    <a:moveTo>
                      <a:pt x="273520" y="711342"/>
                    </a:moveTo>
                    <a:lnTo>
                      <a:pt x="241029" y="711342"/>
                    </a:lnTo>
                    <a:cubicBezTo>
                      <a:pt x="232859" y="711342"/>
                      <a:pt x="224907" y="707028"/>
                      <a:pt x="220271" y="699056"/>
                    </a:cubicBezTo>
                    <a:cubicBezTo>
                      <a:pt x="218010" y="695174"/>
                      <a:pt x="217032" y="690616"/>
                      <a:pt x="217036" y="686093"/>
                    </a:cubicBezTo>
                    <a:cubicBezTo>
                      <a:pt x="217395" y="381491"/>
                      <a:pt x="458584" y="133791"/>
                      <a:pt x="754990" y="133791"/>
                    </a:cubicBezTo>
                    <a:cubicBezTo>
                      <a:pt x="885034" y="133791"/>
                      <a:pt x="1007808" y="181075"/>
                      <a:pt x="1104336" y="266156"/>
                    </a:cubicBezTo>
                    <a:cubicBezTo>
                      <a:pt x="1133895" y="292206"/>
                      <a:pt x="1179093" y="285214"/>
                      <a:pt x="1200451" y="251746"/>
                    </a:cubicBezTo>
                    <a:lnTo>
                      <a:pt x="1200451" y="251745"/>
                    </a:lnTo>
                    <a:cubicBezTo>
                      <a:pt x="1218426" y="223576"/>
                      <a:pt x="1213190" y="186022"/>
                      <a:pt x="1188229" y="164191"/>
                    </a:cubicBezTo>
                    <a:cubicBezTo>
                      <a:pt x="1068048" y="59078"/>
                      <a:pt x="913909" y="0"/>
                      <a:pt x="754990" y="0"/>
                    </a:cubicBezTo>
                    <a:cubicBezTo>
                      <a:pt x="386618" y="0"/>
                      <a:pt x="86921" y="308085"/>
                      <a:pt x="86921" y="686776"/>
                    </a:cubicBezTo>
                    <a:cubicBezTo>
                      <a:pt x="86921" y="689045"/>
                      <a:pt x="86614" y="691293"/>
                      <a:pt x="86009" y="693520"/>
                    </a:cubicBezTo>
                    <a:cubicBezTo>
                      <a:pt x="83054" y="704304"/>
                      <a:pt x="72897" y="711342"/>
                      <a:pt x="62004" y="711342"/>
                    </a:cubicBezTo>
                    <a:lnTo>
                      <a:pt x="32936" y="711342"/>
                    </a:lnTo>
                    <a:cubicBezTo>
                      <a:pt x="7301" y="711342"/>
                      <a:pt x="-8475" y="740161"/>
                      <a:pt x="4822" y="762694"/>
                    </a:cubicBezTo>
                    <a:lnTo>
                      <a:pt x="125121" y="966531"/>
                    </a:lnTo>
                    <a:cubicBezTo>
                      <a:pt x="137922" y="988226"/>
                      <a:pt x="168543" y="988226"/>
                      <a:pt x="181344" y="966531"/>
                    </a:cubicBezTo>
                    <a:lnTo>
                      <a:pt x="301634" y="762694"/>
                    </a:lnTo>
                    <a:cubicBezTo>
                      <a:pt x="314931" y="740161"/>
                      <a:pt x="299154" y="711342"/>
                      <a:pt x="273520" y="711342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EE67FAED-897F-AE87-8774-5CAAEBEE2C6C}"/>
                  </a:ext>
                </a:extLst>
              </p:cNvPr>
              <p:cNvSpPr/>
              <p:nvPr/>
            </p:nvSpPr>
            <p:spPr>
              <a:xfrm rot="5400000">
                <a:off x="5844157" y="3925854"/>
                <a:ext cx="27958" cy="39141"/>
              </a:xfrm>
              <a:custGeom>
                <a:avLst/>
                <a:gdLst>
                  <a:gd name="connsiteX0" fmla="*/ 139299 w 253353"/>
                  <a:gd name="connsiteY0" fmla="*/ 60927 h 279962"/>
                  <a:gd name="connsiteX1" fmla="*/ 37866 w 253353"/>
                  <a:gd name="connsiteY1" fmla="*/ 3362 h 279962"/>
                  <a:gd name="connsiteX2" fmla="*/ 0 w 253353"/>
                  <a:gd name="connsiteY2" fmla="*/ 24851 h 279962"/>
                  <a:gd name="connsiteX3" fmla="*/ 0 w 253353"/>
                  <a:gd name="connsiteY3" fmla="*/ 139981 h 279962"/>
                  <a:gd name="connsiteX4" fmla="*/ 0 w 253353"/>
                  <a:gd name="connsiteY4" fmla="*/ 255112 h 279962"/>
                  <a:gd name="connsiteX5" fmla="*/ 37866 w 253353"/>
                  <a:gd name="connsiteY5" fmla="*/ 276601 h 279962"/>
                  <a:gd name="connsiteX6" fmla="*/ 139299 w 253353"/>
                  <a:gd name="connsiteY6" fmla="*/ 219036 h 279962"/>
                  <a:gd name="connsiteX7" fmla="*/ 240732 w 253353"/>
                  <a:gd name="connsiteY7" fmla="*/ 161471 h 279962"/>
                  <a:gd name="connsiteX8" fmla="*/ 240732 w 253353"/>
                  <a:gd name="connsiteY8" fmla="*/ 118492 h 279962"/>
                  <a:gd name="connsiteX9" fmla="*/ 139299 w 253353"/>
                  <a:gd name="connsiteY9" fmla="*/ 60927 h 279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3353" h="279962">
                    <a:moveTo>
                      <a:pt x="139299" y="60927"/>
                    </a:moveTo>
                    <a:lnTo>
                      <a:pt x="37866" y="3362"/>
                    </a:lnTo>
                    <a:cubicBezTo>
                      <a:pt x="21037" y="-6190"/>
                      <a:pt x="0" y="5749"/>
                      <a:pt x="0" y="24851"/>
                    </a:cubicBezTo>
                    <a:lnTo>
                      <a:pt x="0" y="139981"/>
                    </a:lnTo>
                    <a:lnTo>
                      <a:pt x="0" y="255112"/>
                    </a:lnTo>
                    <a:cubicBezTo>
                      <a:pt x="0" y="274214"/>
                      <a:pt x="21037" y="286153"/>
                      <a:pt x="37866" y="276601"/>
                    </a:cubicBezTo>
                    <a:lnTo>
                      <a:pt x="139299" y="219036"/>
                    </a:lnTo>
                    <a:lnTo>
                      <a:pt x="240732" y="161471"/>
                    </a:lnTo>
                    <a:cubicBezTo>
                      <a:pt x="257561" y="151920"/>
                      <a:pt x="257561" y="128043"/>
                      <a:pt x="240732" y="118492"/>
                    </a:cubicBezTo>
                    <a:lnTo>
                      <a:pt x="139299" y="60927"/>
                    </a:lnTo>
                    <a:close/>
                  </a:path>
                </a:pathLst>
              </a:custGeom>
              <a:grpFill/>
              <a:ln w="8096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1C258CBB-7BD0-4984-0F90-ABCDCC4838DD}"/>
              </a:ext>
            </a:extLst>
          </p:cNvPr>
          <p:cNvSpPr txBox="1"/>
          <p:nvPr/>
        </p:nvSpPr>
        <p:spPr>
          <a:xfrm>
            <a:off x="5242993" y="4224483"/>
            <a:ext cx="338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FA0FBF7-92F2-8AF3-D88F-04156AD5760C}"/>
              </a:ext>
            </a:extLst>
          </p:cNvPr>
          <p:cNvSpPr txBox="1"/>
          <p:nvPr/>
        </p:nvSpPr>
        <p:spPr>
          <a:xfrm>
            <a:off x="6259904" y="4224483"/>
            <a:ext cx="338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97EB797-BB92-4B22-9713-90107CAE05B8}"/>
              </a:ext>
            </a:extLst>
          </p:cNvPr>
          <p:cNvSpPr txBox="1"/>
          <p:nvPr/>
        </p:nvSpPr>
        <p:spPr>
          <a:xfrm>
            <a:off x="7244370" y="4224483"/>
            <a:ext cx="393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0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6B0062D-95BE-2160-3C5A-0732A8C4B23C}"/>
              </a:ext>
            </a:extLst>
          </p:cNvPr>
          <p:cNvGrpSpPr/>
          <p:nvPr/>
        </p:nvGrpSpPr>
        <p:grpSpPr>
          <a:xfrm>
            <a:off x="9058884" y="5630619"/>
            <a:ext cx="996696" cy="914400"/>
            <a:chOff x="5387882" y="6148390"/>
            <a:chExt cx="1306088" cy="1196570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2E00790-A0AD-1265-F103-7379E68D68FA}"/>
                </a:ext>
              </a:extLst>
            </p:cNvPr>
            <p:cNvSpPr/>
            <p:nvPr/>
          </p:nvSpPr>
          <p:spPr>
            <a:xfrm>
              <a:off x="5498030" y="6148390"/>
              <a:ext cx="1195940" cy="1135638"/>
            </a:xfrm>
            <a:custGeom>
              <a:avLst/>
              <a:gdLst>
                <a:gd name="connsiteX0" fmla="*/ 1445778 w 2891556"/>
                <a:gd name="connsiteY0" fmla="*/ 0 h 2745756"/>
                <a:gd name="connsiteX1" fmla="*/ 2891556 w 2891556"/>
                <a:gd name="connsiteY1" fmla="*/ 1445778 h 2745756"/>
                <a:gd name="connsiteX2" fmla="*/ 2195467 w 2891556"/>
                <a:gd name="connsiteY2" fmla="*/ 2682246 h 2745756"/>
                <a:gd name="connsiteX3" fmla="*/ 2124286 w 2891556"/>
                <a:gd name="connsiteY3" fmla="*/ 2718686 h 2745756"/>
                <a:gd name="connsiteX4" fmla="*/ 2111066 w 2891556"/>
                <a:gd name="connsiteY4" fmla="*/ 2698496 h 2745756"/>
                <a:gd name="connsiteX5" fmla="*/ 1892743 w 2891556"/>
                <a:gd name="connsiteY5" fmla="*/ 2546191 h 2745756"/>
                <a:gd name="connsiteX6" fmla="*/ 1860959 w 2891556"/>
                <a:gd name="connsiteY6" fmla="*/ 2567606 h 2745756"/>
                <a:gd name="connsiteX7" fmla="*/ 1852911 w 2891556"/>
                <a:gd name="connsiteY7" fmla="*/ 2580993 h 2745756"/>
                <a:gd name="connsiteX8" fmla="*/ 1804558 w 2891556"/>
                <a:gd name="connsiteY8" fmla="*/ 2550557 h 2745756"/>
                <a:gd name="connsiteX9" fmla="*/ 1470112 w 2891556"/>
                <a:gd name="connsiteY9" fmla="*/ 2481689 h 2745756"/>
                <a:gd name="connsiteX10" fmla="*/ 1076194 w 2891556"/>
                <a:gd name="connsiteY10" fmla="*/ 2591696 h 2745756"/>
                <a:gd name="connsiteX11" fmla="*/ 1055251 w 2891556"/>
                <a:gd name="connsiteY11" fmla="*/ 2609861 h 2745756"/>
                <a:gd name="connsiteX12" fmla="*/ 1039453 w 2891556"/>
                <a:gd name="connsiteY12" fmla="*/ 2583613 h 2745756"/>
                <a:gd name="connsiteX13" fmla="*/ 986469 w 2891556"/>
                <a:gd name="connsiteY13" fmla="*/ 2559306 h 2745756"/>
                <a:gd name="connsiteX14" fmla="*/ 823373 w 2891556"/>
                <a:gd name="connsiteY14" fmla="*/ 2738755 h 2745756"/>
                <a:gd name="connsiteX15" fmla="*/ 820149 w 2891556"/>
                <a:gd name="connsiteY15" fmla="*/ 2745756 h 2745756"/>
                <a:gd name="connsiteX16" fmla="*/ 696090 w 2891556"/>
                <a:gd name="connsiteY16" fmla="*/ 2682246 h 2745756"/>
                <a:gd name="connsiteX17" fmla="*/ 0 w 2891556"/>
                <a:gd name="connsiteY17" fmla="*/ 1445778 h 2745756"/>
                <a:gd name="connsiteX18" fmla="*/ 1445778 w 2891556"/>
                <a:gd name="connsiteY18" fmla="*/ 0 h 274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91556" h="2745756">
                  <a:moveTo>
                    <a:pt x="1445778" y="0"/>
                  </a:moveTo>
                  <a:cubicBezTo>
                    <a:pt x="2244259" y="0"/>
                    <a:pt x="2891556" y="647297"/>
                    <a:pt x="2891556" y="1445778"/>
                  </a:cubicBezTo>
                  <a:cubicBezTo>
                    <a:pt x="2891556" y="1969782"/>
                    <a:pt x="2612789" y="2428675"/>
                    <a:pt x="2195467" y="2682246"/>
                  </a:cubicBezTo>
                  <a:lnTo>
                    <a:pt x="2124286" y="2718686"/>
                  </a:lnTo>
                  <a:lnTo>
                    <a:pt x="2111066" y="2698496"/>
                  </a:lnTo>
                  <a:cubicBezTo>
                    <a:pt x="2036614" y="2594877"/>
                    <a:pt x="1956781" y="2525376"/>
                    <a:pt x="1892743" y="2546191"/>
                  </a:cubicBezTo>
                  <a:cubicBezTo>
                    <a:pt x="1880364" y="2550856"/>
                    <a:pt x="1869680" y="2558242"/>
                    <a:pt x="1860959" y="2567606"/>
                  </a:cubicBezTo>
                  <a:lnTo>
                    <a:pt x="1852911" y="2580993"/>
                  </a:lnTo>
                  <a:lnTo>
                    <a:pt x="1804558" y="2550557"/>
                  </a:lnTo>
                  <a:cubicBezTo>
                    <a:pt x="1719217" y="2505491"/>
                    <a:pt x="1609304" y="2480359"/>
                    <a:pt x="1470112" y="2481689"/>
                  </a:cubicBezTo>
                  <a:cubicBezTo>
                    <a:pt x="1296122" y="2483352"/>
                    <a:pt x="1167880" y="2523763"/>
                    <a:pt x="1076194" y="2591696"/>
                  </a:cubicBezTo>
                  <a:lnTo>
                    <a:pt x="1055251" y="2609861"/>
                  </a:lnTo>
                  <a:lnTo>
                    <a:pt x="1039453" y="2583613"/>
                  </a:lnTo>
                  <a:cubicBezTo>
                    <a:pt x="1025462" y="2570278"/>
                    <a:pt x="1008030" y="2561848"/>
                    <a:pt x="986469" y="2559306"/>
                  </a:cubicBezTo>
                  <a:cubicBezTo>
                    <a:pt x="958200" y="2555974"/>
                    <a:pt x="885304" y="2623939"/>
                    <a:pt x="823373" y="2738755"/>
                  </a:cubicBezTo>
                  <a:lnTo>
                    <a:pt x="820149" y="2745756"/>
                  </a:lnTo>
                  <a:lnTo>
                    <a:pt x="696090" y="2682246"/>
                  </a:lnTo>
                  <a:cubicBezTo>
                    <a:pt x="278768" y="2428675"/>
                    <a:pt x="0" y="1969782"/>
                    <a:pt x="0" y="1445778"/>
                  </a:cubicBezTo>
                  <a:cubicBezTo>
                    <a:pt x="0" y="647297"/>
                    <a:pt x="647297" y="0"/>
                    <a:pt x="1445778" y="0"/>
                  </a:cubicBezTo>
                  <a:close/>
                </a:path>
              </a:pathLst>
            </a:custGeom>
            <a:gradFill>
              <a:gsLst>
                <a:gs pos="0">
                  <a:srgbClr val="56CDEA"/>
                </a:gs>
                <a:gs pos="100000">
                  <a:srgbClr val="60BE9B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511" name="Group 510">
              <a:extLst>
                <a:ext uri="{FF2B5EF4-FFF2-40B4-BE49-F238E27FC236}">
                  <a16:creationId xmlns:a16="http://schemas.microsoft.com/office/drawing/2014/main" id="{45E93818-B39D-7179-F10B-86DD294C700C}"/>
                </a:ext>
              </a:extLst>
            </p:cNvPr>
            <p:cNvGrpSpPr/>
            <p:nvPr/>
          </p:nvGrpSpPr>
          <p:grpSpPr>
            <a:xfrm>
              <a:off x="5623685" y="6222540"/>
              <a:ext cx="962949" cy="1122420"/>
              <a:chOff x="5540362" y="4399667"/>
              <a:chExt cx="962949" cy="1122420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555" name="Freeform: Shape 554">
                <a:extLst>
                  <a:ext uri="{FF2B5EF4-FFF2-40B4-BE49-F238E27FC236}">
                    <a16:creationId xmlns:a16="http://schemas.microsoft.com/office/drawing/2014/main" id="{5DBC972B-6D04-3027-2681-17502527E691}"/>
                  </a:ext>
                </a:extLst>
              </p:cNvPr>
              <p:cNvSpPr/>
              <p:nvPr/>
            </p:nvSpPr>
            <p:spPr>
              <a:xfrm>
                <a:off x="5802272" y="5350775"/>
                <a:ext cx="451298" cy="171312"/>
              </a:xfrm>
              <a:custGeom>
                <a:avLst/>
                <a:gdLst>
                  <a:gd name="connsiteX0" fmla="*/ 542739 w 1079874"/>
                  <a:gd name="connsiteY0" fmla="*/ 51 h 409918"/>
                  <a:gd name="connsiteX1" fmla="*/ 1064195 w 1079874"/>
                  <a:gd name="connsiteY1" fmla="*/ 257389 h 409918"/>
                  <a:gd name="connsiteX2" fmla="*/ 1079874 w 1079874"/>
                  <a:gd name="connsiteY2" fmla="*/ 296775 h 409918"/>
                  <a:gd name="connsiteX3" fmla="*/ 948335 w 1079874"/>
                  <a:gd name="connsiteY3" fmla="*/ 344919 h 409918"/>
                  <a:gd name="connsiteX4" fmla="*/ 518405 w 1079874"/>
                  <a:gd name="connsiteY4" fmla="*/ 409918 h 409918"/>
                  <a:gd name="connsiteX5" fmla="*/ 88475 w 1079874"/>
                  <a:gd name="connsiteY5" fmla="*/ 344919 h 409918"/>
                  <a:gd name="connsiteX6" fmla="*/ 0 w 1079874"/>
                  <a:gd name="connsiteY6" fmla="*/ 312537 h 409918"/>
                  <a:gd name="connsiteX7" fmla="*/ 21282 w 1079874"/>
                  <a:gd name="connsiteY7" fmla="*/ 259633 h 409918"/>
                  <a:gd name="connsiteX8" fmla="*/ 542739 w 1079874"/>
                  <a:gd name="connsiteY8" fmla="*/ 51 h 40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9874" h="409918">
                    <a:moveTo>
                      <a:pt x="542739" y="51"/>
                    </a:moveTo>
                    <a:cubicBezTo>
                      <a:pt x="821123" y="-2609"/>
                      <a:pt x="982391" y="100580"/>
                      <a:pt x="1064195" y="257389"/>
                    </a:cubicBezTo>
                    <a:lnTo>
                      <a:pt x="1079874" y="296775"/>
                    </a:lnTo>
                    <a:lnTo>
                      <a:pt x="948335" y="344919"/>
                    </a:lnTo>
                    <a:cubicBezTo>
                      <a:pt x="812520" y="387162"/>
                      <a:pt x="668120" y="409918"/>
                      <a:pt x="518405" y="409918"/>
                    </a:cubicBezTo>
                    <a:cubicBezTo>
                      <a:pt x="368690" y="409918"/>
                      <a:pt x="224290" y="387162"/>
                      <a:pt x="88475" y="344919"/>
                    </a:cubicBezTo>
                    <a:lnTo>
                      <a:pt x="0" y="312537"/>
                    </a:lnTo>
                    <a:lnTo>
                      <a:pt x="21282" y="259633"/>
                    </a:lnTo>
                    <a:cubicBezTo>
                      <a:pt x="103086" y="104569"/>
                      <a:pt x="264355" y="2711"/>
                      <a:pt x="542739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556" name="Freeform: Shape 555">
                <a:extLst>
                  <a:ext uri="{FF2B5EF4-FFF2-40B4-BE49-F238E27FC236}">
                    <a16:creationId xmlns:a16="http://schemas.microsoft.com/office/drawing/2014/main" id="{DB5A7E54-CAEB-4882-DB62-4E0EDE89FEF3}"/>
                  </a:ext>
                </a:extLst>
              </p:cNvPr>
              <p:cNvSpPr/>
              <p:nvPr/>
            </p:nvSpPr>
            <p:spPr>
              <a:xfrm>
                <a:off x="5757461" y="5383185"/>
                <a:ext cx="98253" cy="98205"/>
              </a:xfrm>
              <a:custGeom>
                <a:avLst/>
                <a:gdLst>
                  <a:gd name="connsiteX0" fmla="*/ 166320 w 235102"/>
                  <a:gd name="connsiteY0" fmla="*/ 118 h 234987"/>
                  <a:gd name="connsiteX1" fmla="*/ 219304 w 235102"/>
                  <a:gd name="connsiteY1" fmla="*/ 24425 h 234987"/>
                  <a:gd name="connsiteX2" fmla="*/ 235102 w 235102"/>
                  <a:gd name="connsiteY2" fmla="*/ 50673 h 234987"/>
                  <a:gd name="connsiteX3" fmla="*/ 205347 w 235102"/>
                  <a:gd name="connsiteY3" fmla="*/ 76480 h 234987"/>
                  <a:gd name="connsiteX4" fmla="*/ 128506 w 235102"/>
                  <a:gd name="connsiteY4" fmla="*/ 182083 h 234987"/>
                  <a:gd name="connsiteX5" fmla="*/ 107224 w 235102"/>
                  <a:gd name="connsiteY5" fmla="*/ 234987 h 234987"/>
                  <a:gd name="connsiteX6" fmla="*/ 62867 w 235102"/>
                  <a:gd name="connsiteY6" fmla="*/ 218752 h 234987"/>
                  <a:gd name="connsiteX7" fmla="*/ 0 w 235102"/>
                  <a:gd name="connsiteY7" fmla="*/ 186568 h 234987"/>
                  <a:gd name="connsiteX8" fmla="*/ 3224 w 235102"/>
                  <a:gd name="connsiteY8" fmla="*/ 179567 h 234987"/>
                  <a:gd name="connsiteX9" fmla="*/ 166320 w 235102"/>
                  <a:gd name="connsiteY9" fmla="*/ 118 h 234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5102" h="234987">
                    <a:moveTo>
                      <a:pt x="166320" y="118"/>
                    </a:moveTo>
                    <a:cubicBezTo>
                      <a:pt x="187881" y="2660"/>
                      <a:pt x="205313" y="11090"/>
                      <a:pt x="219304" y="24425"/>
                    </a:cubicBezTo>
                    <a:lnTo>
                      <a:pt x="235102" y="50673"/>
                    </a:lnTo>
                    <a:lnTo>
                      <a:pt x="205347" y="76480"/>
                    </a:lnTo>
                    <a:cubicBezTo>
                      <a:pt x="174375" y="107877"/>
                      <a:pt x="148957" y="143317"/>
                      <a:pt x="128506" y="182083"/>
                    </a:cubicBezTo>
                    <a:lnTo>
                      <a:pt x="107224" y="234987"/>
                    </a:lnTo>
                    <a:lnTo>
                      <a:pt x="62867" y="218752"/>
                    </a:lnTo>
                    <a:lnTo>
                      <a:pt x="0" y="186568"/>
                    </a:lnTo>
                    <a:lnTo>
                      <a:pt x="3224" y="179567"/>
                    </a:lnTo>
                    <a:cubicBezTo>
                      <a:pt x="65155" y="64751"/>
                      <a:pt x="138051" y="-3214"/>
                      <a:pt x="166320" y="118"/>
                    </a:cubicBezTo>
                    <a:close/>
                  </a:path>
                </a:pathLst>
              </a:custGeom>
              <a:solidFill>
                <a:srgbClr val="E7E6E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557" name="Freeform: Shape 556">
                <a:extLst>
                  <a:ext uri="{FF2B5EF4-FFF2-40B4-BE49-F238E27FC236}">
                    <a16:creationId xmlns:a16="http://schemas.microsoft.com/office/drawing/2014/main" id="{824F2012-8CA4-BE4F-E11A-356B535185C2}"/>
                  </a:ext>
                </a:extLst>
              </p:cNvPr>
              <p:cNvSpPr/>
              <p:nvPr/>
            </p:nvSpPr>
            <p:spPr>
              <a:xfrm>
                <a:off x="6189070" y="5376211"/>
                <a:ext cx="113412" cy="98592"/>
              </a:xfrm>
              <a:custGeom>
                <a:avLst/>
                <a:gdLst>
                  <a:gd name="connsiteX0" fmla="*/ 64545 w 271375"/>
                  <a:gd name="connsiteY0" fmla="*/ 8 h 235912"/>
                  <a:gd name="connsiteX1" fmla="*/ 258155 w 271375"/>
                  <a:gd name="connsiteY1" fmla="*/ 155995 h 235912"/>
                  <a:gd name="connsiteX2" fmla="*/ 271375 w 271375"/>
                  <a:gd name="connsiteY2" fmla="*/ 176185 h 235912"/>
                  <a:gd name="connsiteX3" fmla="*/ 155629 w 271375"/>
                  <a:gd name="connsiteY3" fmla="*/ 235439 h 235912"/>
                  <a:gd name="connsiteX4" fmla="*/ 154336 w 271375"/>
                  <a:gd name="connsiteY4" fmla="*/ 235912 h 235912"/>
                  <a:gd name="connsiteX5" fmla="*/ 138657 w 271375"/>
                  <a:gd name="connsiteY5" fmla="*/ 196526 h 235912"/>
                  <a:gd name="connsiteX6" fmla="*/ 11118 w 271375"/>
                  <a:gd name="connsiteY6" fmla="*/ 45491 h 235912"/>
                  <a:gd name="connsiteX7" fmla="*/ 0 w 271375"/>
                  <a:gd name="connsiteY7" fmla="*/ 38492 h 235912"/>
                  <a:gd name="connsiteX8" fmla="*/ 8048 w 271375"/>
                  <a:gd name="connsiteY8" fmla="*/ 25105 h 235912"/>
                  <a:gd name="connsiteX9" fmla="*/ 39832 w 271375"/>
                  <a:gd name="connsiteY9" fmla="*/ 3690 h 235912"/>
                  <a:gd name="connsiteX10" fmla="*/ 64545 w 271375"/>
                  <a:gd name="connsiteY10" fmla="*/ 8 h 23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1375" h="235912">
                    <a:moveTo>
                      <a:pt x="64545" y="8"/>
                    </a:moveTo>
                    <a:cubicBezTo>
                      <a:pt x="123744" y="783"/>
                      <a:pt x="193010" y="65329"/>
                      <a:pt x="258155" y="155995"/>
                    </a:cubicBezTo>
                    <a:lnTo>
                      <a:pt x="271375" y="176185"/>
                    </a:lnTo>
                    <a:lnTo>
                      <a:pt x="155629" y="235439"/>
                    </a:lnTo>
                    <a:lnTo>
                      <a:pt x="154336" y="235912"/>
                    </a:lnTo>
                    <a:lnTo>
                      <a:pt x="138657" y="196526"/>
                    </a:lnTo>
                    <a:cubicBezTo>
                      <a:pt x="107981" y="137723"/>
                      <a:pt x="66130" y="86460"/>
                      <a:pt x="11118" y="45491"/>
                    </a:cubicBezTo>
                    <a:lnTo>
                      <a:pt x="0" y="38492"/>
                    </a:lnTo>
                    <a:lnTo>
                      <a:pt x="8048" y="25105"/>
                    </a:lnTo>
                    <a:cubicBezTo>
                      <a:pt x="16769" y="15741"/>
                      <a:pt x="27453" y="8355"/>
                      <a:pt x="39832" y="3690"/>
                    </a:cubicBezTo>
                    <a:cubicBezTo>
                      <a:pt x="47837" y="1088"/>
                      <a:pt x="56088" y="-103"/>
                      <a:pt x="64545" y="8"/>
                    </a:cubicBezTo>
                    <a:close/>
                  </a:path>
                </a:pathLst>
              </a:custGeom>
              <a:solidFill>
                <a:srgbClr val="E7E6E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558" name="Face">
                <a:extLst>
                  <a:ext uri="{FF2B5EF4-FFF2-40B4-BE49-F238E27FC236}">
                    <a16:creationId xmlns:a16="http://schemas.microsoft.com/office/drawing/2014/main" id="{C87C4720-75C4-361A-410E-4164EC22CCE4}"/>
                  </a:ext>
                </a:extLst>
              </p:cNvPr>
              <p:cNvSpPr/>
              <p:nvPr/>
            </p:nvSpPr>
            <p:spPr>
              <a:xfrm>
                <a:off x="5540362" y="4600028"/>
                <a:ext cx="962949" cy="721721"/>
              </a:xfrm>
              <a:custGeom>
                <a:avLst/>
                <a:gdLst>
                  <a:gd name="connsiteX0" fmla="*/ 0 w 2333625"/>
                  <a:gd name="connsiteY0" fmla="*/ 874713 h 1749425"/>
                  <a:gd name="connsiteX1" fmla="*/ 1166813 w 2333625"/>
                  <a:gd name="connsiteY1" fmla="*/ 0 h 1749425"/>
                  <a:gd name="connsiteX2" fmla="*/ 2333626 w 2333625"/>
                  <a:gd name="connsiteY2" fmla="*/ 874713 h 1749425"/>
                  <a:gd name="connsiteX3" fmla="*/ 1166813 w 2333625"/>
                  <a:gd name="connsiteY3" fmla="*/ 1749426 h 1749425"/>
                  <a:gd name="connsiteX4" fmla="*/ 0 w 2333625"/>
                  <a:gd name="connsiteY4" fmla="*/ 874713 h 1749425"/>
                  <a:gd name="connsiteX0" fmla="*/ 326 w 2334278"/>
                  <a:gd name="connsiteY0" fmla="*/ 874713 h 1749445"/>
                  <a:gd name="connsiteX1" fmla="*/ 1167139 w 2334278"/>
                  <a:gd name="connsiteY1" fmla="*/ 0 h 1749445"/>
                  <a:gd name="connsiteX2" fmla="*/ 2333952 w 2334278"/>
                  <a:gd name="connsiteY2" fmla="*/ 874713 h 1749445"/>
                  <a:gd name="connsiteX3" fmla="*/ 1167139 w 2334278"/>
                  <a:gd name="connsiteY3" fmla="*/ 1749426 h 1749445"/>
                  <a:gd name="connsiteX4" fmla="*/ 326 w 2334278"/>
                  <a:gd name="connsiteY4" fmla="*/ 874713 h 1749445"/>
                  <a:gd name="connsiteX0" fmla="*/ 326 w 2334278"/>
                  <a:gd name="connsiteY0" fmla="*/ 874787 h 1749519"/>
                  <a:gd name="connsiteX1" fmla="*/ 1167139 w 2334278"/>
                  <a:gd name="connsiteY1" fmla="*/ 74 h 1749519"/>
                  <a:gd name="connsiteX2" fmla="*/ 2333952 w 2334278"/>
                  <a:gd name="connsiteY2" fmla="*/ 874787 h 1749519"/>
                  <a:gd name="connsiteX3" fmla="*/ 1167139 w 2334278"/>
                  <a:gd name="connsiteY3" fmla="*/ 1749500 h 1749519"/>
                  <a:gd name="connsiteX4" fmla="*/ 326 w 2334278"/>
                  <a:gd name="connsiteY4" fmla="*/ 874787 h 1749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4278" h="1749519">
                    <a:moveTo>
                      <a:pt x="326" y="874787"/>
                    </a:moveTo>
                    <a:cubicBezTo>
                      <a:pt x="326" y="391696"/>
                      <a:pt x="287776" y="6424"/>
                      <a:pt x="1167139" y="74"/>
                    </a:cubicBezTo>
                    <a:cubicBezTo>
                      <a:pt x="2046502" y="-6276"/>
                      <a:pt x="2333952" y="391696"/>
                      <a:pt x="2333952" y="874787"/>
                    </a:cubicBezTo>
                    <a:cubicBezTo>
                      <a:pt x="2333952" y="1357878"/>
                      <a:pt x="2386227" y="1746325"/>
                      <a:pt x="1167139" y="1749500"/>
                    </a:cubicBezTo>
                    <a:cubicBezTo>
                      <a:pt x="-51949" y="1752675"/>
                      <a:pt x="326" y="1357878"/>
                      <a:pt x="326" y="8747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559" name="Mask">
                <a:extLst>
                  <a:ext uri="{FF2B5EF4-FFF2-40B4-BE49-F238E27FC236}">
                    <a16:creationId xmlns:a16="http://schemas.microsoft.com/office/drawing/2014/main" id="{F530CAFC-273C-6C64-CACE-A46E689EC77E}"/>
                  </a:ext>
                </a:extLst>
              </p:cNvPr>
              <p:cNvSpPr/>
              <p:nvPr/>
            </p:nvSpPr>
            <p:spPr>
              <a:xfrm>
                <a:off x="5668297" y="4815031"/>
                <a:ext cx="721985" cy="256275"/>
              </a:xfrm>
              <a:custGeom>
                <a:avLst/>
                <a:gdLst>
                  <a:gd name="connsiteX0" fmla="*/ 0 w 1933575"/>
                  <a:gd name="connsiteY0" fmla="*/ 323850 h 647700"/>
                  <a:gd name="connsiteX1" fmla="*/ 966788 w 1933575"/>
                  <a:gd name="connsiteY1" fmla="*/ 0 h 647700"/>
                  <a:gd name="connsiteX2" fmla="*/ 1933576 w 1933575"/>
                  <a:gd name="connsiteY2" fmla="*/ 323850 h 647700"/>
                  <a:gd name="connsiteX3" fmla="*/ 966788 w 1933575"/>
                  <a:gd name="connsiteY3" fmla="*/ 647700 h 647700"/>
                  <a:gd name="connsiteX4" fmla="*/ 0 w 1933575"/>
                  <a:gd name="connsiteY4" fmla="*/ 323850 h 647700"/>
                  <a:gd name="connsiteX0" fmla="*/ 0 w 1933576"/>
                  <a:gd name="connsiteY0" fmla="*/ 325628 h 651256"/>
                  <a:gd name="connsiteX1" fmla="*/ 966788 w 1933576"/>
                  <a:gd name="connsiteY1" fmla="*/ 1778 h 651256"/>
                  <a:gd name="connsiteX2" fmla="*/ 1933576 w 1933576"/>
                  <a:gd name="connsiteY2" fmla="*/ 325628 h 651256"/>
                  <a:gd name="connsiteX3" fmla="*/ 966788 w 1933576"/>
                  <a:gd name="connsiteY3" fmla="*/ 649478 h 651256"/>
                  <a:gd name="connsiteX4" fmla="*/ 0 w 1933576"/>
                  <a:gd name="connsiteY4" fmla="*/ 325628 h 651256"/>
                  <a:gd name="connsiteX0" fmla="*/ 0 w 1933984"/>
                  <a:gd name="connsiteY0" fmla="*/ 327868 h 655736"/>
                  <a:gd name="connsiteX1" fmla="*/ 966788 w 1933984"/>
                  <a:gd name="connsiteY1" fmla="*/ 4018 h 655736"/>
                  <a:gd name="connsiteX2" fmla="*/ 1933576 w 1933984"/>
                  <a:gd name="connsiteY2" fmla="*/ 327868 h 655736"/>
                  <a:gd name="connsiteX3" fmla="*/ 966788 w 1933984"/>
                  <a:gd name="connsiteY3" fmla="*/ 651718 h 655736"/>
                  <a:gd name="connsiteX4" fmla="*/ 0 w 1933984"/>
                  <a:gd name="connsiteY4" fmla="*/ 327868 h 655736"/>
                  <a:gd name="connsiteX0" fmla="*/ 0 w 1933576"/>
                  <a:gd name="connsiteY0" fmla="*/ 282575 h 606425"/>
                  <a:gd name="connsiteX1" fmla="*/ 966788 w 1933576"/>
                  <a:gd name="connsiteY1" fmla="*/ 0 h 606425"/>
                  <a:gd name="connsiteX2" fmla="*/ 1933576 w 1933576"/>
                  <a:gd name="connsiteY2" fmla="*/ 282575 h 606425"/>
                  <a:gd name="connsiteX3" fmla="*/ 966788 w 1933576"/>
                  <a:gd name="connsiteY3" fmla="*/ 606425 h 606425"/>
                  <a:gd name="connsiteX4" fmla="*/ 0 w 1933576"/>
                  <a:gd name="connsiteY4" fmla="*/ 282575 h 606425"/>
                  <a:gd name="connsiteX0" fmla="*/ 17 w 1933593"/>
                  <a:gd name="connsiteY0" fmla="*/ 307343 h 643070"/>
                  <a:gd name="connsiteX1" fmla="*/ 966805 w 1933593"/>
                  <a:gd name="connsiteY1" fmla="*/ 24768 h 643070"/>
                  <a:gd name="connsiteX2" fmla="*/ 1933593 w 1933593"/>
                  <a:gd name="connsiteY2" fmla="*/ 307343 h 643070"/>
                  <a:gd name="connsiteX3" fmla="*/ 966805 w 1933593"/>
                  <a:gd name="connsiteY3" fmla="*/ 631193 h 643070"/>
                  <a:gd name="connsiteX4" fmla="*/ 17 w 1933593"/>
                  <a:gd name="connsiteY4" fmla="*/ 307343 h 643070"/>
                  <a:gd name="connsiteX0" fmla="*/ 17 w 1933610"/>
                  <a:gd name="connsiteY0" fmla="*/ 312160 h 651588"/>
                  <a:gd name="connsiteX1" fmla="*/ 966805 w 1933610"/>
                  <a:gd name="connsiteY1" fmla="*/ 29585 h 651588"/>
                  <a:gd name="connsiteX2" fmla="*/ 1933593 w 1933610"/>
                  <a:gd name="connsiteY2" fmla="*/ 312160 h 651588"/>
                  <a:gd name="connsiteX3" fmla="*/ 966805 w 1933610"/>
                  <a:gd name="connsiteY3" fmla="*/ 636010 h 651588"/>
                  <a:gd name="connsiteX4" fmla="*/ 17 w 1933610"/>
                  <a:gd name="connsiteY4" fmla="*/ 312160 h 651588"/>
                  <a:gd name="connsiteX0" fmla="*/ 1 w 1933579"/>
                  <a:gd name="connsiteY0" fmla="*/ 370465 h 694315"/>
                  <a:gd name="connsiteX1" fmla="*/ 972064 w 1933579"/>
                  <a:gd name="connsiteY1" fmla="*/ 0 h 694315"/>
                  <a:gd name="connsiteX2" fmla="*/ 1933577 w 1933579"/>
                  <a:gd name="connsiteY2" fmla="*/ 370465 h 694315"/>
                  <a:gd name="connsiteX3" fmla="*/ 966789 w 1933579"/>
                  <a:gd name="connsiteY3" fmla="*/ 694315 h 694315"/>
                  <a:gd name="connsiteX4" fmla="*/ 1 w 1933579"/>
                  <a:gd name="connsiteY4" fmla="*/ 370465 h 694315"/>
                  <a:gd name="connsiteX0" fmla="*/ 1 w 1933598"/>
                  <a:gd name="connsiteY0" fmla="*/ 370465 h 694315"/>
                  <a:gd name="connsiteX1" fmla="*/ 972064 w 1933598"/>
                  <a:gd name="connsiteY1" fmla="*/ 0 h 694315"/>
                  <a:gd name="connsiteX2" fmla="*/ 1933577 w 1933598"/>
                  <a:gd name="connsiteY2" fmla="*/ 370465 h 694315"/>
                  <a:gd name="connsiteX3" fmla="*/ 966789 w 1933598"/>
                  <a:gd name="connsiteY3" fmla="*/ 694315 h 694315"/>
                  <a:gd name="connsiteX4" fmla="*/ 1 w 1933598"/>
                  <a:gd name="connsiteY4" fmla="*/ 370465 h 694315"/>
                  <a:gd name="connsiteX0" fmla="*/ 32 w 1933629"/>
                  <a:gd name="connsiteY0" fmla="*/ 370465 h 694315"/>
                  <a:gd name="connsiteX1" fmla="*/ 972095 w 1933629"/>
                  <a:gd name="connsiteY1" fmla="*/ 0 h 694315"/>
                  <a:gd name="connsiteX2" fmla="*/ 1933608 w 1933629"/>
                  <a:gd name="connsiteY2" fmla="*/ 370465 h 694315"/>
                  <a:gd name="connsiteX3" fmla="*/ 966820 w 1933629"/>
                  <a:gd name="connsiteY3" fmla="*/ 694315 h 694315"/>
                  <a:gd name="connsiteX4" fmla="*/ 32 w 1933629"/>
                  <a:gd name="connsiteY4" fmla="*/ 370465 h 694315"/>
                  <a:gd name="connsiteX0" fmla="*/ 82 w 1933679"/>
                  <a:gd name="connsiteY0" fmla="*/ 370465 h 694315"/>
                  <a:gd name="connsiteX1" fmla="*/ 972145 w 1933679"/>
                  <a:gd name="connsiteY1" fmla="*/ 0 h 694315"/>
                  <a:gd name="connsiteX2" fmla="*/ 1933658 w 1933679"/>
                  <a:gd name="connsiteY2" fmla="*/ 370465 h 694315"/>
                  <a:gd name="connsiteX3" fmla="*/ 966870 w 1933679"/>
                  <a:gd name="connsiteY3" fmla="*/ 694315 h 694315"/>
                  <a:gd name="connsiteX4" fmla="*/ 82 w 1933679"/>
                  <a:gd name="connsiteY4" fmla="*/ 370465 h 694315"/>
                  <a:gd name="connsiteX0" fmla="*/ 33 w 1933630"/>
                  <a:gd name="connsiteY0" fmla="*/ 370465 h 694315"/>
                  <a:gd name="connsiteX1" fmla="*/ 972096 w 1933630"/>
                  <a:gd name="connsiteY1" fmla="*/ 0 h 694315"/>
                  <a:gd name="connsiteX2" fmla="*/ 1933609 w 1933630"/>
                  <a:gd name="connsiteY2" fmla="*/ 370465 h 694315"/>
                  <a:gd name="connsiteX3" fmla="*/ 966821 w 1933630"/>
                  <a:gd name="connsiteY3" fmla="*/ 694315 h 694315"/>
                  <a:gd name="connsiteX4" fmla="*/ 33 w 1933630"/>
                  <a:gd name="connsiteY4" fmla="*/ 370465 h 694315"/>
                  <a:gd name="connsiteX0" fmla="*/ 1141 w 1936143"/>
                  <a:gd name="connsiteY0" fmla="*/ 370465 h 694818"/>
                  <a:gd name="connsiteX1" fmla="*/ 973204 w 1936143"/>
                  <a:gd name="connsiteY1" fmla="*/ 0 h 694818"/>
                  <a:gd name="connsiteX2" fmla="*/ 1934717 w 1936143"/>
                  <a:gd name="connsiteY2" fmla="*/ 370465 h 694818"/>
                  <a:gd name="connsiteX3" fmla="*/ 967929 w 1936143"/>
                  <a:gd name="connsiteY3" fmla="*/ 694315 h 694818"/>
                  <a:gd name="connsiteX4" fmla="*/ 1141 w 1936143"/>
                  <a:gd name="connsiteY4" fmla="*/ 370465 h 694818"/>
                  <a:gd name="connsiteX0" fmla="*/ 1141 w 1935462"/>
                  <a:gd name="connsiteY0" fmla="*/ 370465 h 694818"/>
                  <a:gd name="connsiteX1" fmla="*/ 973204 w 1935462"/>
                  <a:gd name="connsiteY1" fmla="*/ 0 h 694818"/>
                  <a:gd name="connsiteX2" fmla="*/ 1934717 w 1935462"/>
                  <a:gd name="connsiteY2" fmla="*/ 370465 h 694818"/>
                  <a:gd name="connsiteX3" fmla="*/ 967929 w 1935462"/>
                  <a:gd name="connsiteY3" fmla="*/ 694315 h 694818"/>
                  <a:gd name="connsiteX4" fmla="*/ 1141 w 1935462"/>
                  <a:gd name="connsiteY4" fmla="*/ 370465 h 694818"/>
                  <a:gd name="connsiteX0" fmla="*/ 33 w 1934354"/>
                  <a:gd name="connsiteY0" fmla="*/ 370465 h 694818"/>
                  <a:gd name="connsiteX1" fmla="*/ 972096 w 1934354"/>
                  <a:gd name="connsiteY1" fmla="*/ 0 h 694818"/>
                  <a:gd name="connsiteX2" fmla="*/ 1933609 w 1934354"/>
                  <a:gd name="connsiteY2" fmla="*/ 370465 h 694818"/>
                  <a:gd name="connsiteX3" fmla="*/ 966821 w 1934354"/>
                  <a:gd name="connsiteY3" fmla="*/ 694315 h 694818"/>
                  <a:gd name="connsiteX4" fmla="*/ 33 w 1934354"/>
                  <a:gd name="connsiteY4" fmla="*/ 370465 h 694818"/>
                  <a:gd name="connsiteX0" fmla="*/ 3476 w 1937797"/>
                  <a:gd name="connsiteY0" fmla="*/ 370465 h 694818"/>
                  <a:gd name="connsiteX1" fmla="*/ 975539 w 1937797"/>
                  <a:gd name="connsiteY1" fmla="*/ 0 h 694818"/>
                  <a:gd name="connsiteX2" fmla="*/ 1937052 w 1937797"/>
                  <a:gd name="connsiteY2" fmla="*/ 370465 h 694818"/>
                  <a:gd name="connsiteX3" fmla="*/ 970264 w 1937797"/>
                  <a:gd name="connsiteY3" fmla="*/ 694315 h 694818"/>
                  <a:gd name="connsiteX4" fmla="*/ 3476 w 1937797"/>
                  <a:gd name="connsiteY4" fmla="*/ 370465 h 694818"/>
                  <a:gd name="connsiteX0" fmla="*/ 3476 w 1943153"/>
                  <a:gd name="connsiteY0" fmla="*/ 370465 h 694817"/>
                  <a:gd name="connsiteX1" fmla="*/ 975539 w 1943153"/>
                  <a:gd name="connsiteY1" fmla="*/ 0 h 694817"/>
                  <a:gd name="connsiteX2" fmla="*/ 1937052 w 1943153"/>
                  <a:gd name="connsiteY2" fmla="*/ 370465 h 694817"/>
                  <a:gd name="connsiteX3" fmla="*/ 970264 w 1943153"/>
                  <a:gd name="connsiteY3" fmla="*/ 694315 h 694817"/>
                  <a:gd name="connsiteX4" fmla="*/ 3476 w 1943153"/>
                  <a:gd name="connsiteY4" fmla="*/ 370465 h 694817"/>
                  <a:gd name="connsiteX0" fmla="*/ 3476 w 1943450"/>
                  <a:gd name="connsiteY0" fmla="*/ 370465 h 694817"/>
                  <a:gd name="connsiteX1" fmla="*/ 975539 w 1943450"/>
                  <a:gd name="connsiteY1" fmla="*/ 0 h 694817"/>
                  <a:gd name="connsiteX2" fmla="*/ 1937052 w 1943450"/>
                  <a:gd name="connsiteY2" fmla="*/ 370465 h 694817"/>
                  <a:gd name="connsiteX3" fmla="*/ 970264 w 1943450"/>
                  <a:gd name="connsiteY3" fmla="*/ 694315 h 694817"/>
                  <a:gd name="connsiteX4" fmla="*/ 3476 w 1943450"/>
                  <a:gd name="connsiteY4" fmla="*/ 370465 h 694817"/>
                  <a:gd name="connsiteX0" fmla="*/ 3476 w 1941139"/>
                  <a:gd name="connsiteY0" fmla="*/ 370465 h 694818"/>
                  <a:gd name="connsiteX1" fmla="*/ 975539 w 1941139"/>
                  <a:gd name="connsiteY1" fmla="*/ 0 h 694818"/>
                  <a:gd name="connsiteX2" fmla="*/ 1937052 w 1941139"/>
                  <a:gd name="connsiteY2" fmla="*/ 370465 h 694818"/>
                  <a:gd name="connsiteX3" fmla="*/ 970264 w 1941139"/>
                  <a:gd name="connsiteY3" fmla="*/ 694315 h 694818"/>
                  <a:gd name="connsiteX4" fmla="*/ 3476 w 1941139"/>
                  <a:gd name="connsiteY4" fmla="*/ 370465 h 694818"/>
                  <a:gd name="connsiteX0" fmla="*/ 3476 w 1938378"/>
                  <a:gd name="connsiteY0" fmla="*/ 370465 h 694818"/>
                  <a:gd name="connsiteX1" fmla="*/ 975539 w 1938378"/>
                  <a:gd name="connsiteY1" fmla="*/ 0 h 694818"/>
                  <a:gd name="connsiteX2" fmla="*/ 1937052 w 1938378"/>
                  <a:gd name="connsiteY2" fmla="*/ 370465 h 694818"/>
                  <a:gd name="connsiteX3" fmla="*/ 970264 w 1938378"/>
                  <a:gd name="connsiteY3" fmla="*/ 694315 h 694818"/>
                  <a:gd name="connsiteX4" fmla="*/ 3476 w 1938378"/>
                  <a:gd name="connsiteY4" fmla="*/ 370465 h 69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8378" h="694818">
                    <a:moveTo>
                      <a:pt x="3476" y="370465"/>
                    </a:moveTo>
                    <a:cubicBezTo>
                      <a:pt x="6112" y="95835"/>
                      <a:pt x="441597" y="0"/>
                      <a:pt x="975539" y="0"/>
                    </a:cubicBezTo>
                    <a:cubicBezTo>
                      <a:pt x="1509481" y="0"/>
                      <a:pt x="1940568" y="126908"/>
                      <a:pt x="1937052" y="370465"/>
                    </a:cubicBezTo>
                    <a:cubicBezTo>
                      <a:pt x="1933228" y="635325"/>
                      <a:pt x="2038707" y="701417"/>
                      <a:pt x="970264" y="694315"/>
                    </a:cubicBezTo>
                    <a:cubicBezTo>
                      <a:pt x="-98179" y="687213"/>
                      <a:pt x="908" y="638017"/>
                      <a:pt x="3476" y="37046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60" name="Left Eye">
                <a:extLst>
                  <a:ext uri="{FF2B5EF4-FFF2-40B4-BE49-F238E27FC236}">
                    <a16:creationId xmlns:a16="http://schemas.microsoft.com/office/drawing/2014/main" id="{AF24AA4C-885E-906E-BFF3-998E82358413}"/>
                  </a:ext>
                </a:extLst>
              </p:cNvPr>
              <p:cNvGrpSpPr/>
              <p:nvPr/>
            </p:nvGrpSpPr>
            <p:grpSpPr>
              <a:xfrm>
                <a:off x="5781493" y="4871181"/>
                <a:ext cx="159792" cy="159792"/>
                <a:chOff x="2290761" y="2540001"/>
                <a:chExt cx="387350" cy="387350"/>
              </a:xfrm>
            </p:grpSpPr>
            <p:sp>
              <p:nvSpPr>
                <p:cNvPr id="575" name="Iris">
                  <a:extLst>
                    <a:ext uri="{FF2B5EF4-FFF2-40B4-BE49-F238E27FC236}">
                      <a16:creationId xmlns:a16="http://schemas.microsoft.com/office/drawing/2014/main" id="{66A857F5-CCC0-7EB6-9E45-F55422FAE1ED}"/>
                    </a:ext>
                  </a:extLst>
                </p:cNvPr>
                <p:cNvSpPr/>
                <p:nvPr/>
              </p:nvSpPr>
              <p:spPr>
                <a:xfrm>
                  <a:off x="2290761" y="2540001"/>
                  <a:ext cx="387350" cy="387350"/>
                </a:xfrm>
                <a:prstGeom prst="pie">
                  <a:avLst>
                    <a:gd name="adj1" fmla="val 20848272"/>
                    <a:gd name="adj2" fmla="val 18304425"/>
                  </a:avLst>
                </a:prstGeom>
                <a:noFill/>
                <a:ln w="38100">
                  <a:solidFill>
                    <a:srgbClr val="CCFFFF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696" name="pupil">
                  <a:extLst>
                    <a:ext uri="{FF2B5EF4-FFF2-40B4-BE49-F238E27FC236}">
                      <a16:creationId xmlns:a16="http://schemas.microsoft.com/office/drawing/2014/main" id="{368E6254-47FD-EF40-3198-67057666438A}"/>
                    </a:ext>
                  </a:extLst>
                </p:cNvPr>
                <p:cNvSpPr/>
                <p:nvPr/>
              </p:nvSpPr>
              <p:spPr>
                <a:xfrm>
                  <a:off x="2320925" y="2571749"/>
                  <a:ext cx="323850" cy="32385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697" name="Upper bounce light">
                  <a:extLst>
                    <a:ext uri="{FF2B5EF4-FFF2-40B4-BE49-F238E27FC236}">
                      <a16:creationId xmlns:a16="http://schemas.microsoft.com/office/drawing/2014/main" id="{10C560AB-AC93-470E-42E1-62AAB2E541F2}"/>
                    </a:ext>
                  </a:extLst>
                </p:cNvPr>
                <p:cNvSpPr/>
                <p:nvPr/>
              </p:nvSpPr>
              <p:spPr>
                <a:xfrm>
                  <a:off x="2481258" y="2622523"/>
                  <a:ext cx="117474" cy="11747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699" name="Lower bounce light">
                  <a:extLst>
                    <a:ext uri="{FF2B5EF4-FFF2-40B4-BE49-F238E27FC236}">
                      <a16:creationId xmlns:a16="http://schemas.microsoft.com/office/drawing/2014/main" id="{BCD27A0B-6DD7-43D3-8739-4B0299630074}"/>
                    </a:ext>
                  </a:extLst>
                </p:cNvPr>
                <p:cNvSpPr/>
                <p:nvPr/>
              </p:nvSpPr>
              <p:spPr>
                <a:xfrm>
                  <a:off x="2386008" y="2784738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61" name="Group 560">
                <a:extLst>
                  <a:ext uri="{FF2B5EF4-FFF2-40B4-BE49-F238E27FC236}">
                    <a16:creationId xmlns:a16="http://schemas.microsoft.com/office/drawing/2014/main" id="{8109BA01-33B0-8DD9-5760-699075C72DD2}"/>
                  </a:ext>
                </a:extLst>
              </p:cNvPr>
              <p:cNvGrpSpPr/>
              <p:nvPr/>
            </p:nvGrpSpPr>
            <p:grpSpPr>
              <a:xfrm>
                <a:off x="6108143" y="4871181"/>
                <a:ext cx="159792" cy="159792"/>
                <a:chOff x="3084180" y="2540001"/>
                <a:chExt cx="387350" cy="387350"/>
              </a:xfrm>
            </p:grpSpPr>
            <p:sp>
              <p:nvSpPr>
                <p:cNvPr id="571" name="Partial Circle 570">
                  <a:extLst>
                    <a:ext uri="{FF2B5EF4-FFF2-40B4-BE49-F238E27FC236}">
                      <a16:creationId xmlns:a16="http://schemas.microsoft.com/office/drawing/2014/main" id="{D5E09D6E-C8E0-AE9E-570F-C3664EA7DCAD}"/>
                    </a:ext>
                  </a:extLst>
                </p:cNvPr>
                <p:cNvSpPr/>
                <p:nvPr/>
              </p:nvSpPr>
              <p:spPr>
                <a:xfrm>
                  <a:off x="3084180" y="2540001"/>
                  <a:ext cx="387350" cy="387350"/>
                </a:xfrm>
                <a:prstGeom prst="pie">
                  <a:avLst>
                    <a:gd name="adj1" fmla="val 20848272"/>
                    <a:gd name="adj2" fmla="val 18304425"/>
                  </a:avLst>
                </a:prstGeom>
                <a:noFill/>
                <a:ln w="38100">
                  <a:solidFill>
                    <a:srgbClr val="CCFFFF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2" name="Oval 571">
                  <a:extLst>
                    <a:ext uri="{FF2B5EF4-FFF2-40B4-BE49-F238E27FC236}">
                      <a16:creationId xmlns:a16="http://schemas.microsoft.com/office/drawing/2014/main" id="{9562167D-4E2D-18E2-B257-ED6975C000AC}"/>
                    </a:ext>
                  </a:extLst>
                </p:cNvPr>
                <p:cNvSpPr/>
                <p:nvPr/>
              </p:nvSpPr>
              <p:spPr>
                <a:xfrm>
                  <a:off x="3115932" y="2571749"/>
                  <a:ext cx="323850" cy="32385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3" name="Oval 572">
                  <a:extLst>
                    <a:ext uri="{FF2B5EF4-FFF2-40B4-BE49-F238E27FC236}">
                      <a16:creationId xmlns:a16="http://schemas.microsoft.com/office/drawing/2014/main" id="{E8D3FD0F-87CD-777C-3062-D7FE05B9CAFA}"/>
                    </a:ext>
                  </a:extLst>
                </p:cNvPr>
                <p:cNvSpPr/>
                <p:nvPr/>
              </p:nvSpPr>
              <p:spPr>
                <a:xfrm>
                  <a:off x="3276265" y="2622523"/>
                  <a:ext cx="117474" cy="11747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4" name="Oval 573">
                  <a:extLst>
                    <a:ext uri="{FF2B5EF4-FFF2-40B4-BE49-F238E27FC236}">
                      <a16:creationId xmlns:a16="http://schemas.microsoft.com/office/drawing/2014/main" id="{CA3D65A5-0750-401A-C11E-9F764BB125EB}"/>
                    </a:ext>
                  </a:extLst>
                </p:cNvPr>
                <p:cNvSpPr/>
                <p:nvPr/>
              </p:nvSpPr>
              <p:spPr>
                <a:xfrm>
                  <a:off x="3181015" y="2784738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62" name="Freeform: Shape 561">
                <a:extLst>
                  <a:ext uri="{FF2B5EF4-FFF2-40B4-BE49-F238E27FC236}">
                    <a16:creationId xmlns:a16="http://schemas.microsoft.com/office/drawing/2014/main" id="{33C5C237-D987-29E4-7A57-9F40BFE5D9FB}"/>
                  </a:ext>
                </a:extLst>
              </p:cNvPr>
              <p:cNvSpPr/>
              <p:nvPr/>
            </p:nvSpPr>
            <p:spPr>
              <a:xfrm>
                <a:off x="5548701" y="5104664"/>
                <a:ext cx="950287" cy="217084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563" name="antenna connection">
                <a:extLst>
                  <a:ext uri="{FF2B5EF4-FFF2-40B4-BE49-F238E27FC236}">
                    <a16:creationId xmlns:a16="http://schemas.microsoft.com/office/drawing/2014/main" id="{6E9341CD-152B-112B-6507-40778FF43D7A}"/>
                  </a:ext>
                </a:extLst>
              </p:cNvPr>
              <p:cNvSpPr/>
              <p:nvPr/>
            </p:nvSpPr>
            <p:spPr>
              <a:xfrm>
                <a:off x="5990131" y="4601562"/>
                <a:ext cx="66742" cy="3403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64" name="Antenna">
                <a:extLst>
                  <a:ext uri="{FF2B5EF4-FFF2-40B4-BE49-F238E27FC236}">
                    <a16:creationId xmlns:a16="http://schemas.microsoft.com/office/drawing/2014/main" id="{16E7AA0E-14ED-4485-EEBC-A288AB8A379B}"/>
                  </a:ext>
                </a:extLst>
              </p:cNvPr>
              <p:cNvGrpSpPr/>
              <p:nvPr/>
            </p:nvGrpSpPr>
            <p:grpSpPr>
              <a:xfrm>
                <a:off x="5950183" y="4399667"/>
                <a:ext cx="86716" cy="217140"/>
                <a:chOff x="2701269" y="1325574"/>
                <a:chExt cx="210207" cy="526368"/>
              </a:xfrm>
            </p:grpSpPr>
            <p:sp>
              <p:nvSpPr>
                <p:cNvPr id="566" name="Antenna Ball">
                  <a:extLst>
                    <a:ext uri="{FF2B5EF4-FFF2-40B4-BE49-F238E27FC236}">
                      <a16:creationId xmlns:a16="http://schemas.microsoft.com/office/drawing/2014/main" id="{1C5F401E-4434-9480-32C3-2FE45A970F59}"/>
                    </a:ext>
                  </a:extLst>
                </p:cNvPr>
                <p:cNvSpPr/>
                <p:nvPr/>
              </p:nvSpPr>
              <p:spPr>
                <a:xfrm>
                  <a:off x="2701269" y="1325574"/>
                  <a:ext cx="200025" cy="200025"/>
                </a:xfrm>
                <a:prstGeom prst="ellipse">
                  <a:avLst/>
                </a:prstGeom>
                <a:solidFill>
                  <a:srgbClr val="CCFFF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7" name="Antenna Segment">
                  <a:extLst>
                    <a:ext uri="{FF2B5EF4-FFF2-40B4-BE49-F238E27FC236}">
                      <a16:creationId xmlns:a16="http://schemas.microsoft.com/office/drawing/2014/main" id="{4534127C-E7A7-AEF2-9EC3-BF403F1CAC3A}"/>
                    </a:ext>
                  </a:extLst>
                </p:cNvPr>
                <p:cNvSpPr/>
                <p:nvPr/>
              </p:nvSpPr>
              <p:spPr>
                <a:xfrm rot="20721774">
                  <a:off x="2800597" y="1523218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8" name="Antenna Segment">
                  <a:extLst>
                    <a:ext uri="{FF2B5EF4-FFF2-40B4-BE49-F238E27FC236}">
                      <a16:creationId xmlns:a16="http://schemas.microsoft.com/office/drawing/2014/main" id="{68266F11-E05E-BB33-F74D-F0CD4174DEA8}"/>
                    </a:ext>
                  </a:extLst>
                </p:cNvPr>
                <p:cNvSpPr/>
                <p:nvPr/>
              </p:nvSpPr>
              <p:spPr>
                <a:xfrm rot="21001410">
                  <a:off x="2819506" y="1602670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9" name="Antenna Segment">
                  <a:extLst>
                    <a:ext uri="{FF2B5EF4-FFF2-40B4-BE49-F238E27FC236}">
                      <a16:creationId xmlns:a16="http://schemas.microsoft.com/office/drawing/2014/main" id="{FA532C6D-CE9A-4805-FB1A-0AEEB9E583D5}"/>
                    </a:ext>
                  </a:extLst>
                </p:cNvPr>
                <p:cNvSpPr/>
                <p:nvPr/>
              </p:nvSpPr>
              <p:spPr>
                <a:xfrm rot="21307819">
                  <a:off x="2836059" y="1689949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0" name="Antenna Segment">
                  <a:extLst>
                    <a:ext uri="{FF2B5EF4-FFF2-40B4-BE49-F238E27FC236}">
                      <a16:creationId xmlns:a16="http://schemas.microsoft.com/office/drawing/2014/main" id="{72CD003F-904D-83DB-6B06-86DDC6B9E4BC}"/>
                    </a:ext>
                  </a:extLst>
                </p:cNvPr>
                <p:cNvSpPr/>
                <p:nvPr/>
              </p:nvSpPr>
              <p:spPr>
                <a:xfrm>
                  <a:off x="2838451" y="1767804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65" name="Freeform: Shape 564">
                <a:extLst>
                  <a:ext uri="{FF2B5EF4-FFF2-40B4-BE49-F238E27FC236}">
                    <a16:creationId xmlns:a16="http://schemas.microsoft.com/office/drawing/2014/main" id="{50DEAA5F-0C10-C38B-0906-18FB2469261C}"/>
                  </a:ext>
                </a:extLst>
              </p:cNvPr>
              <p:cNvSpPr/>
              <p:nvPr/>
            </p:nvSpPr>
            <p:spPr>
              <a:xfrm>
                <a:off x="5943739" y="5189219"/>
                <a:ext cx="158743" cy="51081"/>
              </a:xfrm>
              <a:custGeom>
                <a:avLst/>
                <a:gdLst>
                  <a:gd name="connsiteX0" fmla="*/ 365760 w 384809"/>
                  <a:gd name="connsiteY0" fmla="*/ 0 h 123825"/>
                  <a:gd name="connsiteX1" fmla="*/ 350520 w 384809"/>
                  <a:gd name="connsiteY1" fmla="*/ 7620 h 123825"/>
                  <a:gd name="connsiteX2" fmla="*/ 192405 w 384809"/>
                  <a:gd name="connsiteY2" fmla="*/ 84773 h 123825"/>
                  <a:gd name="connsiteX3" fmla="*/ 34290 w 384809"/>
                  <a:gd name="connsiteY3" fmla="*/ 7620 h 123825"/>
                  <a:gd name="connsiteX4" fmla="*/ 19050 w 384809"/>
                  <a:gd name="connsiteY4" fmla="*/ 0 h 123825"/>
                  <a:gd name="connsiteX5" fmla="*/ 0 w 384809"/>
                  <a:gd name="connsiteY5" fmla="*/ 19050 h 123825"/>
                  <a:gd name="connsiteX6" fmla="*/ 3810 w 384809"/>
                  <a:gd name="connsiteY6" fmla="*/ 30480 h 123825"/>
                  <a:gd name="connsiteX7" fmla="*/ 192405 w 384809"/>
                  <a:gd name="connsiteY7" fmla="*/ 123825 h 123825"/>
                  <a:gd name="connsiteX8" fmla="*/ 381000 w 384809"/>
                  <a:gd name="connsiteY8" fmla="*/ 30480 h 123825"/>
                  <a:gd name="connsiteX9" fmla="*/ 384810 w 384809"/>
                  <a:gd name="connsiteY9" fmla="*/ 19050 h 123825"/>
                  <a:gd name="connsiteX10" fmla="*/ 365760 w 384809"/>
                  <a:gd name="connsiteY10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4809" h="123825">
                    <a:moveTo>
                      <a:pt x="365760" y="0"/>
                    </a:moveTo>
                    <a:cubicBezTo>
                      <a:pt x="359093" y="0"/>
                      <a:pt x="353378" y="2857"/>
                      <a:pt x="350520" y="7620"/>
                    </a:cubicBezTo>
                    <a:cubicBezTo>
                      <a:pt x="314325" y="55245"/>
                      <a:pt x="257175" y="84773"/>
                      <a:pt x="192405" y="84773"/>
                    </a:cubicBezTo>
                    <a:cubicBezTo>
                      <a:pt x="127635" y="84773"/>
                      <a:pt x="71438" y="55245"/>
                      <a:pt x="34290" y="7620"/>
                    </a:cubicBezTo>
                    <a:cubicBezTo>
                      <a:pt x="30480" y="2857"/>
                      <a:pt x="24765" y="0"/>
                      <a:pt x="19050" y="0"/>
                    </a:cubicBezTo>
                    <a:cubicBezTo>
                      <a:pt x="8573" y="0"/>
                      <a:pt x="0" y="8573"/>
                      <a:pt x="0" y="19050"/>
                    </a:cubicBezTo>
                    <a:cubicBezTo>
                      <a:pt x="0" y="22860"/>
                      <a:pt x="953" y="26670"/>
                      <a:pt x="3810" y="30480"/>
                    </a:cubicBezTo>
                    <a:cubicBezTo>
                      <a:pt x="47625" y="87630"/>
                      <a:pt x="115253" y="123825"/>
                      <a:pt x="192405" y="123825"/>
                    </a:cubicBezTo>
                    <a:cubicBezTo>
                      <a:pt x="269558" y="123825"/>
                      <a:pt x="337185" y="87630"/>
                      <a:pt x="381000" y="30480"/>
                    </a:cubicBezTo>
                    <a:cubicBezTo>
                      <a:pt x="382905" y="27623"/>
                      <a:pt x="384810" y="23813"/>
                      <a:pt x="384810" y="19050"/>
                    </a:cubicBezTo>
                    <a:cubicBezTo>
                      <a:pt x="384810" y="8573"/>
                      <a:pt x="376238" y="0"/>
                      <a:pt x="3657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12" name="Group 511">
              <a:extLst>
                <a:ext uri="{FF2B5EF4-FFF2-40B4-BE49-F238E27FC236}">
                  <a16:creationId xmlns:a16="http://schemas.microsoft.com/office/drawing/2014/main" id="{823F2944-16AE-5A49-45D7-E7041E49EE42}"/>
                </a:ext>
              </a:extLst>
            </p:cNvPr>
            <p:cNvGrpSpPr/>
            <p:nvPr/>
          </p:nvGrpSpPr>
          <p:grpSpPr>
            <a:xfrm>
              <a:off x="5387882" y="6283226"/>
              <a:ext cx="1290665" cy="878729"/>
              <a:chOff x="5304559" y="4460353"/>
              <a:chExt cx="1290665" cy="87872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522" name="Rectangle: Rounded Corners 521">
                <a:extLst>
                  <a:ext uri="{FF2B5EF4-FFF2-40B4-BE49-F238E27FC236}">
                    <a16:creationId xmlns:a16="http://schemas.microsoft.com/office/drawing/2014/main" id="{27588A9B-2C78-701A-28CD-DE415666B0B4}"/>
                  </a:ext>
                </a:extLst>
              </p:cNvPr>
              <p:cNvSpPr/>
              <p:nvPr/>
            </p:nvSpPr>
            <p:spPr>
              <a:xfrm>
                <a:off x="5739639" y="5250292"/>
                <a:ext cx="198253" cy="88790"/>
              </a:xfrm>
              <a:prstGeom prst="roundRect">
                <a:avLst>
                  <a:gd name="adj" fmla="val 50000"/>
                </a:avLst>
              </a:prstGeom>
              <a:solidFill>
                <a:srgbClr val="0A0A0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24" name="Group 523">
                <a:extLst>
                  <a:ext uri="{FF2B5EF4-FFF2-40B4-BE49-F238E27FC236}">
                    <a16:creationId xmlns:a16="http://schemas.microsoft.com/office/drawing/2014/main" id="{1D24DA81-E867-73CD-F788-335A2720AA37}"/>
                  </a:ext>
                </a:extLst>
              </p:cNvPr>
              <p:cNvGrpSpPr/>
              <p:nvPr/>
            </p:nvGrpSpPr>
            <p:grpSpPr>
              <a:xfrm>
                <a:off x="5304559" y="4460353"/>
                <a:ext cx="1290665" cy="866360"/>
                <a:chOff x="5304559" y="4460353"/>
                <a:chExt cx="1290665" cy="866360"/>
              </a:xfrm>
            </p:grpSpPr>
            <p:sp>
              <p:nvSpPr>
                <p:cNvPr id="528" name="Freeform: Shape 527">
                  <a:extLst>
                    <a:ext uri="{FF2B5EF4-FFF2-40B4-BE49-F238E27FC236}">
                      <a16:creationId xmlns:a16="http://schemas.microsoft.com/office/drawing/2014/main" id="{CACE1A6B-9854-75F8-9482-26F899FC394D}"/>
                    </a:ext>
                  </a:extLst>
                </p:cNvPr>
                <p:cNvSpPr/>
                <p:nvPr/>
              </p:nvSpPr>
              <p:spPr>
                <a:xfrm rot="542098">
                  <a:off x="5507788" y="4491212"/>
                  <a:ext cx="372692" cy="541754"/>
                </a:xfrm>
                <a:custGeom>
                  <a:avLst/>
                  <a:gdLst>
                    <a:gd name="connsiteX0" fmla="*/ 455684 w 456093"/>
                    <a:gd name="connsiteY0" fmla="*/ 60601 h 662987"/>
                    <a:gd name="connsiteX1" fmla="*/ 59802 w 456093"/>
                    <a:gd name="connsiteY1" fmla="*/ 398410 h 662987"/>
                    <a:gd name="connsiteX2" fmla="*/ 112595 w 456093"/>
                    <a:gd name="connsiteY2" fmla="*/ 647653 h 662987"/>
                    <a:gd name="connsiteX3" fmla="*/ 55161 w 456093"/>
                    <a:gd name="connsiteY3" fmla="*/ 662988 h 662987"/>
                    <a:gd name="connsiteX4" fmla="*/ 0 w 456093"/>
                    <a:gd name="connsiteY4" fmla="*/ 386964 h 662987"/>
                    <a:gd name="connsiteX5" fmla="*/ 456094 w 456093"/>
                    <a:gd name="connsiteY5" fmla="*/ 0 h 662987"/>
                    <a:gd name="connsiteX6" fmla="*/ 455684 w 456093"/>
                    <a:gd name="connsiteY6" fmla="*/ 60601 h 662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6093" h="662987">
                      <a:moveTo>
                        <a:pt x="455684" y="60601"/>
                      </a:moveTo>
                      <a:cubicBezTo>
                        <a:pt x="236858" y="61480"/>
                        <a:pt x="59802" y="212385"/>
                        <a:pt x="59802" y="398410"/>
                      </a:cubicBezTo>
                      <a:cubicBezTo>
                        <a:pt x="59802" y="439482"/>
                        <a:pt x="84600" y="546773"/>
                        <a:pt x="112595" y="647653"/>
                      </a:cubicBezTo>
                      <a:lnTo>
                        <a:pt x="55161" y="662988"/>
                      </a:lnTo>
                      <a:cubicBezTo>
                        <a:pt x="23112" y="547442"/>
                        <a:pt x="0" y="434017"/>
                        <a:pt x="0" y="386964"/>
                      </a:cubicBezTo>
                      <a:cubicBezTo>
                        <a:pt x="0" y="173242"/>
                        <a:pt x="204008" y="0"/>
                        <a:pt x="456094" y="0"/>
                      </a:cubicBezTo>
                      <a:lnTo>
                        <a:pt x="455684" y="606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23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9" name="Freeform: Shape 528">
                  <a:extLst>
                    <a:ext uri="{FF2B5EF4-FFF2-40B4-BE49-F238E27FC236}">
                      <a16:creationId xmlns:a16="http://schemas.microsoft.com/office/drawing/2014/main" id="{2E1C4B82-F4C1-D29D-1051-D4B9044FDE7F}"/>
                    </a:ext>
                  </a:extLst>
                </p:cNvPr>
                <p:cNvSpPr/>
                <p:nvPr/>
              </p:nvSpPr>
              <p:spPr>
                <a:xfrm rot="21314586" flipH="1">
                  <a:off x="6175838" y="4509550"/>
                  <a:ext cx="372692" cy="541754"/>
                </a:xfrm>
                <a:custGeom>
                  <a:avLst/>
                  <a:gdLst>
                    <a:gd name="connsiteX0" fmla="*/ 455684 w 456093"/>
                    <a:gd name="connsiteY0" fmla="*/ 60601 h 662987"/>
                    <a:gd name="connsiteX1" fmla="*/ 59802 w 456093"/>
                    <a:gd name="connsiteY1" fmla="*/ 398410 h 662987"/>
                    <a:gd name="connsiteX2" fmla="*/ 112595 w 456093"/>
                    <a:gd name="connsiteY2" fmla="*/ 647653 h 662987"/>
                    <a:gd name="connsiteX3" fmla="*/ 55161 w 456093"/>
                    <a:gd name="connsiteY3" fmla="*/ 662988 h 662987"/>
                    <a:gd name="connsiteX4" fmla="*/ 0 w 456093"/>
                    <a:gd name="connsiteY4" fmla="*/ 386964 h 662987"/>
                    <a:gd name="connsiteX5" fmla="*/ 456094 w 456093"/>
                    <a:gd name="connsiteY5" fmla="*/ 0 h 662987"/>
                    <a:gd name="connsiteX6" fmla="*/ 455684 w 456093"/>
                    <a:gd name="connsiteY6" fmla="*/ 60601 h 662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6093" h="662987">
                      <a:moveTo>
                        <a:pt x="455684" y="60601"/>
                      </a:moveTo>
                      <a:cubicBezTo>
                        <a:pt x="236858" y="61480"/>
                        <a:pt x="59802" y="212385"/>
                        <a:pt x="59802" y="398410"/>
                      </a:cubicBezTo>
                      <a:cubicBezTo>
                        <a:pt x="59802" y="439482"/>
                        <a:pt x="84600" y="546773"/>
                        <a:pt x="112595" y="647653"/>
                      </a:cubicBezTo>
                      <a:lnTo>
                        <a:pt x="55161" y="662988"/>
                      </a:lnTo>
                      <a:cubicBezTo>
                        <a:pt x="23112" y="547442"/>
                        <a:pt x="0" y="434017"/>
                        <a:pt x="0" y="386964"/>
                      </a:cubicBezTo>
                      <a:cubicBezTo>
                        <a:pt x="0" y="173242"/>
                        <a:pt x="204008" y="0"/>
                        <a:pt x="456094" y="0"/>
                      </a:cubicBezTo>
                      <a:lnTo>
                        <a:pt x="455684" y="606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23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0" name="Freeform: Shape 529">
                  <a:extLst>
                    <a:ext uri="{FF2B5EF4-FFF2-40B4-BE49-F238E27FC236}">
                      <a16:creationId xmlns:a16="http://schemas.microsoft.com/office/drawing/2014/main" id="{431E9028-8180-1776-CC90-F8730E2F54BB}"/>
                    </a:ext>
                  </a:extLst>
                </p:cNvPr>
                <p:cNvSpPr/>
                <p:nvPr/>
              </p:nvSpPr>
              <p:spPr>
                <a:xfrm rot="6234934">
                  <a:off x="5947311" y="4360622"/>
                  <a:ext cx="162258" cy="361720"/>
                </a:xfrm>
                <a:custGeom>
                  <a:avLst/>
                  <a:gdLst>
                    <a:gd name="connsiteX0" fmla="*/ 817 w 146779"/>
                    <a:gd name="connsiteY0" fmla="*/ 41328 h 334695"/>
                    <a:gd name="connsiteX1" fmla="*/ 20630 w 146779"/>
                    <a:gd name="connsiteY1" fmla="*/ 7517 h 334695"/>
                    <a:gd name="connsiteX2" fmla="*/ 46771 w 146779"/>
                    <a:gd name="connsiteY2" fmla="*/ 839 h 334695"/>
                    <a:gd name="connsiteX3" fmla="*/ 79752 w 146779"/>
                    <a:gd name="connsiteY3" fmla="*/ 21141 h 334695"/>
                    <a:gd name="connsiteX4" fmla="*/ 145965 w 146779"/>
                    <a:gd name="connsiteY4" fmla="*/ 293371 h 334695"/>
                    <a:gd name="connsiteX5" fmla="*/ 126143 w 146779"/>
                    <a:gd name="connsiteY5" fmla="*/ 327173 h 334695"/>
                    <a:gd name="connsiteX6" fmla="*/ 100002 w 146779"/>
                    <a:gd name="connsiteY6" fmla="*/ 333861 h 334695"/>
                    <a:gd name="connsiteX7" fmla="*/ 67021 w 146779"/>
                    <a:gd name="connsiteY7" fmla="*/ 313540 h 334695"/>
                    <a:gd name="connsiteX8" fmla="*/ 817 w 146779"/>
                    <a:gd name="connsiteY8" fmla="*/ 41328 h 334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6779" h="334695">
                      <a:moveTo>
                        <a:pt x="817" y="41328"/>
                      </a:moveTo>
                      <a:cubicBezTo>
                        <a:pt x="-2826" y="26386"/>
                        <a:pt x="6055" y="11243"/>
                        <a:pt x="20630" y="7517"/>
                      </a:cubicBezTo>
                      <a:lnTo>
                        <a:pt x="46771" y="839"/>
                      </a:lnTo>
                      <a:cubicBezTo>
                        <a:pt x="61346" y="-2897"/>
                        <a:pt x="76117" y="6198"/>
                        <a:pt x="79752" y="21141"/>
                      </a:cubicBezTo>
                      <a:lnTo>
                        <a:pt x="145965" y="293371"/>
                      </a:lnTo>
                      <a:cubicBezTo>
                        <a:pt x="149599" y="308314"/>
                        <a:pt x="140727" y="323447"/>
                        <a:pt x="126143" y="327173"/>
                      </a:cubicBezTo>
                      <a:lnTo>
                        <a:pt x="100002" y="333861"/>
                      </a:lnTo>
                      <a:cubicBezTo>
                        <a:pt x="85427" y="337587"/>
                        <a:pt x="70656" y="328492"/>
                        <a:pt x="67021" y="313540"/>
                      </a:cubicBezTo>
                      <a:lnTo>
                        <a:pt x="817" y="41328"/>
                      </a:lnTo>
                      <a:close/>
                    </a:path>
                  </a:pathLst>
                </a:custGeom>
                <a:solidFill>
                  <a:srgbClr val="494949"/>
                </a:solidFill>
                <a:ln w="923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pic>
              <p:nvPicPr>
                <p:cNvPr id="531" name="Picture 530" descr="A black background with white lines&#10;&#10;Description automatically generated">
                  <a:extLst>
                    <a:ext uri="{FF2B5EF4-FFF2-40B4-BE49-F238E27FC236}">
                      <a16:creationId xmlns:a16="http://schemas.microsoft.com/office/drawing/2014/main" id="{50222CE9-C11A-34A5-292B-EBD586DFB3B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79752"/>
                <a:stretch/>
              </p:blipFill>
              <p:spPr>
                <a:xfrm>
                  <a:off x="5304559" y="5113109"/>
                  <a:ext cx="990634" cy="213604"/>
                </a:xfrm>
                <a:prstGeom prst="rect">
                  <a:avLst/>
                </a:prstGeom>
              </p:spPr>
            </p:pic>
            <p:sp>
              <p:nvSpPr>
                <p:cNvPr id="548" name="Rectangle: Top Corners Rounded 547">
                  <a:extLst>
                    <a:ext uri="{FF2B5EF4-FFF2-40B4-BE49-F238E27FC236}">
                      <a16:creationId xmlns:a16="http://schemas.microsoft.com/office/drawing/2014/main" id="{E1030551-AFAA-9E7A-4645-89D0E4E083B0}"/>
                    </a:ext>
                  </a:extLst>
                </p:cNvPr>
                <p:cNvSpPr/>
                <p:nvPr/>
              </p:nvSpPr>
              <p:spPr>
                <a:xfrm rot="16200000">
                  <a:off x="5374376" y="4975330"/>
                  <a:ext cx="207886" cy="68965"/>
                </a:xfrm>
                <a:prstGeom prst="round2SameRect">
                  <a:avLst>
                    <a:gd name="adj1" fmla="val 25001"/>
                    <a:gd name="adj2" fmla="val 0"/>
                  </a:avLst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51" name="Rectangle: Rounded Corners 550">
                  <a:extLst>
                    <a:ext uri="{FF2B5EF4-FFF2-40B4-BE49-F238E27FC236}">
                      <a16:creationId xmlns:a16="http://schemas.microsoft.com/office/drawing/2014/main" id="{6AFFCBEE-5E25-16B2-76F8-0B84DFF8696A}"/>
                    </a:ext>
                  </a:extLst>
                </p:cNvPr>
                <p:cNvSpPr/>
                <p:nvPr/>
              </p:nvSpPr>
              <p:spPr>
                <a:xfrm rot="16200000">
                  <a:off x="5396245" y="4977849"/>
                  <a:ext cx="267446" cy="63927"/>
                </a:xfrm>
                <a:prstGeom prst="roundRect">
                  <a:avLst>
                    <a:gd name="adj" fmla="val 36843"/>
                  </a:avLst>
                </a:prstGeom>
                <a:solidFill>
                  <a:srgbClr val="49494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52" name="Group 551">
                  <a:extLst>
                    <a:ext uri="{FF2B5EF4-FFF2-40B4-BE49-F238E27FC236}">
                      <a16:creationId xmlns:a16="http://schemas.microsoft.com/office/drawing/2014/main" id="{AB838FAE-230E-C81B-62A4-86268EE06895}"/>
                    </a:ext>
                  </a:extLst>
                </p:cNvPr>
                <p:cNvGrpSpPr/>
                <p:nvPr/>
              </p:nvGrpSpPr>
              <p:grpSpPr>
                <a:xfrm rot="10800000">
                  <a:off x="6476369" y="4875783"/>
                  <a:ext cx="118855" cy="267446"/>
                  <a:chOff x="7603605" y="4893973"/>
                  <a:chExt cx="113062" cy="267446"/>
                </a:xfrm>
              </p:grpSpPr>
              <p:sp>
                <p:nvSpPr>
                  <p:cNvPr id="553" name="Rectangle: Top Corners Rounded 552">
                    <a:extLst>
                      <a:ext uri="{FF2B5EF4-FFF2-40B4-BE49-F238E27FC236}">
                        <a16:creationId xmlns:a16="http://schemas.microsoft.com/office/drawing/2014/main" id="{F1E03A76-FA06-6118-D0BB-25E3C31BF52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34456" y="4992907"/>
                    <a:ext cx="207886" cy="69587"/>
                  </a:xfrm>
                  <a:prstGeom prst="round2SameRect">
                    <a:avLst>
                      <a:gd name="adj1" fmla="val 25001"/>
                      <a:gd name="adj2" fmla="val 0"/>
                    </a:avLst>
                  </a:prstGeom>
                  <a:solidFill>
                    <a:srgbClr val="0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54" name="Rectangle: Rounded Corners 553">
                    <a:extLst>
                      <a:ext uri="{FF2B5EF4-FFF2-40B4-BE49-F238E27FC236}">
                        <a16:creationId xmlns:a16="http://schemas.microsoft.com/office/drawing/2014/main" id="{BDBFD962-78DA-3483-1591-70B2A4FB047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50981" y="4995732"/>
                    <a:ext cx="267446" cy="63927"/>
                  </a:xfrm>
                  <a:prstGeom prst="roundRect">
                    <a:avLst>
                      <a:gd name="adj" fmla="val 36843"/>
                    </a:avLst>
                  </a:prstGeom>
                  <a:solidFill>
                    <a:srgbClr val="49494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517" name="Group 516">
              <a:extLst>
                <a:ext uri="{FF2B5EF4-FFF2-40B4-BE49-F238E27FC236}">
                  <a16:creationId xmlns:a16="http://schemas.microsoft.com/office/drawing/2014/main" id="{93D897E3-0786-6024-CB6F-2B77AC2836C8}"/>
                </a:ext>
              </a:extLst>
            </p:cNvPr>
            <p:cNvGrpSpPr/>
            <p:nvPr/>
          </p:nvGrpSpPr>
          <p:grpSpPr>
            <a:xfrm>
              <a:off x="6012240" y="6894246"/>
              <a:ext cx="192024" cy="188611"/>
              <a:chOff x="2642012" y="3050744"/>
              <a:chExt cx="459478" cy="451313"/>
            </a:xfrm>
          </p:grpSpPr>
          <p:sp>
            <p:nvSpPr>
              <p:cNvPr id="518" name="Mouth">
                <a:extLst>
                  <a:ext uri="{FF2B5EF4-FFF2-40B4-BE49-F238E27FC236}">
                    <a16:creationId xmlns:a16="http://schemas.microsoft.com/office/drawing/2014/main" id="{52171F00-EB5E-0A18-4468-7BF45292FCC8}"/>
                  </a:ext>
                </a:extLst>
              </p:cNvPr>
              <p:cNvSpPr/>
              <p:nvPr/>
            </p:nvSpPr>
            <p:spPr>
              <a:xfrm>
                <a:off x="2643723" y="3050744"/>
                <a:ext cx="451314" cy="451313"/>
              </a:xfrm>
              <a:prstGeom prst="pie">
                <a:avLst>
                  <a:gd name="adj1" fmla="val 0"/>
                  <a:gd name="adj2" fmla="val 1068569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1" name="Teeth">
                <a:extLst>
                  <a:ext uri="{FF2B5EF4-FFF2-40B4-BE49-F238E27FC236}">
                    <a16:creationId xmlns:a16="http://schemas.microsoft.com/office/drawing/2014/main" id="{C1FCA4B4-A6BF-F04C-2DCA-2F69D0B84432}"/>
                  </a:ext>
                </a:extLst>
              </p:cNvPr>
              <p:cNvSpPr/>
              <p:nvPr/>
            </p:nvSpPr>
            <p:spPr>
              <a:xfrm>
                <a:off x="2642012" y="3274059"/>
                <a:ext cx="459478" cy="87790"/>
              </a:xfrm>
              <a:custGeom>
                <a:avLst/>
                <a:gdLst>
                  <a:gd name="connsiteX0" fmla="*/ 451190 w 451190"/>
                  <a:gd name="connsiteY0" fmla="*/ 0 h 87790"/>
                  <a:gd name="connsiteX1" fmla="*/ 433835 w 451190"/>
                  <a:gd name="connsiteY1" fmla="*/ 86926 h 87790"/>
                  <a:gd name="connsiteX2" fmla="*/ 433260 w 451190"/>
                  <a:gd name="connsiteY2" fmla="*/ 87790 h 87790"/>
                  <a:gd name="connsiteX3" fmla="*/ 437586 w 451190"/>
                  <a:gd name="connsiteY3" fmla="*/ 66121 h 87790"/>
                  <a:gd name="connsiteX4" fmla="*/ 211930 w 451190"/>
                  <a:gd name="connsiteY4" fmla="*/ 66121 h 87790"/>
                  <a:gd name="connsiteX5" fmla="*/ 15279 w 451190"/>
                  <a:gd name="connsiteY5" fmla="*/ 72662 h 87790"/>
                  <a:gd name="connsiteX6" fmla="*/ 0 w 451190"/>
                  <a:gd name="connsiteY6" fmla="*/ 7502 h 87790"/>
                  <a:gd name="connsiteX7" fmla="*/ 225534 w 451190"/>
                  <a:gd name="connsiteY7" fmla="*/ 0 h 87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1190" h="87790">
                    <a:moveTo>
                      <a:pt x="451190" y="0"/>
                    </a:moveTo>
                    <a:cubicBezTo>
                      <a:pt x="451190" y="30791"/>
                      <a:pt x="445018" y="60160"/>
                      <a:pt x="433835" y="86926"/>
                    </a:cubicBezTo>
                    <a:lnTo>
                      <a:pt x="433260" y="87790"/>
                    </a:lnTo>
                    <a:lnTo>
                      <a:pt x="437586" y="66121"/>
                    </a:lnTo>
                    <a:lnTo>
                      <a:pt x="211930" y="66121"/>
                    </a:lnTo>
                    <a:lnTo>
                      <a:pt x="15279" y="72662"/>
                    </a:lnTo>
                    <a:lnTo>
                      <a:pt x="0" y="7502"/>
                    </a:lnTo>
                    <a:lnTo>
                      <a:pt x="22553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6086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Rectangle 509">
            <a:extLst>
              <a:ext uri="{FF2B5EF4-FFF2-40B4-BE49-F238E27FC236}">
                <a16:creationId xmlns:a16="http://schemas.microsoft.com/office/drawing/2014/main" id="{956FB51E-EC27-81A5-A467-3659DFCD0FF5}"/>
              </a:ext>
            </a:extLst>
          </p:cNvPr>
          <p:cNvSpPr/>
          <p:nvPr/>
        </p:nvSpPr>
        <p:spPr>
          <a:xfrm>
            <a:off x="-2279486" y="-3190424"/>
            <a:ext cx="16750959" cy="8342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aphic 40" descr="Circles and an organic shape">
            <a:extLst>
              <a:ext uri="{FF2B5EF4-FFF2-40B4-BE49-F238E27FC236}">
                <a16:creationId xmlns:a16="http://schemas.microsoft.com/office/drawing/2014/main" id="{E30D328D-061E-412B-E984-E18753646140}"/>
              </a:ext>
            </a:extLst>
          </p:cNvPr>
          <p:cNvGrpSpPr/>
          <p:nvPr/>
        </p:nvGrpSpPr>
        <p:grpSpPr>
          <a:xfrm>
            <a:off x="2475995" y="-919950"/>
            <a:ext cx="4249462" cy="2888226"/>
            <a:chOff x="4748539" y="1755973"/>
            <a:chExt cx="2118694" cy="1412452"/>
          </a:xfrm>
          <a:solidFill>
            <a:schemeClr val="accent2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F20574AC-A8E7-0807-2623-D64DA03652DC}"/>
                </a:ext>
              </a:extLst>
            </p:cNvPr>
            <p:cNvSpPr/>
            <p:nvPr/>
          </p:nvSpPr>
          <p:spPr>
            <a:xfrm>
              <a:off x="4770527" y="1775374"/>
              <a:ext cx="2096706" cy="1370528"/>
            </a:xfrm>
            <a:custGeom>
              <a:avLst/>
              <a:gdLst>
                <a:gd name="connsiteX0" fmla="*/ 2092146 w 2096706"/>
                <a:gd name="connsiteY0" fmla="*/ 641931 h 1370528"/>
                <a:gd name="connsiteX1" fmla="*/ 2096707 w 2096706"/>
                <a:gd name="connsiteY1" fmla="*/ 646492 h 1370528"/>
                <a:gd name="connsiteX2" fmla="*/ 2060209 w 2096706"/>
                <a:gd name="connsiteY2" fmla="*/ 682990 h 1370528"/>
                <a:gd name="connsiteX3" fmla="*/ 2055648 w 2096706"/>
                <a:gd name="connsiteY3" fmla="*/ 678429 h 1370528"/>
                <a:gd name="connsiteX4" fmla="*/ 2092146 w 2096706"/>
                <a:gd name="connsiteY4" fmla="*/ 641931 h 1370528"/>
                <a:gd name="connsiteX5" fmla="*/ 2044112 w 2096706"/>
                <a:gd name="connsiteY5" fmla="*/ 593897 h 1370528"/>
                <a:gd name="connsiteX6" fmla="*/ 2048673 w 2096706"/>
                <a:gd name="connsiteY6" fmla="*/ 598458 h 1370528"/>
                <a:gd name="connsiteX7" fmla="*/ 2012175 w 2096706"/>
                <a:gd name="connsiteY7" fmla="*/ 634956 h 1370528"/>
                <a:gd name="connsiteX8" fmla="*/ 2007614 w 2096706"/>
                <a:gd name="connsiteY8" fmla="*/ 630395 h 1370528"/>
                <a:gd name="connsiteX9" fmla="*/ 2044112 w 2096706"/>
                <a:gd name="connsiteY9" fmla="*/ 593897 h 1370528"/>
                <a:gd name="connsiteX10" fmla="*/ 1383942 w 2096706"/>
                <a:gd name="connsiteY10" fmla="*/ 590671 h 1370528"/>
                <a:gd name="connsiteX11" fmla="*/ 1379380 w 2096706"/>
                <a:gd name="connsiteY11" fmla="*/ 586109 h 1370528"/>
                <a:gd name="connsiteX12" fmla="*/ 1415878 w 2096706"/>
                <a:gd name="connsiteY12" fmla="*/ 549611 h 1370528"/>
                <a:gd name="connsiteX13" fmla="*/ 1420440 w 2096706"/>
                <a:gd name="connsiteY13" fmla="*/ 554173 h 1370528"/>
                <a:gd name="connsiteX14" fmla="*/ 1383942 w 2096706"/>
                <a:gd name="connsiteY14" fmla="*/ 590671 h 1370528"/>
                <a:gd name="connsiteX15" fmla="*/ 1395484 w 2096706"/>
                <a:gd name="connsiteY15" fmla="*/ 675209 h 1370528"/>
                <a:gd name="connsiteX16" fmla="*/ 1358986 w 2096706"/>
                <a:gd name="connsiteY16" fmla="*/ 711707 h 1370528"/>
                <a:gd name="connsiteX17" fmla="*/ 1354425 w 2096706"/>
                <a:gd name="connsiteY17" fmla="*/ 707146 h 1370528"/>
                <a:gd name="connsiteX18" fmla="*/ 1390923 w 2096706"/>
                <a:gd name="connsiteY18" fmla="*/ 670648 h 1370528"/>
                <a:gd name="connsiteX19" fmla="*/ 1395484 w 2096706"/>
                <a:gd name="connsiteY19" fmla="*/ 675209 h 1370528"/>
                <a:gd name="connsiteX20" fmla="*/ 1438957 w 2096706"/>
                <a:gd name="connsiteY20" fmla="*/ 718681 h 1370528"/>
                <a:gd name="connsiteX21" fmla="*/ 1443518 w 2096706"/>
                <a:gd name="connsiteY21" fmla="*/ 723243 h 1370528"/>
                <a:gd name="connsiteX22" fmla="*/ 1407020 w 2096706"/>
                <a:gd name="connsiteY22" fmla="*/ 759741 h 1370528"/>
                <a:gd name="connsiteX23" fmla="*/ 1402459 w 2096706"/>
                <a:gd name="connsiteY23" fmla="*/ 755179 h 1370528"/>
                <a:gd name="connsiteX24" fmla="*/ 1438957 w 2096706"/>
                <a:gd name="connsiteY24" fmla="*/ 718681 h 1370528"/>
                <a:gd name="connsiteX25" fmla="*/ 1431976 w 2096706"/>
                <a:gd name="connsiteY25" fmla="*/ 638711 h 1370528"/>
                <a:gd name="connsiteX26" fmla="*/ 1427414 w 2096706"/>
                <a:gd name="connsiteY26" fmla="*/ 634150 h 1370528"/>
                <a:gd name="connsiteX27" fmla="*/ 1463912 w 2096706"/>
                <a:gd name="connsiteY27" fmla="*/ 597652 h 1370528"/>
                <a:gd name="connsiteX28" fmla="*/ 1468474 w 2096706"/>
                <a:gd name="connsiteY28" fmla="*/ 602213 h 1370528"/>
                <a:gd name="connsiteX29" fmla="*/ 1431976 w 2096706"/>
                <a:gd name="connsiteY29" fmla="*/ 638711 h 1370528"/>
                <a:gd name="connsiteX30" fmla="*/ 1452370 w 2096706"/>
                <a:gd name="connsiteY30" fmla="*/ 513120 h 1370528"/>
                <a:gd name="connsiteX31" fmla="*/ 1488868 w 2096706"/>
                <a:gd name="connsiteY31" fmla="*/ 476622 h 1370528"/>
                <a:gd name="connsiteX32" fmla="*/ 1493429 w 2096706"/>
                <a:gd name="connsiteY32" fmla="*/ 481183 h 1370528"/>
                <a:gd name="connsiteX33" fmla="*/ 1456931 w 2096706"/>
                <a:gd name="connsiteY33" fmla="*/ 517681 h 1370528"/>
                <a:gd name="connsiteX34" fmla="*/ 1452370 w 2096706"/>
                <a:gd name="connsiteY34" fmla="*/ 513120 h 1370528"/>
                <a:gd name="connsiteX35" fmla="*/ 1486990 w 2096706"/>
                <a:gd name="connsiteY35" fmla="*/ 766715 h 1370528"/>
                <a:gd name="connsiteX36" fmla="*/ 1491552 w 2096706"/>
                <a:gd name="connsiteY36" fmla="*/ 771277 h 1370528"/>
                <a:gd name="connsiteX37" fmla="*/ 1455054 w 2096706"/>
                <a:gd name="connsiteY37" fmla="*/ 807775 h 1370528"/>
                <a:gd name="connsiteX38" fmla="*/ 1450492 w 2096706"/>
                <a:gd name="connsiteY38" fmla="*/ 803213 h 1370528"/>
                <a:gd name="connsiteX39" fmla="*/ 1486990 w 2096706"/>
                <a:gd name="connsiteY39" fmla="*/ 766715 h 1370528"/>
                <a:gd name="connsiteX40" fmla="*/ 1480010 w 2096706"/>
                <a:gd name="connsiteY40" fmla="*/ 686745 h 1370528"/>
                <a:gd name="connsiteX41" fmla="*/ 1475448 w 2096706"/>
                <a:gd name="connsiteY41" fmla="*/ 682184 h 1370528"/>
                <a:gd name="connsiteX42" fmla="*/ 1511946 w 2096706"/>
                <a:gd name="connsiteY42" fmla="*/ 645686 h 1370528"/>
                <a:gd name="connsiteX43" fmla="*/ 1516507 w 2096706"/>
                <a:gd name="connsiteY43" fmla="*/ 650247 h 1370528"/>
                <a:gd name="connsiteX44" fmla="*/ 1480010 w 2096706"/>
                <a:gd name="connsiteY44" fmla="*/ 686745 h 1370528"/>
                <a:gd name="connsiteX45" fmla="*/ 1674042 w 2096706"/>
                <a:gd name="connsiteY45" fmla="*/ 588793 h 1370528"/>
                <a:gd name="connsiteX46" fmla="*/ 1669480 w 2096706"/>
                <a:gd name="connsiteY46" fmla="*/ 584232 h 1370528"/>
                <a:gd name="connsiteX47" fmla="*/ 1705978 w 2096706"/>
                <a:gd name="connsiteY47" fmla="*/ 547734 h 1370528"/>
                <a:gd name="connsiteX48" fmla="*/ 1710540 w 2096706"/>
                <a:gd name="connsiteY48" fmla="*/ 552295 h 1370528"/>
                <a:gd name="connsiteX49" fmla="*/ 1674042 w 2096706"/>
                <a:gd name="connsiteY49" fmla="*/ 588793 h 1370528"/>
                <a:gd name="connsiteX50" fmla="*/ 1685578 w 2096706"/>
                <a:gd name="connsiteY50" fmla="*/ 673332 h 1370528"/>
                <a:gd name="connsiteX51" fmla="*/ 1649086 w 2096706"/>
                <a:gd name="connsiteY51" fmla="*/ 709830 h 1370528"/>
                <a:gd name="connsiteX52" fmla="*/ 1644525 w 2096706"/>
                <a:gd name="connsiteY52" fmla="*/ 705268 h 1370528"/>
                <a:gd name="connsiteX53" fmla="*/ 1681016 w 2096706"/>
                <a:gd name="connsiteY53" fmla="*/ 668770 h 1370528"/>
                <a:gd name="connsiteX54" fmla="*/ 1685578 w 2096706"/>
                <a:gd name="connsiteY54" fmla="*/ 673332 h 1370528"/>
                <a:gd name="connsiteX55" fmla="*/ 1650957 w 2096706"/>
                <a:gd name="connsiteY55" fmla="*/ 419723 h 1370528"/>
                <a:gd name="connsiteX56" fmla="*/ 1646396 w 2096706"/>
                <a:gd name="connsiteY56" fmla="*/ 415162 h 1370528"/>
                <a:gd name="connsiteX57" fmla="*/ 1682893 w 2096706"/>
                <a:gd name="connsiteY57" fmla="*/ 378664 h 1370528"/>
                <a:gd name="connsiteX58" fmla="*/ 1687455 w 2096706"/>
                <a:gd name="connsiteY58" fmla="*/ 383225 h 1370528"/>
                <a:gd name="connsiteX59" fmla="*/ 1650957 w 2096706"/>
                <a:gd name="connsiteY59" fmla="*/ 419723 h 1370528"/>
                <a:gd name="connsiteX60" fmla="*/ 1657938 w 2096706"/>
                <a:gd name="connsiteY60" fmla="*/ 499700 h 1370528"/>
                <a:gd name="connsiteX61" fmla="*/ 1662499 w 2096706"/>
                <a:gd name="connsiteY61" fmla="*/ 504262 h 1370528"/>
                <a:gd name="connsiteX62" fmla="*/ 1626001 w 2096706"/>
                <a:gd name="connsiteY62" fmla="*/ 540760 h 1370528"/>
                <a:gd name="connsiteX63" fmla="*/ 1621440 w 2096706"/>
                <a:gd name="connsiteY63" fmla="*/ 536198 h 1370528"/>
                <a:gd name="connsiteX64" fmla="*/ 1657938 w 2096706"/>
                <a:gd name="connsiteY64" fmla="*/ 499700 h 1370528"/>
                <a:gd name="connsiteX65" fmla="*/ 1632976 w 2096706"/>
                <a:gd name="connsiteY65" fmla="*/ 620730 h 1370528"/>
                <a:gd name="connsiteX66" fmla="*/ 1637537 w 2096706"/>
                <a:gd name="connsiteY66" fmla="*/ 625291 h 1370528"/>
                <a:gd name="connsiteX67" fmla="*/ 1601046 w 2096706"/>
                <a:gd name="connsiteY67" fmla="*/ 661789 h 1370528"/>
                <a:gd name="connsiteX68" fmla="*/ 1596484 w 2096706"/>
                <a:gd name="connsiteY68" fmla="*/ 657228 h 1370528"/>
                <a:gd name="connsiteX69" fmla="*/ 1632976 w 2096706"/>
                <a:gd name="connsiteY69" fmla="*/ 620730 h 1370528"/>
                <a:gd name="connsiteX70" fmla="*/ 1577967 w 2096706"/>
                <a:gd name="connsiteY70" fmla="*/ 492719 h 1370528"/>
                <a:gd name="connsiteX71" fmla="*/ 1573406 w 2096706"/>
                <a:gd name="connsiteY71" fmla="*/ 488158 h 1370528"/>
                <a:gd name="connsiteX72" fmla="*/ 1609904 w 2096706"/>
                <a:gd name="connsiteY72" fmla="*/ 451660 h 1370528"/>
                <a:gd name="connsiteX73" fmla="*/ 1614466 w 2096706"/>
                <a:gd name="connsiteY73" fmla="*/ 456221 h 1370528"/>
                <a:gd name="connsiteX74" fmla="*/ 1577967 w 2096706"/>
                <a:gd name="connsiteY74" fmla="*/ 492719 h 1370528"/>
                <a:gd name="connsiteX75" fmla="*/ 1584942 w 2096706"/>
                <a:gd name="connsiteY75" fmla="*/ 572690 h 1370528"/>
                <a:gd name="connsiteX76" fmla="*/ 1589503 w 2096706"/>
                <a:gd name="connsiteY76" fmla="*/ 577251 h 1370528"/>
                <a:gd name="connsiteX77" fmla="*/ 1553012 w 2096706"/>
                <a:gd name="connsiteY77" fmla="*/ 613749 h 1370528"/>
                <a:gd name="connsiteX78" fmla="*/ 1548451 w 2096706"/>
                <a:gd name="connsiteY78" fmla="*/ 609188 h 1370528"/>
                <a:gd name="connsiteX79" fmla="*/ 1584942 w 2096706"/>
                <a:gd name="connsiteY79" fmla="*/ 572690 h 1370528"/>
                <a:gd name="connsiteX80" fmla="*/ 1529927 w 2096706"/>
                <a:gd name="connsiteY80" fmla="*/ 444685 h 1370528"/>
                <a:gd name="connsiteX81" fmla="*/ 1525366 w 2096706"/>
                <a:gd name="connsiteY81" fmla="*/ 440124 h 1370528"/>
                <a:gd name="connsiteX82" fmla="*/ 1561864 w 2096706"/>
                <a:gd name="connsiteY82" fmla="*/ 403626 h 1370528"/>
                <a:gd name="connsiteX83" fmla="*/ 1566425 w 2096706"/>
                <a:gd name="connsiteY83" fmla="*/ 408187 h 1370528"/>
                <a:gd name="connsiteX84" fmla="*/ 1529927 w 2096706"/>
                <a:gd name="connsiteY84" fmla="*/ 444685 h 1370528"/>
                <a:gd name="connsiteX85" fmla="*/ 1536908 w 2096706"/>
                <a:gd name="connsiteY85" fmla="*/ 524656 h 1370528"/>
                <a:gd name="connsiteX86" fmla="*/ 1541470 w 2096706"/>
                <a:gd name="connsiteY86" fmla="*/ 529217 h 1370528"/>
                <a:gd name="connsiteX87" fmla="*/ 1504978 w 2096706"/>
                <a:gd name="connsiteY87" fmla="*/ 565715 h 1370528"/>
                <a:gd name="connsiteX88" fmla="*/ 1500417 w 2096706"/>
                <a:gd name="connsiteY88" fmla="*/ 561154 h 1370528"/>
                <a:gd name="connsiteX89" fmla="*/ 1536908 w 2096706"/>
                <a:gd name="connsiteY89" fmla="*/ 524656 h 1370528"/>
                <a:gd name="connsiteX90" fmla="*/ 1535031 w 2096706"/>
                <a:gd name="connsiteY90" fmla="*/ 814756 h 1370528"/>
                <a:gd name="connsiteX91" fmla="*/ 1539592 w 2096706"/>
                <a:gd name="connsiteY91" fmla="*/ 819317 h 1370528"/>
                <a:gd name="connsiteX92" fmla="*/ 1503094 w 2096706"/>
                <a:gd name="connsiteY92" fmla="*/ 855815 h 1370528"/>
                <a:gd name="connsiteX93" fmla="*/ 1498533 w 2096706"/>
                <a:gd name="connsiteY93" fmla="*/ 851254 h 1370528"/>
                <a:gd name="connsiteX94" fmla="*/ 1535031 w 2096706"/>
                <a:gd name="connsiteY94" fmla="*/ 814756 h 1370528"/>
                <a:gd name="connsiteX95" fmla="*/ 1528050 w 2096706"/>
                <a:gd name="connsiteY95" fmla="*/ 734779 h 1370528"/>
                <a:gd name="connsiteX96" fmla="*/ 1523488 w 2096706"/>
                <a:gd name="connsiteY96" fmla="*/ 730217 h 1370528"/>
                <a:gd name="connsiteX97" fmla="*/ 1559986 w 2096706"/>
                <a:gd name="connsiteY97" fmla="*/ 693719 h 1370528"/>
                <a:gd name="connsiteX98" fmla="*/ 1564548 w 2096706"/>
                <a:gd name="connsiteY98" fmla="*/ 698281 h 1370528"/>
                <a:gd name="connsiteX99" fmla="*/ 1528050 w 2096706"/>
                <a:gd name="connsiteY99" fmla="*/ 734779 h 1370528"/>
                <a:gd name="connsiteX100" fmla="*/ 1583071 w 2096706"/>
                <a:gd name="connsiteY100" fmla="*/ 862789 h 1370528"/>
                <a:gd name="connsiteX101" fmla="*/ 1587632 w 2096706"/>
                <a:gd name="connsiteY101" fmla="*/ 867351 h 1370528"/>
                <a:gd name="connsiteX102" fmla="*/ 1551134 w 2096706"/>
                <a:gd name="connsiteY102" fmla="*/ 903849 h 1370528"/>
                <a:gd name="connsiteX103" fmla="*/ 1546573 w 2096706"/>
                <a:gd name="connsiteY103" fmla="*/ 899287 h 1370528"/>
                <a:gd name="connsiteX104" fmla="*/ 1583071 w 2096706"/>
                <a:gd name="connsiteY104" fmla="*/ 862789 h 1370528"/>
                <a:gd name="connsiteX105" fmla="*/ 1576084 w 2096706"/>
                <a:gd name="connsiteY105" fmla="*/ 782819 h 1370528"/>
                <a:gd name="connsiteX106" fmla="*/ 1571522 w 2096706"/>
                <a:gd name="connsiteY106" fmla="*/ 778258 h 1370528"/>
                <a:gd name="connsiteX107" fmla="*/ 1608020 w 2096706"/>
                <a:gd name="connsiteY107" fmla="*/ 741760 h 1370528"/>
                <a:gd name="connsiteX108" fmla="*/ 1612582 w 2096706"/>
                <a:gd name="connsiteY108" fmla="*/ 746321 h 1370528"/>
                <a:gd name="connsiteX109" fmla="*/ 1576084 w 2096706"/>
                <a:gd name="connsiteY109" fmla="*/ 782819 h 1370528"/>
                <a:gd name="connsiteX110" fmla="*/ 1631105 w 2096706"/>
                <a:gd name="connsiteY110" fmla="*/ 910830 h 1370528"/>
                <a:gd name="connsiteX111" fmla="*/ 1635666 w 2096706"/>
                <a:gd name="connsiteY111" fmla="*/ 915391 h 1370528"/>
                <a:gd name="connsiteX112" fmla="*/ 1599168 w 2096706"/>
                <a:gd name="connsiteY112" fmla="*/ 951889 h 1370528"/>
                <a:gd name="connsiteX113" fmla="*/ 1594607 w 2096706"/>
                <a:gd name="connsiteY113" fmla="*/ 947328 h 1370528"/>
                <a:gd name="connsiteX114" fmla="*/ 1631105 w 2096706"/>
                <a:gd name="connsiteY114" fmla="*/ 910830 h 1370528"/>
                <a:gd name="connsiteX115" fmla="*/ 1624130 w 2096706"/>
                <a:gd name="connsiteY115" fmla="*/ 830859 h 1370528"/>
                <a:gd name="connsiteX116" fmla="*/ 1619569 w 2096706"/>
                <a:gd name="connsiteY116" fmla="*/ 826298 h 1370528"/>
                <a:gd name="connsiteX117" fmla="*/ 1656060 w 2096706"/>
                <a:gd name="connsiteY117" fmla="*/ 789800 h 1370528"/>
                <a:gd name="connsiteX118" fmla="*/ 1660622 w 2096706"/>
                <a:gd name="connsiteY118" fmla="*/ 794361 h 1370528"/>
                <a:gd name="connsiteX119" fmla="*/ 1624130 w 2096706"/>
                <a:gd name="connsiteY119" fmla="*/ 830859 h 1370528"/>
                <a:gd name="connsiteX120" fmla="*/ 1679145 w 2096706"/>
                <a:gd name="connsiteY120" fmla="*/ 958864 h 1370528"/>
                <a:gd name="connsiteX121" fmla="*/ 1683706 w 2096706"/>
                <a:gd name="connsiteY121" fmla="*/ 963425 h 1370528"/>
                <a:gd name="connsiteX122" fmla="*/ 1647208 w 2096706"/>
                <a:gd name="connsiteY122" fmla="*/ 999923 h 1370528"/>
                <a:gd name="connsiteX123" fmla="*/ 1642647 w 2096706"/>
                <a:gd name="connsiteY123" fmla="*/ 995361 h 1370528"/>
                <a:gd name="connsiteX124" fmla="*/ 1679145 w 2096706"/>
                <a:gd name="connsiteY124" fmla="*/ 958864 h 1370528"/>
                <a:gd name="connsiteX125" fmla="*/ 1672171 w 2096706"/>
                <a:gd name="connsiteY125" fmla="*/ 878893 h 1370528"/>
                <a:gd name="connsiteX126" fmla="*/ 1667609 w 2096706"/>
                <a:gd name="connsiteY126" fmla="*/ 874332 h 1370528"/>
                <a:gd name="connsiteX127" fmla="*/ 1704101 w 2096706"/>
                <a:gd name="connsiteY127" fmla="*/ 837834 h 1370528"/>
                <a:gd name="connsiteX128" fmla="*/ 1708662 w 2096706"/>
                <a:gd name="connsiteY128" fmla="*/ 842395 h 1370528"/>
                <a:gd name="connsiteX129" fmla="*/ 1672171 w 2096706"/>
                <a:gd name="connsiteY129" fmla="*/ 878893 h 1370528"/>
                <a:gd name="connsiteX130" fmla="*/ 1697126 w 2096706"/>
                <a:gd name="connsiteY130" fmla="*/ 757863 h 1370528"/>
                <a:gd name="connsiteX131" fmla="*/ 1692565 w 2096706"/>
                <a:gd name="connsiteY131" fmla="*/ 753302 h 1370528"/>
                <a:gd name="connsiteX132" fmla="*/ 1729056 w 2096706"/>
                <a:gd name="connsiteY132" fmla="*/ 716804 h 1370528"/>
                <a:gd name="connsiteX133" fmla="*/ 1733618 w 2096706"/>
                <a:gd name="connsiteY133" fmla="*/ 721365 h 1370528"/>
                <a:gd name="connsiteX134" fmla="*/ 1697126 w 2096706"/>
                <a:gd name="connsiteY134" fmla="*/ 757863 h 1370528"/>
                <a:gd name="connsiteX135" fmla="*/ 1923082 w 2096706"/>
                <a:gd name="connsiteY135" fmla="*/ 618852 h 1370528"/>
                <a:gd name="connsiteX136" fmla="*/ 1927643 w 2096706"/>
                <a:gd name="connsiteY136" fmla="*/ 623414 h 1370528"/>
                <a:gd name="connsiteX137" fmla="*/ 1891146 w 2096706"/>
                <a:gd name="connsiteY137" fmla="*/ 659912 h 1370528"/>
                <a:gd name="connsiteX138" fmla="*/ 1886584 w 2096706"/>
                <a:gd name="connsiteY138" fmla="*/ 655350 h 1370528"/>
                <a:gd name="connsiteX139" fmla="*/ 1923082 w 2096706"/>
                <a:gd name="connsiteY139" fmla="*/ 618852 h 1370528"/>
                <a:gd name="connsiteX140" fmla="*/ 1911540 w 2096706"/>
                <a:gd name="connsiteY140" fmla="*/ 534321 h 1370528"/>
                <a:gd name="connsiteX141" fmla="*/ 1948038 w 2096706"/>
                <a:gd name="connsiteY141" fmla="*/ 497823 h 1370528"/>
                <a:gd name="connsiteX142" fmla="*/ 1952599 w 2096706"/>
                <a:gd name="connsiteY142" fmla="*/ 502384 h 1370528"/>
                <a:gd name="connsiteX143" fmla="*/ 1916101 w 2096706"/>
                <a:gd name="connsiteY143" fmla="*/ 538882 h 1370528"/>
                <a:gd name="connsiteX144" fmla="*/ 1911540 w 2096706"/>
                <a:gd name="connsiteY144" fmla="*/ 534321 h 1370528"/>
                <a:gd name="connsiteX145" fmla="*/ 1868061 w 2096706"/>
                <a:gd name="connsiteY145" fmla="*/ 490842 h 1370528"/>
                <a:gd name="connsiteX146" fmla="*/ 1863499 w 2096706"/>
                <a:gd name="connsiteY146" fmla="*/ 486280 h 1370528"/>
                <a:gd name="connsiteX147" fmla="*/ 1899997 w 2096706"/>
                <a:gd name="connsiteY147" fmla="*/ 449782 h 1370528"/>
                <a:gd name="connsiteX148" fmla="*/ 1904559 w 2096706"/>
                <a:gd name="connsiteY148" fmla="*/ 454344 h 1370528"/>
                <a:gd name="connsiteX149" fmla="*/ 1868061 w 2096706"/>
                <a:gd name="connsiteY149" fmla="*/ 490842 h 1370528"/>
                <a:gd name="connsiteX150" fmla="*/ 1875048 w 2096706"/>
                <a:gd name="connsiteY150" fmla="*/ 570812 h 1370528"/>
                <a:gd name="connsiteX151" fmla="*/ 1879610 w 2096706"/>
                <a:gd name="connsiteY151" fmla="*/ 575374 h 1370528"/>
                <a:gd name="connsiteX152" fmla="*/ 1843112 w 2096706"/>
                <a:gd name="connsiteY152" fmla="*/ 611872 h 1370528"/>
                <a:gd name="connsiteX153" fmla="*/ 1838550 w 2096706"/>
                <a:gd name="connsiteY153" fmla="*/ 607310 h 1370528"/>
                <a:gd name="connsiteX154" fmla="*/ 1875048 w 2096706"/>
                <a:gd name="connsiteY154" fmla="*/ 570812 h 1370528"/>
                <a:gd name="connsiteX155" fmla="*/ 1820027 w 2096706"/>
                <a:gd name="connsiteY155" fmla="*/ 442808 h 1370528"/>
                <a:gd name="connsiteX156" fmla="*/ 1815466 w 2096706"/>
                <a:gd name="connsiteY156" fmla="*/ 438247 h 1370528"/>
                <a:gd name="connsiteX157" fmla="*/ 1851964 w 2096706"/>
                <a:gd name="connsiteY157" fmla="*/ 401749 h 1370528"/>
                <a:gd name="connsiteX158" fmla="*/ 1856525 w 2096706"/>
                <a:gd name="connsiteY158" fmla="*/ 406310 h 1370528"/>
                <a:gd name="connsiteX159" fmla="*/ 1820027 w 2096706"/>
                <a:gd name="connsiteY159" fmla="*/ 442808 h 1370528"/>
                <a:gd name="connsiteX160" fmla="*/ 1827008 w 2096706"/>
                <a:gd name="connsiteY160" fmla="*/ 522778 h 1370528"/>
                <a:gd name="connsiteX161" fmla="*/ 1831569 w 2096706"/>
                <a:gd name="connsiteY161" fmla="*/ 527340 h 1370528"/>
                <a:gd name="connsiteX162" fmla="*/ 1795071 w 2096706"/>
                <a:gd name="connsiteY162" fmla="*/ 563838 h 1370528"/>
                <a:gd name="connsiteX163" fmla="*/ 1790510 w 2096706"/>
                <a:gd name="connsiteY163" fmla="*/ 559276 h 1370528"/>
                <a:gd name="connsiteX164" fmla="*/ 1827008 w 2096706"/>
                <a:gd name="connsiteY164" fmla="*/ 522778 h 1370528"/>
                <a:gd name="connsiteX165" fmla="*/ 1806614 w 2096706"/>
                <a:gd name="connsiteY165" fmla="*/ 648370 h 1370528"/>
                <a:gd name="connsiteX166" fmla="*/ 1770116 w 2096706"/>
                <a:gd name="connsiteY166" fmla="*/ 684867 h 1370528"/>
                <a:gd name="connsiteX167" fmla="*/ 1765554 w 2096706"/>
                <a:gd name="connsiteY167" fmla="*/ 680306 h 1370528"/>
                <a:gd name="connsiteX168" fmla="*/ 1802052 w 2096706"/>
                <a:gd name="connsiteY168" fmla="*/ 643808 h 1370528"/>
                <a:gd name="connsiteX169" fmla="*/ 1806614 w 2096706"/>
                <a:gd name="connsiteY169" fmla="*/ 648370 h 1370528"/>
                <a:gd name="connsiteX170" fmla="*/ 1771987 w 2096706"/>
                <a:gd name="connsiteY170" fmla="*/ 394768 h 1370528"/>
                <a:gd name="connsiteX171" fmla="*/ 1767425 w 2096706"/>
                <a:gd name="connsiteY171" fmla="*/ 390206 h 1370528"/>
                <a:gd name="connsiteX172" fmla="*/ 1803923 w 2096706"/>
                <a:gd name="connsiteY172" fmla="*/ 353708 h 1370528"/>
                <a:gd name="connsiteX173" fmla="*/ 1808485 w 2096706"/>
                <a:gd name="connsiteY173" fmla="*/ 358270 h 1370528"/>
                <a:gd name="connsiteX174" fmla="*/ 1771987 w 2096706"/>
                <a:gd name="connsiteY174" fmla="*/ 394768 h 1370528"/>
                <a:gd name="connsiteX175" fmla="*/ 1778968 w 2096706"/>
                <a:gd name="connsiteY175" fmla="*/ 474738 h 1370528"/>
                <a:gd name="connsiteX176" fmla="*/ 1783529 w 2096706"/>
                <a:gd name="connsiteY176" fmla="*/ 479299 h 1370528"/>
                <a:gd name="connsiteX177" fmla="*/ 1747031 w 2096706"/>
                <a:gd name="connsiteY177" fmla="*/ 515797 h 1370528"/>
                <a:gd name="connsiteX178" fmla="*/ 1742470 w 2096706"/>
                <a:gd name="connsiteY178" fmla="*/ 511236 h 1370528"/>
                <a:gd name="connsiteX179" fmla="*/ 1778968 w 2096706"/>
                <a:gd name="connsiteY179" fmla="*/ 474738 h 1370528"/>
                <a:gd name="connsiteX180" fmla="*/ 1754012 w 2096706"/>
                <a:gd name="connsiteY180" fmla="*/ 595774 h 1370528"/>
                <a:gd name="connsiteX181" fmla="*/ 1758573 w 2096706"/>
                <a:gd name="connsiteY181" fmla="*/ 600336 h 1370528"/>
                <a:gd name="connsiteX182" fmla="*/ 1722075 w 2096706"/>
                <a:gd name="connsiteY182" fmla="*/ 636834 h 1370528"/>
                <a:gd name="connsiteX183" fmla="*/ 1717514 w 2096706"/>
                <a:gd name="connsiteY183" fmla="*/ 632272 h 1370528"/>
                <a:gd name="connsiteX184" fmla="*/ 1754012 w 2096706"/>
                <a:gd name="connsiteY184" fmla="*/ 595774 h 1370528"/>
                <a:gd name="connsiteX185" fmla="*/ 1752134 w 2096706"/>
                <a:gd name="connsiteY185" fmla="*/ 885874 h 1370528"/>
                <a:gd name="connsiteX186" fmla="*/ 1756696 w 2096706"/>
                <a:gd name="connsiteY186" fmla="*/ 890435 h 1370528"/>
                <a:gd name="connsiteX187" fmla="*/ 1720205 w 2096706"/>
                <a:gd name="connsiteY187" fmla="*/ 926933 h 1370528"/>
                <a:gd name="connsiteX188" fmla="*/ 1715643 w 2096706"/>
                <a:gd name="connsiteY188" fmla="*/ 922372 h 1370528"/>
                <a:gd name="connsiteX189" fmla="*/ 1752134 w 2096706"/>
                <a:gd name="connsiteY189" fmla="*/ 885874 h 1370528"/>
                <a:gd name="connsiteX190" fmla="*/ 1745160 w 2096706"/>
                <a:gd name="connsiteY190" fmla="*/ 805904 h 1370528"/>
                <a:gd name="connsiteX191" fmla="*/ 1740599 w 2096706"/>
                <a:gd name="connsiteY191" fmla="*/ 801342 h 1370528"/>
                <a:gd name="connsiteX192" fmla="*/ 1777090 w 2096706"/>
                <a:gd name="connsiteY192" fmla="*/ 764844 h 1370528"/>
                <a:gd name="connsiteX193" fmla="*/ 1781652 w 2096706"/>
                <a:gd name="connsiteY193" fmla="*/ 769406 h 1370528"/>
                <a:gd name="connsiteX194" fmla="*/ 1745160 w 2096706"/>
                <a:gd name="connsiteY194" fmla="*/ 805904 h 1370528"/>
                <a:gd name="connsiteX195" fmla="*/ 1800168 w 2096706"/>
                <a:gd name="connsiteY195" fmla="*/ 933908 h 1370528"/>
                <a:gd name="connsiteX196" fmla="*/ 1804730 w 2096706"/>
                <a:gd name="connsiteY196" fmla="*/ 938469 h 1370528"/>
                <a:gd name="connsiteX197" fmla="*/ 1768232 w 2096706"/>
                <a:gd name="connsiteY197" fmla="*/ 974967 h 1370528"/>
                <a:gd name="connsiteX198" fmla="*/ 1763670 w 2096706"/>
                <a:gd name="connsiteY198" fmla="*/ 970406 h 1370528"/>
                <a:gd name="connsiteX199" fmla="*/ 1800168 w 2096706"/>
                <a:gd name="connsiteY199" fmla="*/ 933908 h 1370528"/>
                <a:gd name="connsiteX200" fmla="*/ 1793194 w 2096706"/>
                <a:gd name="connsiteY200" fmla="*/ 853938 h 1370528"/>
                <a:gd name="connsiteX201" fmla="*/ 1788632 w 2096706"/>
                <a:gd name="connsiteY201" fmla="*/ 849376 h 1370528"/>
                <a:gd name="connsiteX202" fmla="*/ 1825124 w 2096706"/>
                <a:gd name="connsiteY202" fmla="*/ 812878 h 1370528"/>
                <a:gd name="connsiteX203" fmla="*/ 1829685 w 2096706"/>
                <a:gd name="connsiteY203" fmla="*/ 817440 h 1370528"/>
                <a:gd name="connsiteX204" fmla="*/ 1793194 w 2096706"/>
                <a:gd name="connsiteY204" fmla="*/ 853938 h 1370528"/>
                <a:gd name="connsiteX205" fmla="*/ 1818156 w 2096706"/>
                <a:gd name="connsiteY205" fmla="*/ 732908 h 1370528"/>
                <a:gd name="connsiteX206" fmla="*/ 1813594 w 2096706"/>
                <a:gd name="connsiteY206" fmla="*/ 728346 h 1370528"/>
                <a:gd name="connsiteX207" fmla="*/ 1850093 w 2096706"/>
                <a:gd name="connsiteY207" fmla="*/ 691848 h 1370528"/>
                <a:gd name="connsiteX208" fmla="*/ 1854654 w 2096706"/>
                <a:gd name="connsiteY208" fmla="*/ 696410 h 1370528"/>
                <a:gd name="connsiteX209" fmla="*/ 1818156 w 2096706"/>
                <a:gd name="connsiteY209" fmla="*/ 732908 h 1370528"/>
                <a:gd name="connsiteX210" fmla="*/ 1873164 w 2096706"/>
                <a:gd name="connsiteY210" fmla="*/ 860918 h 1370528"/>
                <a:gd name="connsiteX211" fmla="*/ 1877726 w 2096706"/>
                <a:gd name="connsiteY211" fmla="*/ 865480 h 1370528"/>
                <a:gd name="connsiteX212" fmla="*/ 1841234 w 2096706"/>
                <a:gd name="connsiteY212" fmla="*/ 901978 h 1370528"/>
                <a:gd name="connsiteX213" fmla="*/ 1836673 w 2096706"/>
                <a:gd name="connsiteY213" fmla="*/ 897416 h 1370528"/>
                <a:gd name="connsiteX214" fmla="*/ 1873164 w 2096706"/>
                <a:gd name="connsiteY214" fmla="*/ 860918 h 1370528"/>
                <a:gd name="connsiteX215" fmla="*/ 1866190 w 2096706"/>
                <a:gd name="connsiteY215" fmla="*/ 780942 h 1370528"/>
                <a:gd name="connsiteX216" fmla="*/ 1861628 w 2096706"/>
                <a:gd name="connsiteY216" fmla="*/ 776380 h 1370528"/>
                <a:gd name="connsiteX217" fmla="*/ 1898126 w 2096706"/>
                <a:gd name="connsiteY217" fmla="*/ 739882 h 1370528"/>
                <a:gd name="connsiteX218" fmla="*/ 1902688 w 2096706"/>
                <a:gd name="connsiteY218" fmla="*/ 744444 h 1370528"/>
                <a:gd name="connsiteX219" fmla="*/ 1866190 w 2096706"/>
                <a:gd name="connsiteY219" fmla="*/ 780942 h 1370528"/>
                <a:gd name="connsiteX220" fmla="*/ 1921205 w 2096706"/>
                <a:gd name="connsiteY220" fmla="*/ 908959 h 1370528"/>
                <a:gd name="connsiteX221" fmla="*/ 1925766 w 2096706"/>
                <a:gd name="connsiteY221" fmla="*/ 913520 h 1370528"/>
                <a:gd name="connsiteX222" fmla="*/ 1889268 w 2096706"/>
                <a:gd name="connsiteY222" fmla="*/ 950018 h 1370528"/>
                <a:gd name="connsiteX223" fmla="*/ 1884706 w 2096706"/>
                <a:gd name="connsiteY223" fmla="*/ 945457 h 1370528"/>
                <a:gd name="connsiteX224" fmla="*/ 1921205 w 2096706"/>
                <a:gd name="connsiteY224" fmla="*/ 908959 h 1370528"/>
                <a:gd name="connsiteX225" fmla="*/ 1914224 w 2096706"/>
                <a:gd name="connsiteY225" fmla="*/ 828982 h 1370528"/>
                <a:gd name="connsiteX226" fmla="*/ 1909662 w 2096706"/>
                <a:gd name="connsiteY226" fmla="*/ 824420 h 1370528"/>
                <a:gd name="connsiteX227" fmla="*/ 1946160 w 2096706"/>
                <a:gd name="connsiteY227" fmla="*/ 787923 h 1370528"/>
                <a:gd name="connsiteX228" fmla="*/ 1950722 w 2096706"/>
                <a:gd name="connsiteY228" fmla="*/ 792484 h 1370528"/>
                <a:gd name="connsiteX229" fmla="*/ 1914224 w 2096706"/>
                <a:gd name="connsiteY229" fmla="*/ 828982 h 1370528"/>
                <a:gd name="connsiteX230" fmla="*/ 1939179 w 2096706"/>
                <a:gd name="connsiteY230" fmla="*/ 707952 h 1370528"/>
                <a:gd name="connsiteX231" fmla="*/ 1934618 w 2096706"/>
                <a:gd name="connsiteY231" fmla="*/ 703391 h 1370528"/>
                <a:gd name="connsiteX232" fmla="*/ 1971116 w 2096706"/>
                <a:gd name="connsiteY232" fmla="*/ 666893 h 1370528"/>
                <a:gd name="connsiteX233" fmla="*/ 1975677 w 2096706"/>
                <a:gd name="connsiteY233" fmla="*/ 671454 h 1370528"/>
                <a:gd name="connsiteX234" fmla="*/ 1939179 w 2096706"/>
                <a:gd name="connsiteY234" fmla="*/ 707952 h 1370528"/>
                <a:gd name="connsiteX235" fmla="*/ 1959573 w 2096706"/>
                <a:gd name="connsiteY235" fmla="*/ 582354 h 1370528"/>
                <a:gd name="connsiteX236" fmla="*/ 1996072 w 2096706"/>
                <a:gd name="connsiteY236" fmla="*/ 545856 h 1370528"/>
                <a:gd name="connsiteX237" fmla="*/ 2000633 w 2096706"/>
                <a:gd name="connsiteY237" fmla="*/ 550418 h 1370528"/>
                <a:gd name="connsiteX238" fmla="*/ 1964135 w 2096706"/>
                <a:gd name="connsiteY238" fmla="*/ 586916 h 1370528"/>
                <a:gd name="connsiteX239" fmla="*/ 1959573 w 2096706"/>
                <a:gd name="connsiteY239" fmla="*/ 582354 h 1370528"/>
                <a:gd name="connsiteX240" fmla="*/ 1994200 w 2096706"/>
                <a:gd name="connsiteY240" fmla="*/ 835963 h 1370528"/>
                <a:gd name="connsiteX241" fmla="*/ 1998762 w 2096706"/>
                <a:gd name="connsiteY241" fmla="*/ 840524 h 1370528"/>
                <a:gd name="connsiteX242" fmla="*/ 1962264 w 2096706"/>
                <a:gd name="connsiteY242" fmla="*/ 877022 h 1370528"/>
                <a:gd name="connsiteX243" fmla="*/ 1957702 w 2096706"/>
                <a:gd name="connsiteY243" fmla="*/ 872461 h 1370528"/>
                <a:gd name="connsiteX244" fmla="*/ 1994200 w 2096706"/>
                <a:gd name="connsiteY244" fmla="*/ 835963 h 1370528"/>
                <a:gd name="connsiteX245" fmla="*/ 1987220 w 2096706"/>
                <a:gd name="connsiteY245" fmla="*/ 755986 h 1370528"/>
                <a:gd name="connsiteX246" fmla="*/ 1982658 w 2096706"/>
                <a:gd name="connsiteY246" fmla="*/ 751424 h 1370528"/>
                <a:gd name="connsiteX247" fmla="*/ 2019156 w 2096706"/>
                <a:gd name="connsiteY247" fmla="*/ 714927 h 1370528"/>
                <a:gd name="connsiteX248" fmla="*/ 2023718 w 2096706"/>
                <a:gd name="connsiteY248" fmla="*/ 719488 h 1370528"/>
                <a:gd name="connsiteX249" fmla="*/ 1987220 w 2096706"/>
                <a:gd name="connsiteY249" fmla="*/ 755986 h 1370528"/>
                <a:gd name="connsiteX250" fmla="*/ 2021034 w 2096706"/>
                <a:gd name="connsiteY250" fmla="*/ 424827 h 1370528"/>
                <a:gd name="connsiteX251" fmla="*/ 2025595 w 2096706"/>
                <a:gd name="connsiteY251" fmla="*/ 429388 h 1370528"/>
                <a:gd name="connsiteX252" fmla="*/ 1989103 w 2096706"/>
                <a:gd name="connsiteY252" fmla="*/ 465886 h 1370528"/>
                <a:gd name="connsiteX253" fmla="*/ 1984542 w 2096706"/>
                <a:gd name="connsiteY253" fmla="*/ 461325 h 1370528"/>
                <a:gd name="connsiteX254" fmla="*/ 2021034 w 2096706"/>
                <a:gd name="connsiteY254" fmla="*/ 424827 h 1370528"/>
                <a:gd name="connsiteX255" fmla="*/ 1972993 w 2096706"/>
                <a:gd name="connsiteY255" fmla="*/ 376793 h 1370528"/>
                <a:gd name="connsiteX256" fmla="*/ 1977555 w 2096706"/>
                <a:gd name="connsiteY256" fmla="*/ 381354 h 1370528"/>
                <a:gd name="connsiteX257" fmla="*/ 1941063 w 2096706"/>
                <a:gd name="connsiteY257" fmla="*/ 417852 h 1370528"/>
                <a:gd name="connsiteX258" fmla="*/ 1936502 w 2096706"/>
                <a:gd name="connsiteY258" fmla="*/ 413291 h 1370528"/>
                <a:gd name="connsiteX259" fmla="*/ 1972993 w 2096706"/>
                <a:gd name="connsiteY259" fmla="*/ 376793 h 1370528"/>
                <a:gd name="connsiteX260" fmla="*/ 1924953 w 2096706"/>
                <a:gd name="connsiteY260" fmla="*/ 328753 h 1370528"/>
                <a:gd name="connsiteX261" fmla="*/ 1929514 w 2096706"/>
                <a:gd name="connsiteY261" fmla="*/ 333314 h 1370528"/>
                <a:gd name="connsiteX262" fmla="*/ 1893023 w 2096706"/>
                <a:gd name="connsiteY262" fmla="*/ 369812 h 1370528"/>
                <a:gd name="connsiteX263" fmla="*/ 1888461 w 2096706"/>
                <a:gd name="connsiteY263" fmla="*/ 365251 h 1370528"/>
                <a:gd name="connsiteX264" fmla="*/ 1924953 w 2096706"/>
                <a:gd name="connsiteY264" fmla="*/ 328753 h 1370528"/>
                <a:gd name="connsiteX265" fmla="*/ 1876919 w 2096706"/>
                <a:gd name="connsiteY265" fmla="*/ 280719 h 1370528"/>
                <a:gd name="connsiteX266" fmla="*/ 1881481 w 2096706"/>
                <a:gd name="connsiteY266" fmla="*/ 285280 h 1370528"/>
                <a:gd name="connsiteX267" fmla="*/ 1844989 w 2096706"/>
                <a:gd name="connsiteY267" fmla="*/ 321778 h 1370528"/>
                <a:gd name="connsiteX268" fmla="*/ 1840428 w 2096706"/>
                <a:gd name="connsiteY268" fmla="*/ 317217 h 1370528"/>
                <a:gd name="connsiteX269" fmla="*/ 1876919 w 2096706"/>
                <a:gd name="connsiteY269" fmla="*/ 280719 h 1370528"/>
                <a:gd name="connsiteX270" fmla="*/ 1828885 w 2096706"/>
                <a:gd name="connsiteY270" fmla="*/ 232679 h 1370528"/>
                <a:gd name="connsiteX271" fmla="*/ 1833447 w 2096706"/>
                <a:gd name="connsiteY271" fmla="*/ 237240 h 1370528"/>
                <a:gd name="connsiteX272" fmla="*/ 1796955 w 2096706"/>
                <a:gd name="connsiteY272" fmla="*/ 273738 h 1370528"/>
                <a:gd name="connsiteX273" fmla="*/ 1792394 w 2096706"/>
                <a:gd name="connsiteY273" fmla="*/ 269177 h 1370528"/>
                <a:gd name="connsiteX274" fmla="*/ 1828885 w 2096706"/>
                <a:gd name="connsiteY274" fmla="*/ 232679 h 1370528"/>
                <a:gd name="connsiteX275" fmla="*/ 1780845 w 2096706"/>
                <a:gd name="connsiteY275" fmla="*/ 184645 h 1370528"/>
                <a:gd name="connsiteX276" fmla="*/ 1785407 w 2096706"/>
                <a:gd name="connsiteY276" fmla="*/ 189206 h 1370528"/>
                <a:gd name="connsiteX277" fmla="*/ 1748908 w 2096706"/>
                <a:gd name="connsiteY277" fmla="*/ 225704 h 1370528"/>
                <a:gd name="connsiteX278" fmla="*/ 1744347 w 2096706"/>
                <a:gd name="connsiteY278" fmla="*/ 221143 h 1370528"/>
                <a:gd name="connsiteX279" fmla="*/ 1780845 w 2096706"/>
                <a:gd name="connsiteY279" fmla="*/ 184645 h 1370528"/>
                <a:gd name="connsiteX280" fmla="*/ 1755889 w 2096706"/>
                <a:gd name="connsiteY280" fmla="*/ 305675 h 1370528"/>
                <a:gd name="connsiteX281" fmla="*/ 1760451 w 2096706"/>
                <a:gd name="connsiteY281" fmla="*/ 310236 h 1370528"/>
                <a:gd name="connsiteX282" fmla="*/ 1723953 w 2096706"/>
                <a:gd name="connsiteY282" fmla="*/ 346734 h 1370528"/>
                <a:gd name="connsiteX283" fmla="*/ 1719392 w 2096706"/>
                <a:gd name="connsiteY283" fmla="*/ 342172 h 1370528"/>
                <a:gd name="connsiteX284" fmla="*/ 1755889 w 2096706"/>
                <a:gd name="connsiteY284" fmla="*/ 305675 h 1370528"/>
                <a:gd name="connsiteX285" fmla="*/ 1730934 w 2096706"/>
                <a:gd name="connsiteY285" fmla="*/ 426704 h 1370528"/>
                <a:gd name="connsiteX286" fmla="*/ 1735495 w 2096706"/>
                <a:gd name="connsiteY286" fmla="*/ 431266 h 1370528"/>
                <a:gd name="connsiteX287" fmla="*/ 1698997 w 2096706"/>
                <a:gd name="connsiteY287" fmla="*/ 467764 h 1370528"/>
                <a:gd name="connsiteX288" fmla="*/ 1694436 w 2096706"/>
                <a:gd name="connsiteY288" fmla="*/ 463202 h 1370528"/>
                <a:gd name="connsiteX289" fmla="*/ 1730934 w 2096706"/>
                <a:gd name="connsiteY289" fmla="*/ 426704 h 1370528"/>
                <a:gd name="connsiteX290" fmla="*/ 1707856 w 2096706"/>
                <a:gd name="connsiteY290" fmla="*/ 257634 h 1370528"/>
                <a:gd name="connsiteX291" fmla="*/ 1712417 w 2096706"/>
                <a:gd name="connsiteY291" fmla="*/ 262196 h 1370528"/>
                <a:gd name="connsiteX292" fmla="*/ 1675919 w 2096706"/>
                <a:gd name="connsiteY292" fmla="*/ 298694 h 1370528"/>
                <a:gd name="connsiteX293" fmla="*/ 1671358 w 2096706"/>
                <a:gd name="connsiteY293" fmla="*/ 294132 h 1370528"/>
                <a:gd name="connsiteX294" fmla="*/ 1707856 w 2096706"/>
                <a:gd name="connsiteY294" fmla="*/ 257634 h 1370528"/>
                <a:gd name="connsiteX295" fmla="*/ 1659815 w 2096706"/>
                <a:gd name="connsiteY295" fmla="*/ 209600 h 1370528"/>
                <a:gd name="connsiteX296" fmla="*/ 1664377 w 2096706"/>
                <a:gd name="connsiteY296" fmla="*/ 214162 h 1370528"/>
                <a:gd name="connsiteX297" fmla="*/ 1627879 w 2096706"/>
                <a:gd name="connsiteY297" fmla="*/ 250660 h 1370528"/>
                <a:gd name="connsiteX298" fmla="*/ 1623317 w 2096706"/>
                <a:gd name="connsiteY298" fmla="*/ 246098 h 1370528"/>
                <a:gd name="connsiteX299" fmla="*/ 1659815 w 2096706"/>
                <a:gd name="connsiteY299" fmla="*/ 209600 h 1370528"/>
                <a:gd name="connsiteX300" fmla="*/ 1634853 w 2096706"/>
                <a:gd name="connsiteY300" fmla="*/ 330630 h 1370528"/>
                <a:gd name="connsiteX301" fmla="*/ 1639415 w 2096706"/>
                <a:gd name="connsiteY301" fmla="*/ 335192 h 1370528"/>
                <a:gd name="connsiteX302" fmla="*/ 1602923 w 2096706"/>
                <a:gd name="connsiteY302" fmla="*/ 371690 h 1370528"/>
                <a:gd name="connsiteX303" fmla="*/ 1598362 w 2096706"/>
                <a:gd name="connsiteY303" fmla="*/ 367128 h 1370528"/>
                <a:gd name="connsiteX304" fmla="*/ 1634853 w 2096706"/>
                <a:gd name="connsiteY304" fmla="*/ 330630 h 1370528"/>
                <a:gd name="connsiteX305" fmla="*/ 1586819 w 2096706"/>
                <a:gd name="connsiteY305" fmla="*/ 282596 h 1370528"/>
                <a:gd name="connsiteX306" fmla="*/ 1591381 w 2096706"/>
                <a:gd name="connsiteY306" fmla="*/ 287158 h 1370528"/>
                <a:gd name="connsiteX307" fmla="*/ 1554883 w 2096706"/>
                <a:gd name="connsiteY307" fmla="*/ 323656 h 1370528"/>
                <a:gd name="connsiteX308" fmla="*/ 1550321 w 2096706"/>
                <a:gd name="connsiteY308" fmla="*/ 319094 h 1370528"/>
                <a:gd name="connsiteX309" fmla="*/ 1586819 w 2096706"/>
                <a:gd name="connsiteY309" fmla="*/ 282596 h 1370528"/>
                <a:gd name="connsiteX310" fmla="*/ 1538786 w 2096706"/>
                <a:gd name="connsiteY310" fmla="*/ 234556 h 1370528"/>
                <a:gd name="connsiteX311" fmla="*/ 1543347 w 2096706"/>
                <a:gd name="connsiteY311" fmla="*/ 239117 h 1370528"/>
                <a:gd name="connsiteX312" fmla="*/ 1506849 w 2096706"/>
                <a:gd name="connsiteY312" fmla="*/ 275615 h 1370528"/>
                <a:gd name="connsiteX313" fmla="*/ 1502288 w 2096706"/>
                <a:gd name="connsiteY313" fmla="*/ 271054 h 1370528"/>
                <a:gd name="connsiteX314" fmla="*/ 1538786 w 2096706"/>
                <a:gd name="connsiteY314" fmla="*/ 234556 h 1370528"/>
                <a:gd name="connsiteX315" fmla="*/ 1513830 w 2096706"/>
                <a:gd name="connsiteY315" fmla="*/ 355586 h 1370528"/>
                <a:gd name="connsiteX316" fmla="*/ 1518391 w 2096706"/>
                <a:gd name="connsiteY316" fmla="*/ 360147 h 1370528"/>
                <a:gd name="connsiteX317" fmla="*/ 1481893 w 2096706"/>
                <a:gd name="connsiteY317" fmla="*/ 396645 h 1370528"/>
                <a:gd name="connsiteX318" fmla="*/ 1477332 w 2096706"/>
                <a:gd name="connsiteY318" fmla="*/ 392084 h 1370528"/>
                <a:gd name="connsiteX319" fmla="*/ 1513830 w 2096706"/>
                <a:gd name="connsiteY319" fmla="*/ 355586 h 1370528"/>
                <a:gd name="connsiteX320" fmla="*/ 1465790 w 2096706"/>
                <a:gd name="connsiteY320" fmla="*/ 307552 h 1370528"/>
                <a:gd name="connsiteX321" fmla="*/ 1470351 w 2096706"/>
                <a:gd name="connsiteY321" fmla="*/ 312113 h 1370528"/>
                <a:gd name="connsiteX322" fmla="*/ 1433853 w 2096706"/>
                <a:gd name="connsiteY322" fmla="*/ 348611 h 1370528"/>
                <a:gd name="connsiteX323" fmla="*/ 1429292 w 2096706"/>
                <a:gd name="connsiteY323" fmla="*/ 344050 h 1370528"/>
                <a:gd name="connsiteX324" fmla="*/ 1465790 w 2096706"/>
                <a:gd name="connsiteY324" fmla="*/ 307552 h 1370528"/>
                <a:gd name="connsiteX325" fmla="*/ 1440828 w 2096706"/>
                <a:gd name="connsiteY325" fmla="*/ 428582 h 1370528"/>
                <a:gd name="connsiteX326" fmla="*/ 1445389 w 2096706"/>
                <a:gd name="connsiteY326" fmla="*/ 433143 h 1370528"/>
                <a:gd name="connsiteX327" fmla="*/ 1408898 w 2096706"/>
                <a:gd name="connsiteY327" fmla="*/ 469641 h 1370528"/>
                <a:gd name="connsiteX328" fmla="*/ 1404336 w 2096706"/>
                <a:gd name="connsiteY328" fmla="*/ 465080 h 1370528"/>
                <a:gd name="connsiteX329" fmla="*/ 1440828 w 2096706"/>
                <a:gd name="connsiteY329" fmla="*/ 428582 h 1370528"/>
                <a:gd name="connsiteX330" fmla="*/ 1392794 w 2096706"/>
                <a:gd name="connsiteY330" fmla="*/ 380541 h 1370528"/>
                <a:gd name="connsiteX331" fmla="*/ 1397355 w 2096706"/>
                <a:gd name="connsiteY331" fmla="*/ 385103 h 1370528"/>
                <a:gd name="connsiteX332" fmla="*/ 1360864 w 2096706"/>
                <a:gd name="connsiteY332" fmla="*/ 421601 h 1370528"/>
                <a:gd name="connsiteX333" fmla="*/ 1356302 w 2096706"/>
                <a:gd name="connsiteY333" fmla="*/ 417039 h 1370528"/>
                <a:gd name="connsiteX334" fmla="*/ 1392794 w 2096706"/>
                <a:gd name="connsiteY334" fmla="*/ 380541 h 1370528"/>
                <a:gd name="connsiteX335" fmla="*/ 1367838 w 2096706"/>
                <a:gd name="connsiteY335" fmla="*/ 501578 h 1370528"/>
                <a:gd name="connsiteX336" fmla="*/ 1372400 w 2096706"/>
                <a:gd name="connsiteY336" fmla="*/ 506139 h 1370528"/>
                <a:gd name="connsiteX337" fmla="*/ 1335902 w 2096706"/>
                <a:gd name="connsiteY337" fmla="*/ 542637 h 1370528"/>
                <a:gd name="connsiteX338" fmla="*/ 1331340 w 2096706"/>
                <a:gd name="connsiteY338" fmla="*/ 538076 h 1370528"/>
                <a:gd name="connsiteX339" fmla="*/ 1367838 w 2096706"/>
                <a:gd name="connsiteY339" fmla="*/ 501578 h 1370528"/>
                <a:gd name="connsiteX340" fmla="*/ 1347437 w 2096706"/>
                <a:gd name="connsiteY340" fmla="*/ 627169 h 1370528"/>
                <a:gd name="connsiteX341" fmla="*/ 1310946 w 2096706"/>
                <a:gd name="connsiteY341" fmla="*/ 663667 h 1370528"/>
                <a:gd name="connsiteX342" fmla="*/ 1306384 w 2096706"/>
                <a:gd name="connsiteY342" fmla="*/ 659105 h 1370528"/>
                <a:gd name="connsiteX343" fmla="*/ 1342876 w 2096706"/>
                <a:gd name="connsiteY343" fmla="*/ 622607 h 1370528"/>
                <a:gd name="connsiteX344" fmla="*/ 1347437 w 2096706"/>
                <a:gd name="connsiteY344" fmla="*/ 627169 h 1370528"/>
                <a:gd name="connsiteX345" fmla="*/ 1319798 w 2096706"/>
                <a:gd name="connsiteY345" fmla="*/ 453537 h 1370528"/>
                <a:gd name="connsiteX346" fmla="*/ 1324359 w 2096706"/>
                <a:gd name="connsiteY346" fmla="*/ 458099 h 1370528"/>
                <a:gd name="connsiteX347" fmla="*/ 1287868 w 2096706"/>
                <a:gd name="connsiteY347" fmla="*/ 494597 h 1370528"/>
                <a:gd name="connsiteX348" fmla="*/ 1283306 w 2096706"/>
                <a:gd name="connsiteY348" fmla="*/ 490035 h 1370528"/>
                <a:gd name="connsiteX349" fmla="*/ 1319798 w 2096706"/>
                <a:gd name="connsiteY349" fmla="*/ 453537 h 1370528"/>
                <a:gd name="connsiteX350" fmla="*/ 1294842 w 2096706"/>
                <a:gd name="connsiteY350" fmla="*/ 574567 h 1370528"/>
                <a:gd name="connsiteX351" fmla="*/ 1299404 w 2096706"/>
                <a:gd name="connsiteY351" fmla="*/ 579129 h 1370528"/>
                <a:gd name="connsiteX352" fmla="*/ 1262906 w 2096706"/>
                <a:gd name="connsiteY352" fmla="*/ 615627 h 1370528"/>
                <a:gd name="connsiteX353" fmla="*/ 1258344 w 2096706"/>
                <a:gd name="connsiteY353" fmla="*/ 611065 h 1370528"/>
                <a:gd name="connsiteX354" fmla="*/ 1294842 w 2096706"/>
                <a:gd name="connsiteY354" fmla="*/ 574567 h 1370528"/>
                <a:gd name="connsiteX355" fmla="*/ 1274448 w 2096706"/>
                <a:gd name="connsiteY355" fmla="*/ 700165 h 1370528"/>
                <a:gd name="connsiteX356" fmla="*/ 1237950 w 2096706"/>
                <a:gd name="connsiteY356" fmla="*/ 736663 h 1370528"/>
                <a:gd name="connsiteX357" fmla="*/ 1233389 w 2096706"/>
                <a:gd name="connsiteY357" fmla="*/ 732101 h 1370528"/>
                <a:gd name="connsiteX358" fmla="*/ 1269887 w 2096706"/>
                <a:gd name="connsiteY358" fmla="*/ 695603 h 1370528"/>
                <a:gd name="connsiteX359" fmla="*/ 1274448 w 2096706"/>
                <a:gd name="connsiteY359" fmla="*/ 700165 h 1370528"/>
                <a:gd name="connsiteX360" fmla="*/ 1246808 w 2096706"/>
                <a:gd name="connsiteY360" fmla="*/ 526533 h 1370528"/>
                <a:gd name="connsiteX361" fmla="*/ 1251370 w 2096706"/>
                <a:gd name="connsiteY361" fmla="*/ 531095 h 1370528"/>
                <a:gd name="connsiteX362" fmla="*/ 1214872 w 2096706"/>
                <a:gd name="connsiteY362" fmla="*/ 567593 h 1370528"/>
                <a:gd name="connsiteX363" fmla="*/ 1210310 w 2096706"/>
                <a:gd name="connsiteY363" fmla="*/ 563031 h 1370528"/>
                <a:gd name="connsiteX364" fmla="*/ 1246808 w 2096706"/>
                <a:gd name="connsiteY364" fmla="*/ 526533 h 1370528"/>
                <a:gd name="connsiteX365" fmla="*/ 1198775 w 2096706"/>
                <a:gd name="connsiteY365" fmla="*/ 478493 h 1370528"/>
                <a:gd name="connsiteX366" fmla="*/ 1203336 w 2096706"/>
                <a:gd name="connsiteY366" fmla="*/ 483054 h 1370528"/>
                <a:gd name="connsiteX367" fmla="*/ 1166838 w 2096706"/>
                <a:gd name="connsiteY367" fmla="*/ 519552 h 1370528"/>
                <a:gd name="connsiteX368" fmla="*/ 1162277 w 2096706"/>
                <a:gd name="connsiteY368" fmla="*/ 514991 h 1370528"/>
                <a:gd name="connsiteX369" fmla="*/ 1198775 w 2096706"/>
                <a:gd name="connsiteY369" fmla="*/ 478493 h 1370528"/>
                <a:gd name="connsiteX370" fmla="*/ 1173812 w 2096706"/>
                <a:gd name="connsiteY370" fmla="*/ 599529 h 1370528"/>
                <a:gd name="connsiteX371" fmla="*/ 1178374 w 2096706"/>
                <a:gd name="connsiteY371" fmla="*/ 604091 h 1370528"/>
                <a:gd name="connsiteX372" fmla="*/ 1141876 w 2096706"/>
                <a:gd name="connsiteY372" fmla="*/ 640589 h 1370528"/>
                <a:gd name="connsiteX373" fmla="*/ 1137314 w 2096706"/>
                <a:gd name="connsiteY373" fmla="*/ 636027 h 1370528"/>
                <a:gd name="connsiteX374" fmla="*/ 1173812 w 2096706"/>
                <a:gd name="connsiteY374" fmla="*/ 599529 h 1370528"/>
                <a:gd name="connsiteX375" fmla="*/ 1153412 w 2096706"/>
                <a:gd name="connsiteY375" fmla="*/ 725120 h 1370528"/>
                <a:gd name="connsiteX376" fmla="*/ 1116920 w 2096706"/>
                <a:gd name="connsiteY376" fmla="*/ 761618 h 1370528"/>
                <a:gd name="connsiteX377" fmla="*/ 1112359 w 2096706"/>
                <a:gd name="connsiteY377" fmla="*/ 757057 h 1370528"/>
                <a:gd name="connsiteX378" fmla="*/ 1148850 w 2096706"/>
                <a:gd name="connsiteY378" fmla="*/ 720559 h 1370528"/>
                <a:gd name="connsiteX379" fmla="*/ 1153412 w 2096706"/>
                <a:gd name="connsiteY379" fmla="*/ 725120 h 1370528"/>
                <a:gd name="connsiteX380" fmla="*/ 1125779 w 2096706"/>
                <a:gd name="connsiteY380" fmla="*/ 551489 h 1370528"/>
                <a:gd name="connsiteX381" fmla="*/ 1130340 w 2096706"/>
                <a:gd name="connsiteY381" fmla="*/ 556050 h 1370528"/>
                <a:gd name="connsiteX382" fmla="*/ 1093842 w 2096706"/>
                <a:gd name="connsiteY382" fmla="*/ 592548 h 1370528"/>
                <a:gd name="connsiteX383" fmla="*/ 1089281 w 2096706"/>
                <a:gd name="connsiteY383" fmla="*/ 587987 h 1370528"/>
                <a:gd name="connsiteX384" fmla="*/ 1125779 w 2096706"/>
                <a:gd name="connsiteY384" fmla="*/ 551489 h 1370528"/>
                <a:gd name="connsiteX385" fmla="*/ 1105378 w 2096706"/>
                <a:gd name="connsiteY385" fmla="*/ 677080 h 1370528"/>
                <a:gd name="connsiteX386" fmla="*/ 1068886 w 2096706"/>
                <a:gd name="connsiteY386" fmla="*/ 713578 h 1370528"/>
                <a:gd name="connsiteX387" fmla="*/ 1064325 w 2096706"/>
                <a:gd name="connsiteY387" fmla="*/ 709017 h 1370528"/>
                <a:gd name="connsiteX388" fmla="*/ 1100817 w 2096706"/>
                <a:gd name="connsiteY388" fmla="*/ 672519 h 1370528"/>
                <a:gd name="connsiteX389" fmla="*/ 1105378 w 2096706"/>
                <a:gd name="connsiteY389" fmla="*/ 677080 h 1370528"/>
                <a:gd name="connsiteX390" fmla="*/ 1077745 w 2096706"/>
                <a:gd name="connsiteY390" fmla="*/ 503455 h 1370528"/>
                <a:gd name="connsiteX391" fmla="*/ 1082306 w 2096706"/>
                <a:gd name="connsiteY391" fmla="*/ 508017 h 1370528"/>
                <a:gd name="connsiteX392" fmla="*/ 1045808 w 2096706"/>
                <a:gd name="connsiteY392" fmla="*/ 544515 h 1370528"/>
                <a:gd name="connsiteX393" fmla="*/ 1041247 w 2096706"/>
                <a:gd name="connsiteY393" fmla="*/ 539953 h 1370528"/>
                <a:gd name="connsiteX394" fmla="*/ 1077745 w 2096706"/>
                <a:gd name="connsiteY394" fmla="*/ 503455 h 1370528"/>
                <a:gd name="connsiteX395" fmla="*/ 54473 w 2096706"/>
                <a:gd name="connsiteY395" fmla="*/ 575096 h 1370528"/>
                <a:gd name="connsiteX396" fmla="*/ 49911 w 2096706"/>
                <a:gd name="connsiteY396" fmla="*/ 570535 h 1370528"/>
                <a:gd name="connsiteX397" fmla="*/ 86403 w 2096706"/>
                <a:gd name="connsiteY397" fmla="*/ 534037 h 1370528"/>
                <a:gd name="connsiteX398" fmla="*/ 90964 w 2096706"/>
                <a:gd name="connsiteY398" fmla="*/ 538598 h 1370528"/>
                <a:gd name="connsiteX399" fmla="*/ 54473 w 2096706"/>
                <a:gd name="connsiteY399" fmla="*/ 575096 h 1370528"/>
                <a:gd name="connsiteX400" fmla="*/ 66015 w 2096706"/>
                <a:gd name="connsiteY400" fmla="*/ 659628 h 1370528"/>
                <a:gd name="connsiteX401" fmla="*/ 29517 w 2096706"/>
                <a:gd name="connsiteY401" fmla="*/ 696126 h 1370528"/>
                <a:gd name="connsiteX402" fmla="*/ 24956 w 2096706"/>
                <a:gd name="connsiteY402" fmla="*/ 691564 h 1370528"/>
                <a:gd name="connsiteX403" fmla="*/ 61454 w 2096706"/>
                <a:gd name="connsiteY403" fmla="*/ 655067 h 1370528"/>
                <a:gd name="connsiteX404" fmla="*/ 66015 w 2096706"/>
                <a:gd name="connsiteY404" fmla="*/ 659628 h 1370528"/>
                <a:gd name="connsiteX405" fmla="*/ 109494 w 2096706"/>
                <a:gd name="connsiteY405" fmla="*/ 703107 h 1370528"/>
                <a:gd name="connsiteX406" fmla="*/ 114055 w 2096706"/>
                <a:gd name="connsiteY406" fmla="*/ 707668 h 1370528"/>
                <a:gd name="connsiteX407" fmla="*/ 77557 w 2096706"/>
                <a:gd name="connsiteY407" fmla="*/ 744166 h 1370528"/>
                <a:gd name="connsiteX408" fmla="*/ 72996 w 2096706"/>
                <a:gd name="connsiteY408" fmla="*/ 739605 h 1370528"/>
                <a:gd name="connsiteX409" fmla="*/ 109494 w 2096706"/>
                <a:gd name="connsiteY409" fmla="*/ 703107 h 1370528"/>
                <a:gd name="connsiteX410" fmla="*/ 883713 w 2096706"/>
                <a:gd name="connsiteY410" fmla="*/ 601407 h 1370528"/>
                <a:gd name="connsiteX411" fmla="*/ 888274 w 2096706"/>
                <a:gd name="connsiteY411" fmla="*/ 605968 h 1370528"/>
                <a:gd name="connsiteX412" fmla="*/ 851783 w 2096706"/>
                <a:gd name="connsiteY412" fmla="*/ 642466 h 1370528"/>
                <a:gd name="connsiteX413" fmla="*/ 847221 w 2096706"/>
                <a:gd name="connsiteY413" fmla="*/ 637905 h 1370528"/>
                <a:gd name="connsiteX414" fmla="*/ 883713 w 2096706"/>
                <a:gd name="connsiteY414" fmla="*/ 601407 h 1370528"/>
                <a:gd name="connsiteX415" fmla="*/ 872170 w 2096706"/>
                <a:gd name="connsiteY415" fmla="*/ 516868 h 1370528"/>
                <a:gd name="connsiteX416" fmla="*/ 908662 w 2096706"/>
                <a:gd name="connsiteY416" fmla="*/ 480371 h 1370528"/>
                <a:gd name="connsiteX417" fmla="*/ 913223 w 2096706"/>
                <a:gd name="connsiteY417" fmla="*/ 484932 h 1370528"/>
                <a:gd name="connsiteX418" fmla="*/ 876732 w 2096706"/>
                <a:gd name="connsiteY418" fmla="*/ 521430 h 1370528"/>
                <a:gd name="connsiteX419" fmla="*/ 872170 w 2096706"/>
                <a:gd name="connsiteY419" fmla="*/ 516868 h 1370528"/>
                <a:gd name="connsiteX420" fmla="*/ 863318 w 2096706"/>
                <a:gd name="connsiteY420" fmla="*/ 726991 h 1370528"/>
                <a:gd name="connsiteX421" fmla="*/ 826820 w 2096706"/>
                <a:gd name="connsiteY421" fmla="*/ 763489 h 1370528"/>
                <a:gd name="connsiteX422" fmla="*/ 822259 w 2096706"/>
                <a:gd name="connsiteY422" fmla="*/ 758928 h 1370528"/>
                <a:gd name="connsiteX423" fmla="*/ 858757 w 2096706"/>
                <a:gd name="connsiteY423" fmla="*/ 722430 h 1370528"/>
                <a:gd name="connsiteX424" fmla="*/ 863318 w 2096706"/>
                <a:gd name="connsiteY424" fmla="*/ 726991 h 1370528"/>
                <a:gd name="connsiteX425" fmla="*/ 828698 w 2096706"/>
                <a:gd name="connsiteY425" fmla="*/ 473390 h 1370528"/>
                <a:gd name="connsiteX426" fmla="*/ 824136 w 2096706"/>
                <a:gd name="connsiteY426" fmla="*/ 468828 h 1370528"/>
                <a:gd name="connsiteX427" fmla="*/ 860628 w 2096706"/>
                <a:gd name="connsiteY427" fmla="*/ 432330 h 1370528"/>
                <a:gd name="connsiteX428" fmla="*/ 865189 w 2096706"/>
                <a:gd name="connsiteY428" fmla="*/ 436892 h 1370528"/>
                <a:gd name="connsiteX429" fmla="*/ 828698 w 2096706"/>
                <a:gd name="connsiteY429" fmla="*/ 473390 h 1370528"/>
                <a:gd name="connsiteX430" fmla="*/ 835672 w 2096706"/>
                <a:gd name="connsiteY430" fmla="*/ 553366 h 1370528"/>
                <a:gd name="connsiteX431" fmla="*/ 840234 w 2096706"/>
                <a:gd name="connsiteY431" fmla="*/ 557928 h 1370528"/>
                <a:gd name="connsiteX432" fmla="*/ 803742 w 2096706"/>
                <a:gd name="connsiteY432" fmla="*/ 594426 h 1370528"/>
                <a:gd name="connsiteX433" fmla="*/ 799181 w 2096706"/>
                <a:gd name="connsiteY433" fmla="*/ 589864 h 1370528"/>
                <a:gd name="connsiteX434" fmla="*/ 835672 w 2096706"/>
                <a:gd name="connsiteY434" fmla="*/ 553366 h 1370528"/>
                <a:gd name="connsiteX435" fmla="*/ 223543 w 2096706"/>
                <a:gd name="connsiteY435" fmla="*/ 598181 h 1370528"/>
                <a:gd name="connsiteX436" fmla="*/ 218981 w 2096706"/>
                <a:gd name="connsiteY436" fmla="*/ 593619 h 1370528"/>
                <a:gd name="connsiteX437" fmla="*/ 255473 w 2096706"/>
                <a:gd name="connsiteY437" fmla="*/ 557121 h 1370528"/>
                <a:gd name="connsiteX438" fmla="*/ 260034 w 2096706"/>
                <a:gd name="connsiteY438" fmla="*/ 561683 h 1370528"/>
                <a:gd name="connsiteX439" fmla="*/ 223543 w 2096706"/>
                <a:gd name="connsiteY439" fmla="*/ 598181 h 1370528"/>
                <a:gd name="connsiteX440" fmla="*/ 235079 w 2096706"/>
                <a:gd name="connsiteY440" fmla="*/ 682713 h 1370528"/>
                <a:gd name="connsiteX441" fmla="*/ 198581 w 2096706"/>
                <a:gd name="connsiteY441" fmla="*/ 719211 h 1370528"/>
                <a:gd name="connsiteX442" fmla="*/ 194019 w 2096706"/>
                <a:gd name="connsiteY442" fmla="*/ 714649 h 1370528"/>
                <a:gd name="connsiteX443" fmla="*/ 230517 w 2096706"/>
                <a:gd name="connsiteY443" fmla="*/ 678151 h 1370528"/>
                <a:gd name="connsiteX444" fmla="*/ 235079 w 2096706"/>
                <a:gd name="connsiteY444" fmla="*/ 682713 h 1370528"/>
                <a:gd name="connsiteX445" fmla="*/ 278557 w 2096706"/>
                <a:gd name="connsiteY445" fmla="*/ 726185 h 1370528"/>
                <a:gd name="connsiteX446" fmla="*/ 283119 w 2096706"/>
                <a:gd name="connsiteY446" fmla="*/ 730746 h 1370528"/>
                <a:gd name="connsiteX447" fmla="*/ 246621 w 2096706"/>
                <a:gd name="connsiteY447" fmla="*/ 767244 h 1370528"/>
                <a:gd name="connsiteX448" fmla="*/ 242059 w 2096706"/>
                <a:gd name="connsiteY448" fmla="*/ 762683 h 1370528"/>
                <a:gd name="connsiteX449" fmla="*/ 278557 w 2096706"/>
                <a:gd name="connsiteY449" fmla="*/ 726185 h 1370528"/>
                <a:gd name="connsiteX450" fmla="*/ 271583 w 2096706"/>
                <a:gd name="connsiteY450" fmla="*/ 646215 h 1370528"/>
                <a:gd name="connsiteX451" fmla="*/ 267022 w 2096706"/>
                <a:gd name="connsiteY451" fmla="*/ 641653 h 1370528"/>
                <a:gd name="connsiteX452" fmla="*/ 303513 w 2096706"/>
                <a:gd name="connsiteY452" fmla="*/ 605155 h 1370528"/>
                <a:gd name="connsiteX453" fmla="*/ 308075 w 2096706"/>
                <a:gd name="connsiteY453" fmla="*/ 609717 h 1370528"/>
                <a:gd name="connsiteX454" fmla="*/ 271583 w 2096706"/>
                <a:gd name="connsiteY454" fmla="*/ 646215 h 1370528"/>
                <a:gd name="connsiteX455" fmla="*/ 326591 w 2096706"/>
                <a:gd name="connsiteY455" fmla="*/ 774225 h 1370528"/>
                <a:gd name="connsiteX456" fmla="*/ 331153 w 2096706"/>
                <a:gd name="connsiteY456" fmla="*/ 778787 h 1370528"/>
                <a:gd name="connsiteX457" fmla="*/ 294661 w 2096706"/>
                <a:gd name="connsiteY457" fmla="*/ 815285 h 1370528"/>
                <a:gd name="connsiteX458" fmla="*/ 290100 w 2096706"/>
                <a:gd name="connsiteY458" fmla="*/ 810723 h 1370528"/>
                <a:gd name="connsiteX459" fmla="*/ 326591 w 2096706"/>
                <a:gd name="connsiteY459" fmla="*/ 774225 h 1370528"/>
                <a:gd name="connsiteX460" fmla="*/ 319617 w 2096706"/>
                <a:gd name="connsiteY460" fmla="*/ 694255 h 1370528"/>
                <a:gd name="connsiteX461" fmla="*/ 315055 w 2096706"/>
                <a:gd name="connsiteY461" fmla="*/ 689693 h 1370528"/>
                <a:gd name="connsiteX462" fmla="*/ 351547 w 2096706"/>
                <a:gd name="connsiteY462" fmla="*/ 653196 h 1370528"/>
                <a:gd name="connsiteX463" fmla="*/ 356108 w 2096706"/>
                <a:gd name="connsiteY463" fmla="*/ 657757 h 1370528"/>
                <a:gd name="connsiteX464" fmla="*/ 319617 w 2096706"/>
                <a:gd name="connsiteY464" fmla="*/ 694255 h 1370528"/>
                <a:gd name="connsiteX465" fmla="*/ 340011 w 2096706"/>
                <a:gd name="connsiteY465" fmla="*/ 568657 h 1370528"/>
                <a:gd name="connsiteX466" fmla="*/ 376509 w 2096706"/>
                <a:gd name="connsiteY466" fmla="*/ 532159 h 1370528"/>
                <a:gd name="connsiteX467" fmla="*/ 381071 w 2096706"/>
                <a:gd name="connsiteY467" fmla="*/ 536721 h 1370528"/>
                <a:gd name="connsiteX468" fmla="*/ 344572 w 2096706"/>
                <a:gd name="connsiteY468" fmla="*/ 573219 h 1370528"/>
                <a:gd name="connsiteX469" fmla="*/ 340011 w 2096706"/>
                <a:gd name="connsiteY469" fmla="*/ 568657 h 1370528"/>
                <a:gd name="connsiteX470" fmla="*/ 374632 w 2096706"/>
                <a:gd name="connsiteY470" fmla="*/ 822266 h 1370528"/>
                <a:gd name="connsiteX471" fmla="*/ 379193 w 2096706"/>
                <a:gd name="connsiteY471" fmla="*/ 826827 h 1370528"/>
                <a:gd name="connsiteX472" fmla="*/ 342695 w 2096706"/>
                <a:gd name="connsiteY472" fmla="*/ 863325 h 1370528"/>
                <a:gd name="connsiteX473" fmla="*/ 338134 w 2096706"/>
                <a:gd name="connsiteY473" fmla="*/ 858763 h 1370528"/>
                <a:gd name="connsiteX474" fmla="*/ 374632 w 2096706"/>
                <a:gd name="connsiteY474" fmla="*/ 822266 h 1370528"/>
                <a:gd name="connsiteX475" fmla="*/ 367651 w 2096706"/>
                <a:gd name="connsiteY475" fmla="*/ 742289 h 1370528"/>
                <a:gd name="connsiteX476" fmla="*/ 363089 w 2096706"/>
                <a:gd name="connsiteY476" fmla="*/ 737727 h 1370528"/>
                <a:gd name="connsiteX477" fmla="*/ 399581 w 2096706"/>
                <a:gd name="connsiteY477" fmla="*/ 701229 h 1370528"/>
                <a:gd name="connsiteX478" fmla="*/ 404142 w 2096706"/>
                <a:gd name="connsiteY478" fmla="*/ 705791 h 1370528"/>
                <a:gd name="connsiteX479" fmla="*/ 367651 w 2096706"/>
                <a:gd name="connsiteY479" fmla="*/ 742289 h 1370528"/>
                <a:gd name="connsiteX480" fmla="*/ 424543 w 2096706"/>
                <a:gd name="connsiteY480" fmla="*/ 580200 h 1370528"/>
                <a:gd name="connsiteX481" fmla="*/ 429104 w 2096706"/>
                <a:gd name="connsiteY481" fmla="*/ 584761 h 1370528"/>
                <a:gd name="connsiteX482" fmla="*/ 392613 w 2096706"/>
                <a:gd name="connsiteY482" fmla="*/ 621259 h 1370528"/>
                <a:gd name="connsiteX483" fmla="*/ 388051 w 2096706"/>
                <a:gd name="connsiteY483" fmla="*/ 616698 h 1370528"/>
                <a:gd name="connsiteX484" fmla="*/ 424543 w 2096706"/>
                <a:gd name="connsiteY484" fmla="*/ 580200 h 1370528"/>
                <a:gd name="connsiteX485" fmla="*/ 413001 w 2096706"/>
                <a:gd name="connsiteY485" fmla="*/ 495661 h 1370528"/>
                <a:gd name="connsiteX486" fmla="*/ 449498 w 2096706"/>
                <a:gd name="connsiteY486" fmla="*/ 459163 h 1370528"/>
                <a:gd name="connsiteX487" fmla="*/ 454060 w 2096706"/>
                <a:gd name="connsiteY487" fmla="*/ 463725 h 1370528"/>
                <a:gd name="connsiteX488" fmla="*/ 417562 w 2096706"/>
                <a:gd name="connsiteY488" fmla="*/ 500223 h 1370528"/>
                <a:gd name="connsiteX489" fmla="*/ 413001 w 2096706"/>
                <a:gd name="connsiteY489" fmla="*/ 495661 h 1370528"/>
                <a:gd name="connsiteX490" fmla="*/ 422672 w 2096706"/>
                <a:gd name="connsiteY490" fmla="*/ 870299 h 1370528"/>
                <a:gd name="connsiteX491" fmla="*/ 427233 w 2096706"/>
                <a:gd name="connsiteY491" fmla="*/ 874861 h 1370528"/>
                <a:gd name="connsiteX492" fmla="*/ 390735 w 2096706"/>
                <a:gd name="connsiteY492" fmla="*/ 911359 h 1370528"/>
                <a:gd name="connsiteX493" fmla="*/ 386174 w 2096706"/>
                <a:gd name="connsiteY493" fmla="*/ 906797 h 1370528"/>
                <a:gd name="connsiteX494" fmla="*/ 422672 w 2096706"/>
                <a:gd name="connsiteY494" fmla="*/ 870299 h 1370528"/>
                <a:gd name="connsiteX495" fmla="*/ 415691 w 2096706"/>
                <a:gd name="connsiteY495" fmla="*/ 790329 h 1370528"/>
                <a:gd name="connsiteX496" fmla="*/ 411130 w 2096706"/>
                <a:gd name="connsiteY496" fmla="*/ 785768 h 1370528"/>
                <a:gd name="connsiteX497" fmla="*/ 447621 w 2096706"/>
                <a:gd name="connsiteY497" fmla="*/ 749270 h 1370528"/>
                <a:gd name="connsiteX498" fmla="*/ 452182 w 2096706"/>
                <a:gd name="connsiteY498" fmla="*/ 753831 h 1370528"/>
                <a:gd name="connsiteX499" fmla="*/ 415691 w 2096706"/>
                <a:gd name="connsiteY499" fmla="*/ 790329 h 1370528"/>
                <a:gd name="connsiteX500" fmla="*/ 440647 w 2096706"/>
                <a:gd name="connsiteY500" fmla="*/ 669299 h 1370528"/>
                <a:gd name="connsiteX501" fmla="*/ 436085 w 2096706"/>
                <a:gd name="connsiteY501" fmla="*/ 664738 h 1370528"/>
                <a:gd name="connsiteX502" fmla="*/ 472583 w 2096706"/>
                <a:gd name="connsiteY502" fmla="*/ 628240 h 1370528"/>
                <a:gd name="connsiteX503" fmla="*/ 477145 w 2096706"/>
                <a:gd name="connsiteY503" fmla="*/ 632801 h 1370528"/>
                <a:gd name="connsiteX504" fmla="*/ 440647 w 2096706"/>
                <a:gd name="connsiteY504" fmla="*/ 669299 h 1370528"/>
                <a:gd name="connsiteX505" fmla="*/ 461041 w 2096706"/>
                <a:gd name="connsiteY505" fmla="*/ 543702 h 1370528"/>
                <a:gd name="connsiteX506" fmla="*/ 497539 w 2096706"/>
                <a:gd name="connsiteY506" fmla="*/ 507204 h 1370528"/>
                <a:gd name="connsiteX507" fmla="*/ 502100 w 2096706"/>
                <a:gd name="connsiteY507" fmla="*/ 511765 h 1370528"/>
                <a:gd name="connsiteX508" fmla="*/ 465602 w 2096706"/>
                <a:gd name="connsiteY508" fmla="*/ 548263 h 1370528"/>
                <a:gd name="connsiteX509" fmla="*/ 461041 w 2096706"/>
                <a:gd name="connsiteY509" fmla="*/ 543702 h 1370528"/>
                <a:gd name="connsiteX510" fmla="*/ 495661 w 2096706"/>
                <a:gd name="connsiteY510" fmla="*/ 797303 h 1370528"/>
                <a:gd name="connsiteX511" fmla="*/ 500223 w 2096706"/>
                <a:gd name="connsiteY511" fmla="*/ 801865 h 1370528"/>
                <a:gd name="connsiteX512" fmla="*/ 463731 w 2096706"/>
                <a:gd name="connsiteY512" fmla="*/ 838363 h 1370528"/>
                <a:gd name="connsiteX513" fmla="*/ 459170 w 2096706"/>
                <a:gd name="connsiteY513" fmla="*/ 833801 h 1370528"/>
                <a:gd name="connsiteX514" fmla="*/ 495661 w 2096706"/>
                <a:gd name="connsiteY514" fmla="*/ 797303 h 1370528"/>
                <a:gd name="connsiteX515" fmla="*/ 488687 w 2096706"/>
                <a:gd name="connsiteY515" fmla="*/ 717333 h 1370528"/>
                <a:gd name="connsiteX516" fmla="*/ 484125 w 2096706"/>
                <a:gd name="connsiteY516" fmla="*/ 712772 h 1370528"/>
                <a:gd name="connsiteX517" fmla="*/ 520617 w 2096706"/>
                <a:gd name="connsiteY517" fmla="*/ 676274 h 1370528"/>
                <a:gd name="connsiteX518" fmla="*/ 525178 w 2096706"/>
                <a:gd name="connsiteY518" fmla="*/ 680835 h 1370528"/>
                <a:gd name="connsiteX519" fmla="*/ 488687 w 2096706"/>
                <a:gd name="connsiteY519" fmla="*/ 717333 h 1370528"/>
                <a:gd name="connsiteX520" fmla="*/ 509075 w 2096706"/>
                <a:gd name="connsiteY520" fmla="*/ 591742 h 1370528"/>
                <a:gd name="connsiteX521" fmla="*/ 545573 w 2096706"/>
                <a:gd name="connsiteY521" fmla="*/ 555244 h 1370528"/>
                <a:gd name="connsiteX522" fmla="*/ 550134 w 2096706"/>
                <a:gd name="connsiteY522" fmla="*/ 559805 h 1370528"/>
                <a:gd name="connsiteX523" fmla="*/ 513636 w 2096706"/>
                <a:gd name="connsiteY523" fmla="*/ 596303 h 1370528"/>
                <a:gd name="connsiteX524" fmla="*/ 509075 w 2096706"/>
                <a:gd name="connsiteY524" fmla="*/ 591742 h 1370528"/>
                <a:gd name="connsiteX525" fmla="*/ 543695 w 2096706"/>
                <a:gd name="connsiteY525" fmla="*/ 845344 h 1370528"/>
                <a:gd name="connsiteX526" fmla="*/ 548257 w 2096706"/>
                <a:gd name="connsiteY526" fmla="*/ 849905 h 1370528"/>
                <a:gd name="connsiteX527" fmla="*/ 511765 w 2096706"/>
                <a:gd name="connsiteY527" fmla="*/ 886403 h 1370528"/>
                <a:gd name="connsiteX528" fmla="*/ 507204 w 2096706"/>
                <a:gd name="connsiteY528" fmla="*/ 881842 h 1370528"/>
                <a:gd name="connsiteX529" fmla="*/ 543695 w 2096706"/>
                <a:gd name="connsiteY529" fmla="*/ 845344 h 1370528"/>
                <a:gd name="connsiteX530" fmla="*/ 536721 w 2096706"/>
                <a:gd name="connsiteY530" fmla="*/ 765367 h 1370528"/>
                <a:gd name="connsiteX531" fmla="*/ 532159 w 2096706"/>
                <a:gd name="connsiteY531" fmla="*/ 760805 h 1370528"/>
                <a:gd name="connsiteX532" fmla="*/ 568657 w 2096706"/>
                <a:gd name="connsiteY532" fmla="*/ 724308 h 1370528"/>
                <a:gd name="connsiteX533" fmla="*/ 573219 w 2096706"/>
                <a:gd name="connsiteY533" fmla="*/ 728869 h 1370528"/>
                <a:gd name="connsiteX534" fmla="*/ 536721 w 2096706"/>
                <a:gd name="connsiteY534" fmla="*/ 765367 h 1370528"/>
                <a:gd name="connsiteX535" fmla="*/ 561676 w 2096706"/>
                <a:gd name="connsiteY535" fmla="*/ 644337 h 1370528"/>
                <a:gd name="connsiteX536" fmla="*/ 557115 w 2096706"/>
                <a:gd name="connsiteY536" fmla="*/ 639776 h 1370528"/>
                <a:gd name="connsiteX537" fmla="*/ 593613 w 2096706"/>
                <a:gd name="connsiteY537" fmla="*/ 603278 h 1370528"/>
                <a:gd name="connsiteX538" fmla="*/ 598174 w 2096706"/>
                <a:gd name="connsiteY538" fmla="*/ 607839 h 1370528"/>
                <a:gd name="connsiteX539" fmla="*/ 561676 w 2096706"/>
                <a:gd name="connsiteY539" fmla="*/ 644337 h 1370528"/>
                <a:gd name="connsiteX540" fmla="*/ 582077 w 2096706"/>
                <a:gd name="connsiteY540" fmla="*/ 518746 h 1370528"/>
                <a:gd name="connsiteX541" fmla="*/ 618569 w 2096706"/>
                <a:gd name="connsiteY541" fmla="*/ 482248 h 1370528"/>
                <a:gd name="connsiteX542" fmla="*/ 623130 w 2096706"/>
                <a:gd name="connsiteY542" fmla="*/ 486809 h 1370528"/>
                <a:gd name="connsiteX543" fmla="*/ 586638 w 2096706"/>
                <a:gd name="connsiteY543" fmla="*/ 523307 h 1370528"/>
                <a:gd name="connsiteX544" fmla="*/ 582077 w 2096706"/>
                <a:gd name="connsiteY544" fmla="*/ 518746 h 1370528"/>
                <a:gd name="connsiteX545" fmla="*/ 616691 w 2096706"/>
                <a:gd name="connsiteY545" fmla="*/ 772348 h 1370528"/>
                <a:gd name="connsiteX546" fmla="*/ 621252 w 2096706"/>
                <a:gd name="connsiteY546" fmla="*/ 776909 h 1370528"/>
                <a:gd name="connsiteX547" fmla="*/ 584761 w 2096706"/>
                <a:gd name="connsiteY547" fmla="*/ 813407 h 1370528"/>
                <a:gd name="connsiteX548" fmla="*/ 580200 w 2096706"/>
                <a:gd name="connsiteY548" fmla="*/ 808846 h 1370528"/>
                <a:gd name="connsiteX549" fmla="*/ 616691 w 2096706"/>
                <a:gd name="connsiteY549" fmla="*/ 772348 h 1370528"/>
                <a:gd name="connsiteX550" fmla="*/ 609717 w 2096706"/>
                <a:gd name="connsiteY550" fmla="*/ 692377 h 1370528"/>
                <a:gd name="connsiteX551" fmla="*/ 605155 w 2096706"/>
                <a:gd name="connsiteY551" fmla="*/ 687816 h 1370528"/>
                <a:gd name="connsiteX552" fmla="*/ 641653 w 2096706"/>
                <a:gd name="connsiteY552" fmla="*/ 651318 h 1370528"/>
                <a:gd name="connsiteX553" fmla="*/ 646215 w 2096706"/>
                <a:gd name="connsiteY553" fmla="*/ 655879 h 1370528"/>
                <a:gd name="connsiteX554" fmla="*/ 609717 w 2096706"/>
                <a:gd name="connsiteY554" fmla="*/ 692377 h 1370528"/>
                <a:gd name="connsiteX555" fmla="*/ 630111 w 2096706"/>
                <a:gd name="connsiteY555" fmla="*/ 566780 h 1370528"/>
                <a:gd name="connsiteX556" fmla="*/ 666609 w 2096706"/>
                <a:gd name="connsiteY556" fmla="*/ 530282 h 1370528"/>
                <a:gd name="connsiteX557" fmla="*/ 671170 w 2096706"/>
                <a:gd name="connsiteY557" fmla="*/ 534843 h 1370528"/>
                <a:gd name="connsiteX558" fmla="*/ 634672 w 2096706"/>
                <a:gd name="connsiteY558" fmla="*/ 571341 h 1370528"/>
                <a:gd name="connsiteX559" fmla="*/ 630111 w 2096706"/>
                <a:gd name="connsiteY559" fmla="*/ 566780 h 1370528"/>
                <a:gd name="connsiteX560" fmla="*/ 664731 w 2096706"/>
                <a:gd name="connsiteY560" fmla="*/ 820388 h 1370528"/>
                <a:gd name="connsiteX561" fmla="*/ 669293 w 2096706"/>
                <a:gd name="connsiteY561" fmla="*/ 824950 h 1370528"/>
                <a:gd name="connsiteX562" fmla="*/ 632795 w 2096706"/>
                <a:gd name="connsiteY562" fmla="*/ 861447 h 1370528"/>
                <a:gd name="connsiteX563" fmla="*/ 628233 w 2096706"/>
                <a:gd name="connsiteY563" fmla="*/ 856886 h 1370528"/>
                <a:gd name="connsiteX564" fmla="*/ 664731 w 2096706"/>
                <a:gd name="connsiteY564" fmla="*/ 820388 h 1370528"/>
                <a:gd name="connsiteX565" fmla="*/ 657750 w 2096706"/>
                <a:gd name="connsiteY565" fmla="*/ 740418 h 1370528"/>
                <a:gd name="connsiteX566" fmla="*/ 653189 w 2096706"/>
                <a:gd name="connsiteY566" fmla="*/ 735856 h 1370528"/>
                <a:gd name="connsiteX567" fmla="*/ 689687 w 2096706"/>
                <a:gd name="connsiteY567" fmla="*/ 699358 h 1370528"/>
                <a:gd name="connsiteX568" fmla="*/ 694248 w 2096706"/>
                <a:gd name="connsiteY568" fmla="*/ 703920 h 1370528"/>
                <a:gd name="connsiteX569" fmla="*/ 657750 w 2096706"/>
                <a:gd name="connsiteY569" fmla="*/ 740418 h 1370528"/>
                <a:gd name="connsiteX570" fmla="*/ 682706 w 2096706"/>
                <a:gd name="connsiteY570" fmla="*/ 619382 h 1370528"/>
                <a:gd name="connsiteX571" fmla="*/ 678145 w 2096706"/>
                <a:gd name="connsiteY571" fmla="*/ 614820 h 1370528"/>
                <a:gd name="connsiteX572" fmla="*/ 714643 w 2096706"/>
                <a:gd name="connsiteY572" fmla="*/ 578322 h 1370528"/>
                <a:gd name="connsiteX573" fmla="*/ 719204 w 2096706"/>
                <a:gd name="connsiteY573" fmla="*/ 582883 h 1370528"/>
                <a:gd name="connsiteX574" fmla="*/ 682706 w 2096706"/>
                <a:gd name="connsiteY574" fmla="*/ 619382 h 1370528"/>
                <a:gd name="connsiteX575" fmla="*/ 737727 w 2096706"/>
                <a:gd name="connsiteY575" fmla="*/ 747392 h 1370528"/>
                <a:gd name="connsiteX576" fmla="*/ 742289 w 2096706"/>
                <a:gd name="connsiteY576" fmla="*/ 751954 h 1370528"/>
                <a:gd name="connsiteX577" fmla="*/ 705791 w 2096706"/>
                <a:gd name="connsiteY577" fmla="*/ 788451 h 1370528"/>
                <a:gd name="connsiteX578" fmla="*/ 701229 w 2096706"/>
                <a:gd name="connsiteY578" fmla="*/ 783890 h 1370528"/>
                <a:gd name="connsiteX579" fmla="*/ 737727 w 2096706"/>
                <a:gd name="connsiteY579" fmla="*/ 747392 h 1370528"/>
                <a:gd name="connsiteX580" fmla="*/ 730746 w 2096706"/>
                <a:gd name="connsiteY580" fmla="*/ 667422 h 1370528"/>
                <a:gd name="connsiteX581" fmla="*/ 726185 w 2096706"/>
                <a:gd name="connsiteY581" fmla="*/ 662860 h 1370528"/>
                <a:gd name="connsiteX582" fmla="*/ 762683 w 2096706"/>
                <a:gd name="connsiteY582" fmla="*/ 626362 h 1370528"/>
                <a:gd name="connsiteX583" fmla="*/ 767244 w 2096706"/>
                <a:gd name="connsiteY583" fmla="*/ 630924 h 1370528"/>
                <a:gd name="connsiteX584" fmla="*/ 730746 w 2096706"/>
                <a:gd name="connsiteY584" fmla="*/ 667422 h 1370528"/>
                <a:gd name="connsiteX585" fmla="*/ 785768 w 2096706"/>
                <a:gd name="connsiteY585" fmla="*/ 795426 h 1370528"/>
                <a:gd name="connsiteX586" fmla="*/ 790329 w 2096706"/>
                <a:gd name="connsiteY586" fmla="*/ 799987 h 1370528"/>
                <a:gd name="connsiteX587" fmla="*/ 753831 w 2096706"/>
                <a:gd name="connsiteY587" fmla="*/ 836485 h 1370528"/>
                <a:gd name="connsiteX588" fmla="*/ 749270 w 2096706"/>
                <a:gd name="connsiteY588" fmla="*/ 831924 h 1370528"/>
                <a:gd name="connsiteX589" fmla="*/ 785768 w 2096706"/>
                <a:gd name="connsiteY589" fmla="*/ 795426 h 1370528"/>
                <a:gd name="connsiteX590" fmla="*/ 778780 w 2096706"/>
                <a:gd name="connsiteY590" fmla="*/ 715456 h 1370528"/>
                <a:gd name="connsiteX591" fmla="*/ 774219 w 2096706"/>
                <a:gd name="connsiteY591" fmla="*/ 710894 h 1370528"/>
                <a:gd name="connsiteX592" fmla="*/ 810717 w 2096706"/>
                <a:gd name="connsiteY592" fmla="*/ 674396 h 1370528"/>
                <a:gd name="connsiteX593" fmla="*/ 815278 w 2096706"/>
                <a:gd name="connsiteY593" fmla="*/ 678958 h 1370528"/>
                <a:gd name="connsiteX594" fmla="*/ 778780 w 2096706"/>
                <a:gd name="connsiteY594" fmla="*/ 715456 h 1370528"/>
                <a:gd name="connsiteX595" fmla="*/ 780664 w 2096706"/>
                <a:gd name="connsiteY595" fmla="*/ 425356 h 1370528"/>
                <a:gd name="connsiteX596" fmla="*/ 776103 w 2096706"/>
                <a:gd name="connsiteY596" fmla="*/ 420794 h 1370528"/>
                <a:gd name="connsiteX597" fmla="*/ 812594 w 2096706"/>
                <a:gd name="connsiteY597" fmla="*/ 384296 h 1370528"/>
                <a:gd name="connsiteX598" fmla="*/ 817156 w 2096706"/>
                <a:gd name="connsiteY598" fmla="*/ 388858 h 1370528"/>
                <a:gd name="connsiteX599" fmla="*/ 780664 w 2096706"/>
                <a:gd name="connsiteY599" fmla="*/ 425356 h 1370528"/>
                <a:gd name="connsiteX600" fmla="*/ 787639 w 2096706"/>
                <a:gd name="connsiteY600" fmla="*/ 505333 h 1370528"/>
                <a:gd name="connsiteX601" fmla="*/ 792200 w 2096706"/>
                <a:gd name="connsiteY601" fmla="*/ 509894 h 1370528"/>
                <a:gd name="connsiteX602" fmla="*/ 755709 w 2096706"/>
                <a:gd name="connsiteY602" fmla="*/ 546392 h 1370528"/>
                <a:gd name="connsiteX603" fmla="*/ 751147 w 2096706"/>
                <a:gd name="connsiteY603" fmla="*/ 541831 h 1370528"/>
                <a:gd name="connsiteX604" fmla="*/ 787639 w 2096706"/>
                <a:gd name="connsiteY604" fmla="*/ 505333 h 1370528"/>
                <a:gd name="connsiteX605" fmla="*/ 732624 w 2096706"/>
                <a:gd name="connsiteY605" fmla="*/ 377322 h 1370528"/>
                <a:gd name="connsiteX606" fmla="*/ 728062 w 2096706"/>
                <a:gd name="connsiteY606" fmla="*/ 372761 h 1370528"/>
                <a:gd name="connsiteX607" fmla="*/ 764560 w 2096706"/>
                <a:gd name="connsiteY607" fmla="*/ 336263 h 1370528"/>
                <a:gd name="connsiteX608" fmla="*/ 769122 w 2096706"/>
                <a:gd name="connsiteY608" fmla="*/ 340824 h 1370528"/>
                <a:gd name="connsiteX609" fmla="*/ 732624 w 2096706"/>
                <a:gd name="connsiteY609" fmla="*/ 377322 h 1370528"/>
                <a:gd name="connsiteX610" fmla="*/ 739605 w 2096706"/>
                <a:gd name="connsiteY610" fmla="*/ 457292 h 1370528"/>
                <a:gd name="connsiteX611" fmla="*/ 744166 w 2096706"/>
                <a:gd name="connsiteY611" fmla="*/ 461854 h 1370528"/>
                <a:gd name="connsiteX612" fmla="*/ 707675 w 2096706"/>
                <a:gd name="connsiteY612" fmla="*/ 498352 h 1370528"/>
                <a:gd name="connsiteX613" fmla="*/ 703113 w 2096706"/>
                <a:gd name="connsiteY613" fmla="*/ 493790 h 1370528"/>
                <a:gd name="connsiteX614" fmla="*/ 739605 w 2096706"/>
                <a:gd name="connsiteY614" fmla="*/ 457292 h 1370528"/>
                <a:gd name="connsiteX615" fmla="*/ 684584 w 2096706"/>
                <a:gd name="connsiteY615" fmla="*/ 329282 h 1370528"/>
                <a:gd name="connsiteX616" fmla="*/ 680022 w 2096706"/>
                <a:gd name="connsiteY616" fmla="*/ 324720 h 1370528"/>
                <a:gd name="connsiteX617" fmla="*/ 716514 w 2096706"/>
                <a:gd name="connsiteY617" fmla="*/ 288222 h 1370528"/>
                <a:gd name="connsiteX618" fmla="*/ 721075 w 2096706"/>
                <a:gd name="connsiteY618" fmla="*/ 292784 h 1370528"/>
                <a:gd name="connsiteX619" fmla="*/ 684584 w 2096706"/>
                <a:gd name="connsiteY619" fmla="*/ 329282 h 1370528"/>
                <a:gd name="connsiteX620" fmla="*/ 691558 w 2096706"/>
                <a:gd name="connsiteY620" fmla="*/ 409252 h 1370528"/>
                <a:gd name="connsiteX621" fmla="*/ 696119 w 2096706"/>
                <a:gd name="connsiteY621" fmla="*/ 413814 h 1370528"/>
                <a:gd name="connsiteX622" fmla="*/ 659628 w 2096706"/>
                <a:gd name="connsiteY622" fmla="*/ 450311 h 1370528"/>
                <a:gd name="connsiteX623" fmla="*/ 655066 w 2096706"/>
                <a:gd name="connsiteY623" fmla="*/ 445750 h 1370528"/>
                <a:gd name="connsiteX624" fmla="*/ 691558 w 2096706"/>
                <a:gd name="connsiteY624" fmla="*/ 409252 h 1370528"/>
                <a:gd name="connsiteX625" fmla="*/ 636550 w 2096706"/>
                <a:gd name="connsiteY625" fmla="*/ 281241 h 1370528"/>
                <a:gd name="connsiteX626" fmla="*/ 631988 w 2096706"/>
                <a:gd name="connsiteY626" fmla="*/ 276680 h 1370528"/>
                <a:gd name="connsiteX627" fmla="*/ 668480 w 2096706"/>
                <a:gd name="connsiteY627" fmla="*/ 240182 h 1370528"/>
                <a:gd name="connsiteX628" fmla="*/ 673041 w 2096706"/>
                <a:gd name="connsiteY628" fmla="*/ 244743 h 1370528"/>
                <a:gd name="connsiteX629" fmla="*/ 636550 w 2096706"/>
                <a:gd name="connsiteY629" fmla="*/ 281241 h 1370528"/>
                <a:gd name="connsiteX630" fmla="*/ 643524 w 2096706"/>
                <a:gd name="connsiteY630" fmla="*/ 361218 h 1370528"/>
                <a:gd name="connsiteX631" fmla="*/ 648086 w 2096706"/>
                <a:gd name="connsiteY631" fmla="*/ 365780 h 1370528"/>
                <a:gd name="connsiteX632" fmla="*/ 611594 w 2096706"/>
                <a:gd name="connsiteY632" fmla="*/ 402278 h 1370528"/>
                <a:gd name="connsiteX633" fmla="*/ 607033 w 2096706"/>
                <a:gd name="connsiteY633" fmla="*/ 397716 h 1370528"/>
                <a:gd name="connsiteX634" fmla="*/ 643524 w 2096706"/>
                <a:gd name="connsiteY634" fmla="*/ 361218 h 1370528"/>
                <a:gd name="connsiteX635" fmla="*/ 588516 w 2096706"/>
                <a:gd name="connsiteY635" fmla="*/ 233208 h 1370528"/>
                <a:gd name="connsiteX636" fmla="*/ 583955 w 2096706"/>
                <a:gd name="connsiteY636" fmla="*/ 228646 h 1370528"/>
                <a:gd name="connsiteX637" fmla="*/ 620446 w 2096706"/>
                <a:gd name="connsiteY637" fmla="*/ 192148 h 1370528"/>
                <a:gd name="connsiteX638" fmla="*/ 625007 w 2096706"/>
                <a:gd name="connsiteY638" fmla="*/ 196710 h 1370528"/>
                <a:gd name="connsiteX639" fmla="*/ 588516 w 2096706"/>
                <a:gd name="connsiteY639" fmla="*/ 233208 h 1370528"/>
                <a:gd name="connsiteX640" fmla="*/ 595490 w 2096706"/>
                <a:gd name="connsiteY640" fmla="*/ 313178 h 1370528"/>
                <a:gd name="connsiteX641" fmla="*/ 600052 w 2096706"/>
                <a:gd name="connsiteY641" fmla="*/ 317739 h 1370528"/>
                <a:gd name="connsiteX642" fmla="*/ 563560 w 2096706"/>
                <a:gd name="connsiteY642" fmla="*/ 354237 h 1370528"/>
                <a:gd name="connsiteX643" fmla="*/ 558999 w 2096706"/>
                <a:gd name="connsiteY643" fmla="*/ 349676 h 1370528"/>
                <a:gd name="connsiteX644" fmla="*/ 595490 w 2096706"/>
                <a:gd name="connsiteY644" fmla="*/ 313178 h 1370528"/>
                <a:gd name="connsiteX645" fmla="*/ 570535 w 2096706"/>
                <a:gd name="connsiteY645" fmla="*/ 434214 h 1370528"/>
                <a:gd name="connsiteX646" fmla="*/ 575096 w 2096706"/>
                <a:gd name="connsiteY646" fmla="*/ 438776 h 1370528"/>
                <a:gd name="connsiteX647" fmla="*/ 538598 w 2096706"/>
                <a:gd name="connsiteY647" fmla="*/ 475274 h 1370528"/>
                <a:gd name="connsiteX648" fmla="*/ 534037 w 2096706"/>
                <a:gd name="connsiteY648" fmla="*/ 470712 h 1370528"/>
                <a:gd name="connsiteX649" fmla="*/ 570535 w 2096706"/>
                <a:gd name="connsiteY649" fmla="*/ 434214 h 1370528"/>
                <a:gd name="connsiteX650" fmla="*/ 515520 w 2096706"/>
                <a:gd name="connsiteY650" fmla="*/ 306204 h 1370528"/>
                <a:gd name="connsiteX651" fmla="*/ 510959 w 2096706"/>
                <a:gd name="connsiteY651" fmla="*/ 301642 h 1370528"/>
                <a:gd name="connsiteX652" fmla="*/ 547450 w 2096706"/>
                <a:gd name="connsiteY652" fmla="*/ 265144 h 1370528"/>
                <a:gd name="connsiteX653" fmla="*/ 552012 w 2096706"/>
                <a:gd name="connsiteY653" fmla="*/ 269706 h 1370528"/>
                <a:gd name="connsiteX654" fmla="*/ 515520 w 2096706"/>
                <a:gd name="connsiteY654" fmla="*/ 306204 h 1370528"/>
                <a:gd name="connsiteX655" fmla="*/ 522494 w 2096706"/>
                <a:gd name="connsiteY655" fmla="*/ 386174 h 1370528"/>
                <a:gd name="connsiteX656" fmla="*/ 527056 w 2096706"/>
                <a:gd name="connsiteY656" fmla="*/ 390735 h 1370528"/>
                <a:gd name="connsiteX657" fmla="*/ 490558 w 2096706"/>
                <a:gd name="connsiteY657" fmla="*/ 427233 h 1370528"/>
                <a:gd name="connsiteX658" fmla="*/ 485997 w 2096706"/>
                <a:gd name="connsiteY658" fmla="*/ 422672 h 1370528"/>
                <a:gd name="connsiteX659" fmla="*/ 522494 w 2096706"/>
                <a:gd name="connsiteY659" fmla="*/ 386174 h 1370528"/>
                <a:gd name="connsiteX660" fmla="*/ 467486 w 2096706"/>
                <a:gd name="connsiteY660" fmla="*/ 258163 h 1370528"/>
                <a:gd name="connsiteX661" fmla="*/ 462925 w 2096706"/>
                <a:gd name="connsiteY661" fmla="*/ 253602 h 1370528"/>
                <a:gd name="connsiteX662" fmla="*/ 499416 w 2096706"/>
                <a:gd name="connsiteY662" fmla="*/ 217104 h 1370528"/>
                <a:gd name="connsiteX663" fmla="*/ 503978 w 2096706"/>
                <a:gd name="connsiteY663" fmla="*/ 221665 h 1370528"/>
                <a:gd name="connsiteX664" fmla="*/ 467486 w 2096706"/>
                <a:gd name="connsiteY664" fmla="*/ 258163 h 1370528"/>
                <a:gd name="connsiteX665" fmla="*/ 474461 w 2096706"/>
                <a:gd name="connsiteY665" fmla="*/ 338134 h 1370528"/>
                <a:gd name="connsiteX666" fmla="*/ 479022 w 2096706"/>
                <a:gd name="connsiteY666" fmla="*/ 342695 h 1370528"/>
                <a:gd name="connsiteX667" fmla="*/ 442524 w 2096706"/>
                <a:gd name="connsiteY667" fmla="*/ 379193 h 1370528"/>
                <a:gd name="connsiteX668" fmla="*/ 437963 w 2096706"/>
                <a:gd name="connsiteY668" fmla="*/ 374632 h 1370528"/>
                <a:gd name="connsiteX669" fmla="*/ 474461 w 2096706"/>
                <a:gd name="connsiteY669" fmla="*/ 338134 h 1370528"/>
                <a:gd name="connsiteX670" fmla="*/ 419446 w 2096706"/>
                <a:gd name="connsiteY670" fmla="*/ 210129 h 1370528"/>
                <a:gd name="connsiteX671" fmla="*/ 414884 w 2096706"/>
                <a:gd name="connsiteY671" fmla="*/ 205568 h 1370528"/>
                <a:gd name="connsiteX672" fmla="*/ 451376 w 2096706"/>
                <a:gd name="connsiteY672" fmla="*/ 169070 h 1370528"/>
                <a:gd name="connsiteX673" fmla="*/ 455937 w 2096706"/>
                <a:gd name="connsiteY673" fmla="*/ 173631 h 1370528"/>
                <a:gd name="connsiteX674" fmla="*/ 419446 w 2096706"/>
                <a:gd name="connsiteY674" fmla="*/ 210129 h 1370528"/>
                <a:gd name="connsiteX675" fmla="*/ 426427 w 2096706"/>
                <a:gd name="connsiteY675" fmla="*/ 290100 h 1370528"/>
                <a:gd name="connsiteX676" fmla="*/ 430988 w 2096706"/>
                <a:gd name="connsiteY676" fmla="*/ 294661 h 1370528"/>
                <a:gd name="connsiteX677" fmla="*/ 394490 w 2096706"/>
                <a:gd name="connsiteY677" fmla="*/ 331159 h 1370528"/>
                <a:gd name="connsiteX678" fmla="*/ 389929 w 2096706"/>
                <a:gd name="connsiteY678" fmla="*/ 326598 h 1370528"/>
                <a:gd name="connsiteX679" fmla="*/ 426427 w 2096706"/>
                <a:gd name="connsiteY679" fmla="*/ 290100 h 1370528"/>
                <a:gd name="connsiteX680" fmla="*/ 401465 w 2096706"/>
                <a:gd name="connsiteY680" fmla="*/ 411130 h 1370528"/>
                <a:gd name="connsiteX681" fmla="*/ 406026 w 2096706"/>
                <a:gd name="connsiteY681" fmla="*/ 415691 h 1370528"/>
                <a:gd name="connsiteX682" fmla="*/ 369528 w 2096706"/>
                <a:gd name="connsiteY682" fmla="*/ 452189 h 1370528"/>
                <a:gd name="connsiteX683" fmla="*/ 364967 w 2096706"/>
                <a:gd name="connsiteY683" fmla="*/ 447628 h 1370528"/>
                <a:gd name="connsiteX684" fmla="*/ 401465 w 2096706"/>
                <a:gd name="connsiteY684" fmla="*/ 411130 h 1370528"/>
                <a:gd name="connsiteX685" fmla="*/ 346450 w 2096706"/>
                <a:gd name="connsiteY685" fmla="*/ 283125 h 1370528"/>
                <a:gd name="connsiteX686" fmla="*/ 341888 w 2096706"/>
                <a:gd name="connsiteY686" fmla="*/ 278564 h 1370528"/>
                <a:gd name="connsiteX687" fmla="*/ 378380 w 2096706"/>
                <a:gd name="connsiteY687" fmla="*/ 242066 h 1370528"/>
                <a:gd name="connsiteX688" fmla="*/ 382941 w 2096706"/>
                <a:gd name="connsiteY688" fmla="*/ 246627 h 1370528"/>
                <a:gd name="connsiteX689" fmla="*/ 346450 w 2096706"/>
                <a:gd name="connsiteY689" fmla="*/ 283125 h 1370528"/>
                <a:gd name="connsiteX690" fmla="*/ 353431 w 2096706"/>
                <a:gd name="connsiteY690" fmla="*/ 363096 h 1370528"/>
                <a:gd name="connsiteX691" fmla="*/ 357992 w 2096706"/>
                <a:gd name="connsiteY691" fmla="*/ 367657 h 1370528"/>
                <a:gd name="connsiteX692" fmla="*/ 321494 w 2096706"/>
                <a:gd name="connsiteY692" fmla="*/ 404155 h 1370528"/>
                <a:gd name="connsiteX693" fmla="*/ 316933 w 2096706"/>
                <a:gd name="connsiteY693" fmla="*/ 399594 h 1370528"/>
                <a:gd name="connsiteX694" fmla="*/ 353431 w 2096706"/>
                <a:gd name="connsiteY694" fmla="*/ 363096 h 1370528"/>
                <a:gd name="connsiteX695" fmla="*/ 328475 w 2096706"/>
                <a:gd name="connsiteY695" fmla="*/ 484125 h 1370528"/>
                <a:gd name="connsiteX696" fmla="*/ 333037 w 2096706"/>
                <a:gd name="connsiteY696" fmla="*/ 488687 h 1370528"/>
                <a:gd name="connsiteX697" fmla="*/ 296539 w 2096706"/>
                <a:gd name="connsiteY697" fmla="*/ 525185 h 1370528"/>
                <a:gd name="connsiteX698" fmla="*/ 291977 w 2096706"/>
                <a:gd name="connsiteY698" fmla="*/ 520623 h 1370528"/>
                <a:gd name="connsiteX699" fmla="*/ 328475 w 2096706"/>
                <a:gd name="connsiteY699" fmla="*/ 484125 h 1370528"/>
                <a:gd name="connsiteX700" fmla="*/ 273454 w 2096706"/>
                <a:gd name="connsiteY700" fmla="*/ 356115 h 1370528"/>
                <a:gd name="connsiteX701" fmla="*/ 268893 w 2096706"/>
                <a:gd name="connsiteY701" fmla="*/ 351553 h 1370528"/>
                <a:gd name="connsiteX702" fmla="*/ 305391 w 2096706"/>
                <a:gd name="connsiteY702" fmla="*/ 315055 h 1370528"/>
                <a:gd name="connsiteX703" fmla="*/ 309952 w 2096706"/>
                <a:gd name="connsiteY703" fmla="*/ 319617 h 1370528"/>
                <a:gd name="connsiteX704" fmla="*/ 273454 w 2096706"/>
                <a:gd name="connsiteY704" fmla="*/ 356115 h 1370528"/>
                <a:gd name="connsiteX705" fmla="*/ 280441 w 2096706"/>
                <a:gd name="connsiteY705" fmla="*/ 436085 h 1370528"/>
                <a:gd name="connsiteX706" fmla="*/ 285003 w 2096706"/>
                <a:gd name="connsiteY706" fmla="*/ 440647 h 1370528"/>
                <a:gd name="connsiteX707" fmla="*/ 248505 w 2096706"/>
                <a:gd name="connsiteY707" fmla="*/ 477145 h 1370528"/>
                <a:gd name="connsiteX708" fmla="*/ 243943 w 2096706"/>
                <a:gd name="connsiteY708" fmla="*/ 472583 h 1370528"/>
                <a:gd name="connsiteX709" fmla="*/ 280441 w 2096706"/>
                <a:gd name="connsiteY709" fmla="*/ 436085 h 1370528"/>
                <a:gd name="connsiteX710" fmla="*/ 225414 w 2096706"/>
                <a:gd name="connsiteY710" fmla="*/ 308081 h 1370528"/>
                <a:gd name="connsiteX711" fmla="*/ 220852 w 2096706"/>
                <a:gd name="connsiteY711" fmla="*/ 303520 h 1370528"/>
                <a:gd name="connsiteX712" fmla="*/ 257350 w 2096706"/>
                <a:gd name="connsiteY712" fmla="*/ 267022 h 1370528"/>
                <a:gd name="connsiteX713" fmla="*/ 261912 w 2096706"/>
                <a:gd name="connsiteY713" fmla="*/ 271583 h 1370528"/>
                <a:gd name="connsiteX714" fmla="*/ 225414 w 2096706"/>
                <a:gd name="connsiteY714" fmla="*/ 308081 h 1370528"/>
                <a:gd name="connsiteX715" fmla="*/ 232395 w 2096706"/>
                <a:gd name="connsiteY715" fmla="*/ 388051 h 1370528"/>
                <a:gd name="connsiteX716" fmla="*/ 236956 w 2096706"/>
                <a:gd name="connsiteY716" fmla="*/ 392613 h 1370528"/>
                <a:gd name="connsiteX717" fmla="*/ 200458 w 2096706"/>
                <a:gd name="connsiteY717" fmla="*/ 429111 h 1370528"/>
                <a:gd name="connsiteX718" fmla="*/ 195897 w 2096706"/>
                <a:gd name="connsiteY718" fmla="*/ 424549 h 1370528"/>
                <a:gd name="connsiteX719" fmla="*/ 232395 w 2096706"/>
                <a:gd name="connsiteY719" fmla="*/ 388051 h 1370528"/>
                <a:gd name="connsiteX720" fmla="*/ 207439 w 2096706"/>
                <a:gd name="connsiteY720" fmla="*/ 509081 h 1370528"/>
                <a:gd name="connsiteX721" fmla="*/ 212000 w 2096706"/>
                <a:gd name="connsiteY721" fmla="*/ 513643 h 1370528"/>
                <a:gd name="connsiteX722" fmla="*/ 175509 w 2096706"/>
                <a:gd name="connsiteY722" fmla="*/ 550141 h 1370528"/>
                <a:gd name="connsiteX723" fmla="*/ 170947 w 2096706"/>
                <a:gd name="connsiteY723" fmla="*/ 545579 h 1370528"/>
                <a:gd name="connsiteX724" fmla="*/ 207439 w 2096706"/>
                <a:gd name="connsiteY724" fmla="*/ 509081 h 1370528"/>
                <a:gd name="connsiteX725" fmla="*/ 187045 w 2096706"/>
                <a:gd name="connsiteY725" fmla="*/ 634672 h 1370528"/>
                <a:gd name="connsiteX726" fmla="*/ 150547 w 2096706"/>
                <a:gd name="connsiteY726" fmla="*/ 671170 h 1370528"/>
                <a:gd name="connsiteX727" fmla="*/ 145985 w 2096706"/>
                <a:gd name="connsiteY727" fmla="*/ 666609 h 1370528"/>
                <a:gd name="connsiteX728" fmla="*/ 182483 w 2096706"/>
                <a:gd name="connsiteY728" fmla="*/ 630111 h 1370528"/>
                <a:gd name="connsiteX729" fmla="*/ 187045 w 2096706"/>
                <a:gd name="connsiteY729" fmla="*/ 634672 h 1370528"/>
                <a:gd name="connsiteX730" fmla="*/ 152424 w 2096706"/>
                <a:gd name="connsiteY730" fmla="*/ 381070 h 1370528"/>
                <a:gd name="connsiteX731" fmla="*/ 147863 w 2096706"/>
                <a:gd name="connsiteY731" fmla="*/ 376509 h 1370528"/>
                <a:gd name="connsiteX732" fmla="*/ 184354 w 2096706"/>
                <a:gd name="connsiteY732" fmla="*/ 340011 h 1370528"/>
                <a:gd name="connsiteX733" fmla="*/ 188916 w 2096706"/>
                <a:gd name="connsiteY733" fmla="*/ 344573 h 1370528"/>
                <a:gd name="connsiteX734" fmla="*/ 152424 w 2096706"/>
                <a:gd name="connsiteY734" fmla="*/ 381070 h 1370528"/>
                <a:gd name="connsiteX735" fmla="*/ 159399 w 2096706"/>
                <a:gd name="connsiteY735" fmla="*/ 461047 h 1370528"/>
                <a:gd name="connsiteX736" fmla="*/ 163960 w 2096706"/>
                <a:gd name="connsiteY736" fmla="*/ 465609 h 1370528"/>
                <a:gd name="connsiteX737" fmla="*/ 127469 w 2096706"/>
                <a:gd name="connsiteY737" fmla="*/ 502107 h 1370528"/>
                <a:gd name="connsiteX738" fmla="*/ 122907 w 2096706"/>
                <a:gd name="connsiteY738" fmla="*/ 497545 h 1370528"/>
                <a:gd name="connsiteX739" fmla="*/ 159399 w 2096706"/>
                <a:gd name="connsiteY739" fmla="*/ 461047 h 1370528"/>
                <a:gd name="connsiteX740" fmla="*/ 134450 w 2096706"/>
                <a:gd name="connsiteY740" fmla="*/ 582077 h 1370528"/>
                <a:gd name="connsiteX741" fmla="*/ 139011 w 2096706"/>
                <a:gd name="connsiteY741" fmla="*/ 586638 h 1370528"/>
                <a:gd name="connsiteX742" fmla="*/ 102513 w 2096706"/>
                <a:gd name="connsiteY742" fmla="*/ 623136 h 1370528"/>
                <a:gd name="connsiteX743" fmla="*/ 97952 w 2096706"/>
                <a:gd name="connsiteY743" fmla="*/ 618575 h 1370528"/>
                <a:gd name="connsiteX744" fmla="*/ 134450 w 2096706"/>
                <a:gd name="connsiteY744" fmla="*/ 582077 h 1370528"/>
                <a:gd name="connsiteX745" fmla="*/ 132572 w 2096706"/>
                <a:gd name="connsiteY745" fmla="*/ 872177 h 1370528"/>
                <a:gd name="connsiteX746" fmla="*/ 137133 w 2096706"/>
                <a:gd name="connsiteY746" fmla="*/ 876738 h 1370528"/>
                <a:gd name="connsiteX747" fmla="*/ 100636 w 2096706"/>
                <a:gd name="connsiteY747" fmla="*/ 913236 h 1370528"/>
                <a:gd name="connsiteX748" fmla="*/ 96074 w 2096706"/>
                <a:gd name="connsiteY748" fmla="*/ 908675 h 1370528"/>
                <a:gd name="connsiteX749" fmla="*/ 132572 w 2096706"/>
                <a:gd name="connsiteY749" fmla="*/ 872177 h 1370528"/>
                <a:gd name="connsiteX750" fmla="*/ 125591 w 2096706"/>
                <a:gd name="connsiteY750" fmla="*/ 792200 h 1370528"/>
                <a:gd name="connsiteX751" fmla="*/ 121030 w 2096706"/>
                <a:gd name="connsiteY751" fmla="*/ 787639 h 1370528"/>
                <a:gd name="connsiteX752" fmla="*/ 157528 w 2096706"/>
                <a:gd name="connsiteY752" fmla="*/ 751141 h 1370528"/>
                <a:gd name="connsiteX753" fmla="*/ 162089 w 2096706"/>
                <a:gd name="connsiteY753" fmla="*/ 755702 h 1370528"/>
                <a:gd name="connsiteX754" fmla="*/ 125591 w 2096706"/>
                <a:gd name="connsiteY754" fmla="*/ 792200 h 1370528"/>
                <a:gd name="connsiteX755" fmla="*/ 180606 w 2096706"/>
                <a:gd name="connsiteY755" fmla="*/ 920211 h 1370528"/>
                <a:gd name="connsiteX756" fmla="*/ 185167 w 2096706"/>
                <a:gd name="connsiteY756" fmla="*/ 924772 h 1370528"/>
                <a:gd name="connsiteX757" fmla="*/ 148669 w 2096706"/>
                <a:gd name="connsiteY757" fmla="*/ 961270 h 1370528"/>
                <a:gd name="connsiteX758" fmla="*/ 144108 w 2096706"/>
                <a:gd name="connsiteY758" fmla="*/ 956709 h 1370528"/>
                <a:gd name="connsiteX759" fmla="*/ 180606 w 2096706"/>
                <a:gd name="connsiteY759" fmla="*/ 920211 h 1370528"/>
                <a:gd name="connsiteX760" fmla="*/ 173625 w 2096706"/>
                <a:gd name="connsiteY760" fmla="*/ 840240 h 1370528"/>
                <a:gd name="connsiteX761" fmla="*/ 169064 w 2096706"/>
                <a:gd name="connsiteY761" fmla="*/ 835679 h 1370528"/>
                <a:gd name="connsiteX762" fmla="*/ 205562 w 2096706"/>
                <a:gd name="connsiteY762" fmla="*/ 799181 h 1370528"/>
                <a:gd name="connsiteX763" fmla="*/ 210123 w 2096706"/>
                <a:gd name="connsiteY763" fmla="*/ 803742 h 1370528"/>
                <a:gd name="connsiteX764" fmla="*/ 173625 w 2096706"/>
                <a:gd name="connsiteY764" fmla="*/ 840240 h 1370528"/>
                <a:gd name="connsiteX765" fmla="*/ 228646 w 2096706"/>
                <a:gd name="connsiteY765" fmla="*/ 968251 h 1370528"/>
                <a:gd name="connsiteX766" fmla="*/ 233208 w 2096706"/>
                <a:gd name="connsiteY766" fmla="*/ 972812 h 1370528"/>
                <a:gd name="connsiteX767" fmla="*/ 196710 w 2096706"/>
                <a:gd name="connsiteY767" fmla="*/ 1009310 h 1370528"/>
                <a:gd name="connsiteX768" fmla="*/ 192148 w 2096706"/>
                <a:gd name="connsiteY768" fmla="*/ 1004749 h 1370528"/>
                <a:gd name="connsiteX769" fmla="*/ 228646 w 2096706"/>
                <a:gd name="connsiteY769" fmla="*/ 968251 h 1370528"/>
                <a:gd name="connsiteX770" fmla="*/ 221659 w 2096706"/>
                <a:gd name="connsiteY770" fmla="*/ 888281 h 1370528"/>
                <a:gd name="connsiteX771" fmla="*/ 217097 w 2096706"/>
                <a:gd name="connsiteY771" fmla="*/ 883719 h 1370528"/>
                <a:gd name="connsiteX772" fmla="*/ 253595 w 2096706"/>
                <a:gd name="connsiteY772" fmla="*/ 847221 h 1370528"/>
                <a:gd name="connsiteX773" fmla="*/ 258157 w 2096706"/>
                <a:gd name="connsiteY773" fmla="*/ 851783 h 1370528"/>
                <a:gd name="connsiteX774" fmla="*/ 221659 w 2096706"/>
                <a:gd name="connsiteY774" fmla="*/ 888281 h 1370528"/>
                <a:gd name="connsiteX775" fmla="*/ 276686 w 2096706"/>
                <a:gd name="connsiteY775" fmla="*/ 1016285 h 1370528"/>
                <a:gd name="connsiteX776" fmla="*/ 281248 w 2096706"/>
                <a:gd name="connsiteY776" fmla="*/ 1020846 h 1370528"/>
                <a:gd name="connsiteX777" fmla="*/ 244750 w 2096706"/>
                <a:gd name="connsiteY777" fmla="*/ 1057344 h 1370528"/>
                <a:gd name="connsiteX778" fmla="*/ 240188 w 2096706"/>
                <a:gd name="connsiteY778" fmla="*/ 1052783 h 1370528"/>
                <a:gd name="connsiteX779" fmla="*/ 276686 w 2096706"/>
                <a:gd name="connsiteY779" fmla="*/ 1016285 h 1370528"/>
                <a:gd name="connsiteX780" fmla="*/ 269706 w 2096706"/>
                <a:gd name="connsiteY780" fmla="*/ 936314 h 1370528"/>
                <a:gd name="connsiteX781" fmla="*/ 265144 w 2096706"/>
                <a:gd name="connsiteY781" fmla="*/ 931753 h 1370528"/>
                <a:gd name="connsiteX782" fmla="*/ 301642 w 2096706"/>
                <a:gd name="connsiteY782" fmla="*/ 895255 h 1370528"/>
                <a:gd name="connsiteX783" fmla="*/ 306204 w 2096706"/>
                <a:gd name="connsiteY783" fmla="*/ 899816 h 1370528"/>
                <a:gd name="connsiteX784" fmla="*/ 269706 w 2096706"/>
                <a:gd name="connsiteY784" fmla="*/ 936314 h 1370528"/>
                <a:gd name="connsiteX785" fmla="*/ 324720 w 2096706"/>
                <a:gd name="connsiteY785" fmla="*/ 1064325 h 1370528"/>
                <a:gd name="connsiteX786" fmla="*/ 329282 w 2096706"/>
                <a:gd name="connsiteY786" fmla="*/ 1068887 h 1370528"/>
                <a:gd name="connsiteX787" fmla="*/ 292784 w 2096706"/>
                <a:gd name="connsiteY787" fmla="*/ 1105384 h 1370528"/>
                <a:gd name="connsiteX788" fmla="*/ 288222 w 2096706"/>
                <a:gd name="connsiteY788" fmla="*/ 1100823 h 1370528"/>
                <a:gd name="connsiteX789" fmla="*/ 324720 w 2096706"/>
                <a:gd name="connsiteY789" fmla="*/ 1064325 h 1370528"/>
                <a:gd name="connsiteX790" fmla="*/ 317739 w 2096706"/>
                <a:gd name="connsiteY790" fmla="*/ 984355 h 1370528"/>
                <a:gd name="connsiteX791" fmla="*/ 313178 w 2096706"/>
                <a:gd name="connsiteY791" fmla="*/ 979793 h 1370528"/>
                <a:gd name="connsiteX792" fmla="*/ 349676 w 2096706"/>
                <a:gd name="connsiteY792" fmla="*/ 943295 h 1370528"/>
                <a:gd name="connsiteX793" fmla="*/ 354237 w 2096706"/>
                <a:gd name="connsiteY793" fmla="*/ 947857 h 1370528"/>
                <a:gd name="connsiteX794" fmla="*/ 317739 w 2096706"/>
                <a:gd name="connsiteY794" fmla="*/ 984355 h 1370528"/>
                <a:gd name="connsiteX795" fmla="*/ 372754 w 2096706"/>
                <a:gd name="connsiteY795" fmla="*/ 1112359 h 1370528"/>
                <a:gd name="connsiteX796" fmla="*/ 377316 w 2096706"/>
                <a:gd name="connsiteY796" fmla="*/ 1116920 h 1370528"/>
                <a:gd name="connsiteX797" fmla="*/ 340817 w 2096706"/>
                <a:gd name="connsiteY797" fmla="*/ 1153418 h 1370528"/>
                <a:gd name="connsiteX798" fmla="*/ 336256 w 2096706"/>
                <a:gd name="connsiteY798" fmla="*/ 1148857 h 1370528"/>
                <a:gd name="connsiteX799" fmla="*/ 372754 w 2096706"/>
                <a:gd name="connsiteY799" fmla="*/ 1112359 h 1370528"/>
                <a:gd name="connsiteX800" fmla="*/ 365773 w 2096706"/>
                <a:gd name="connsiteY800" fmla="*/ 1032388 h 1370528"/>
                <a:gd name="connsiteX801" fmla="*/ 361212 w 2096706"/>
                <a:gd name="connsiteY801" fmla="*/ 1027827 h 1370528"/>
                <a:gd name="connsiteX802" fmla="*/ 397710 w 2096706"/>
                <a:gd name="connsiteY802" fmla="*/ 991329 h 1370528"/>
                <a:gd name="connsiteX803" fmla="*/ 402271 w 2096706"/>
                <a:gd name="connsiteY803" fmla="*/ 995891 h 1370528"/>
                <a:gd name="connsiteX804" fmla="*/ 365773 w 2096706"/>
                <a:gd name="connsiteY804" fmla="*/ 1032388 h 1370528"/>
                <a:gd name="connsiteX805" fmla="*/ 420794 w 2096706"/>
                <a:gd name="connsiteY805" fmla="*/ 1160399 h 1370528"/>
                <a:gd name="connsiteX806" fmla="*/ 425356 w 2096706"/>
                <a:gd name="connsiteY806" fmla="*/ 1164961 h 1370528"/>
                <a:gd name="connsiteX807" fmla="*/ 388858 w 2096706"/>
                <a:gd name="connsiteY807" fmla="*/ 1201458 h 1370528"/>
                <a:gd name="connsiteX808" fmla="*/ 384296 w 2096706"/>
                <a:gd name="connsiteY808" fmla="*/ 1196897 h 1370528"/>
                <a:gd name="connsiteX809" fmla="*/ 420794 w 2096706"/>
                <a:gd name="connsiteY809" fmla="*/ 1160399 h 1370528"/>
                <a:gd name="connsiteX810" fmla="*/ 413807 w 2096706"/>
                <a:gd name="connsiteY810" fmla="*/ 1080429 h 1370528"/>
                <a:gd name="connsiteX811" fmla="*/ 409246 w 2096706"/>
                <a:gd name="connsiteY811" fmla="*/ 1075867 h 1370528"/>
                <a:gd name="connsiteX812" fmla="*/ 445743 w 2096706"/>
                <a:gd name="connsiteY812" fmla="*/ 1039369 h 1370528"/>
                <a:gd name="connsiteX813" fmla="*/ 450305 w 2096706"/>
                <a:gd name="connsiteY813" fmla="*/ 1043931 h 1370528"/>
                <a:gd name="connsiteX814" fmla="*/ 413807 w 2096706"/>
                <a:gd name="connsiteY814" fmla="*/ 1080429 h 1370528"/>
                <a:gd name="connsiteX815" fmla="*/ 438769 w 2096706"/>
                <a:gd name="connsiteY815" fmla="*/ 959393 h 1370528"/>
                <a:gd name="connsiteX816" fmla="*/ 434208 w 2096706"/>
                <a:gd name="connsiteY816" fmla="*/ 954831 h 1370528"/>
                <a:gd name="connsiteX817" fmla="*/ 470706 w 2096706"/>
                <a:gd name="connsiteY817" fmla="*/ 918333 h 1370528"/>
                <a:gd name="connsiteX818" fmla="*/ 475267 w 2096706"/>
                <a:gd name="connsiteY818" fmla="*/ 922895 h 1370528"/>
                <a:gd name="connsiteX819" fmla="*/ 438769 w 2096706"/>
                <a:gd name="connsiteY819" fmla="*/ 959393 h 1370528"/>
                <a:gd name="connsiteX820" fmla="*/ 493790 w 2096706"/>
                <a:gd name="connsiteY820" fmla="*/ 1087403 h 1370528"/>
                <a:gd name="connsiteX821" fmla="*/ 498352 w 2096706"/>
                <a:gd name="connsiteY821" fmla="*/ 1091965 h 1370528"/>
                <a:gd name="connsiteX822" fmla="*/ 461854 w 2096706"/>
                <a:gd name="connsiteY822" fmla="*/ 1128463 h 1370528"/>
                <a:gd name="connsiteX823" fmla="*/ 457292 w 2096706"/>
                <a:gd name="connsiteY823" fmla="*/ 1123901 h 1370528"/>
                <a:gd name="connsiteX824" fmla="*/ 493790 w 2096706"/>
                <a:gd name="connsiteY824" fmla="*/ 1087403 h 1370528"/>
                <a:gd name="connsiteX825" fmla="*/ 486803 w 2096706"/>
                <a:gd name="connsiteY825" fmla="*/ 1007433 h 1370528"/>
                <a:gd name="connsiteX826" fmla="*/ 482242 w 2096706"/>
                <a:gd name="connsiteY826" fmla="*/ 1002871 h 1370528"/>
                <a:gd name="connsiteX827" fmla="*/ 518739 w 2096706"/>
                <a:gd name="connsiteY827" fmla="*/ 966373 h 1370528"/>
                <a:gd name="connsiteX828" fmla="*/ 523301 w 2096706"/>
                <a:gd name="connsiteY828" fmla="*/ 970935 h 1370528"/>
                <a:gd name="connsiteX829" fmla="*/ 486803 w 2096706"/>
                <a:gd name="connsiteY829" fmla="*/ 1007433 h 1370528"/>
                <a:gd name="connsiteX830" fmla="*/ 541824 w 2096706"/>
                <a:gd name="connsiteY830" fmla="*/ 1135443 h 1370528"/>
                <a:gd name="connsiteX831" fmla="*/ 546386 w 2096706"/>
                <a:gd name="connsiteY831" fmla="*/ 1140005 h 1370528"/>
                <a:gd name="connsiteX832" fmla="*/ 509888 w 2096706"/>
                <a:gd name="connsiteY832" fmla="*/ 1176503 h 1370528"/>
                <a:gd name="connsiteX833" fmla="*/ 505326 w 2096706"/>
                <a:gd name="connsiteY833" fmla="*/ 1171941 h 1370528"/>
                <a:gd name="connsiteX834" fmla="*/ 541824 w 2096706"/>
                <a:gd name="connsiteY834" fmla="*/ 1135443 h 1370528"/>
                <a:gd name="connsiteX835" fmla="*/ 534843 w 2096706"/>
                <a:gd name="connsiteY835" fmla="*/ 1055467 h 1370528"/>
                <a:gd name="connsiteX836" fmla="*/ 530282 w 2096706"/>
                <a:gd name="connsiteY836" fmla="*/ 1050905 h 1370528"/>
                <a:gd name="connsiteX837" fmla="*/ 566780 w 2096706"/>
                <a:gd name="connsiteY837" fmla="*/ 1014407 h 1370528"/>
                <a:gd name="connsiteX838" fmla="*/ 571341 w 2096706"/>
                <a:gd name="connsiteY838" fmla="*/ 1018969 h 1370528"/>
                <a:gd name="connsiteX839" fmla="*/ 534843 w 2096706"/>
                <a:gd name="connsiteY839" fmla="*/ 1055467 h 1370528"/>
                <a:gd name="connsiteX840" fmla="*/ 559799 w 2096706"/>
                <a:gd name="connsiteY840" fmla="*/ 934437 h 1370528"/>
                <a:gd name="connsiteX841" fmla="*/ 555237 w 2096706"/>
                <a:gd name="connsiteY841" fmla="*/ 929876 h 1370528"/>
                <a:gd name="connsiteX842" fmla="*/ 591729 w 2096706"/>
                <a:gd name="connsiteY842" fmla="*/ 893377 h 1370528"/>
                <a:gd name="connsiteX843" fmla="*/ 596290 w 2096706"/>
                <a:gd name="connsiteY843" fmla="*/ 897939 h 1370528"/>
                <a:gd name="connsiteX844" fmla="*/ 559799 w 2096706"/>
                <a:gd name="connsiteY844" fmla="*/ 934437 h 1370528"/>
                <a:gd name="connsiteX845" fmla="*/ 614820 w 2096706"/>
                <a:gd name="connsiteY845" fmla="*/ 1062448 h 1370528"/>
                <a:gd name="connsiteX846" fmla="*/ 619381 w 2096706"/>
                <a:gd name="connsiteY846" fmla="*/ 1067009 h 1370528"/>
                <a:gd name="connsiteX847" fmla="*/ 582884 w 2096706"/>
                <a:gd name="connsiteY847" fmla="*/ 1103507 h 1370528"/>
                <a:gd name="connsiteX848" fmla="*/ 578322 w 2096706"/>
                <a:gd name="connsiteY848" fmla="*/ 1098946 h 1370528"/>
                <a:gd name="connsiteX849" fmla="*/ 614820 w 2096706"/>
                <a:gd name="connsiteY849" fmla="*/ 1062448 h 1370528"/>
                <a:gd name="connsiteX850" fmla="*/ 607846 w 2096706"/>
                <a:gd name="connsiteY850" fmla="*/ 982477 h 1370528"/>
                <a:gd name="connsiteX851" fmla="*/ 603284 w 2096706"/>
                <a:gd name="connsiteY851" fmla="*/ 977916 h 1370528"/>
                <a:gd name="connsiteX852" fmla="*/ 639776 w 2096706"/>
                <a:gd name="connsiteY852" fmla="*/ 941418 h 1370528"/>
                <a:gd name="connsiteX853" fmla="*/ 644337 w 2096706"/>
                <a:gd name="connsiteY853" fmla="*/ 945979 h 1370528"/>
                <a:gd name="connsiteX854" fmla="*/ 607846 w 2096706"/>
                <a:gd name="connsiteY854" fmla="*/ 982477 h 1370528"/>
                <a:gd name="connsiteX855" fmla="*/ 662854 w 2096706"/>
                <a:gd name="connsiteY855" fmla="*/ 1110481 h 1370528"/>
                <a:gd name="connsiteX856" fmla="*/ 667415 w 2096706"/>
                <a:gd name="connsiteY856" fmla="*/ 1115043 h 1370528"/>
                <a:gd name="connsiteX857" fmla="*/ 630917 w 2096706"/>
                <a:gd name="connsiteY857" fmla="*/ 1151541 h 1370528"/>
                <a:gd name="connsiteX858" fmla="*/ 626356 w 2096706"/>
                <a:gd name="connsiteY858" fmla="*/ 1146979 h 1370528"/>
                <a:gd name="connsiteX859" fmla="*/ 662854 w 2096706"/>
                <a:gd name="connsiteY859" fmla="*/ 1110481 h 1370528"/>
                <a:gd name="connsiteX860" fmla="*/ 655879 w 2096706"/>
                <a:gd name="connsiteY860" fmla="*/ 1030511 h 1370528"/>
                <a:gd name="connsiteX861" fmla="*/ 651318 w 2096706"/>
                <a:gd name="connsiteY861" fmla="*/ 1025950 h 1370528"/>
                <a:gd name="connsiteX862" fmla="*/ 687810 w 2096706"/>
                <a:gd name="connsiteY862" fmla="*/ 989452 h 1370528"/>
                <a:gd name="connsiteX863" fmla="*/ 692371 w 2096706"/>
                <a:gd name="connsiteY863" fmla="*/ 994013 h 1370528"/>
                <a:gd name="connsiteX864" fmla="*/ 655879 w 2096706"/>
                <a:gd name="connsiteY864" fmla="*/ 1030511 h 1370528"/>
                <a:gd name="connsiteX865" fmla="*/ 680835 w 2096706"/>
                <a:gd name="connsiteY865" fmla="*/ 909481 h 1370528"/>
                <a:gd name="connsiteX866" fmla="*/ 676274 w 2096706"/>
                <a:gd name="connsiteY866" fmla="*/ 904920 h 1370528"/>
                <a:gd name="connsiteX867" fmla="*/ 712772 w 2096706"/>
                <a:gd name="connsiteY867" fmla="*/ 868422 h 1370528"/>
                <a:gd name="connsiteX868" fmla="*/ 717333 w 2096706"/>
                <a:gd name="connsiteY868" fmla="*/ 872983 h 1370528"/>
                <a:gd name="connsiteX869" fmla="*/ 680835 w 2096706"/>
                <a:gd name="connsiteY869" fmla="*/ 909481 h 1370528"/>
                <a:gd name="connsiteX870" fmla="*/ 735850 w 2096706"/>
                <a:gd name="connsiteY870" fmla="*/ 1037485 h 1370528"/>
                <a:gd name="connsiteX871" fmla="*/ 740411 w 2096706"/>
                <a:gd name="connsiteY871" fmla="*/ 1042047 h 1370528"/>
                <a:gd name="connsiteX872" fmla="*/ 703920 w 2096706"/>
                <a:gd name="connsiteY872" fmla="*/ 1078545 h 1370528"/>
                <a:gd name="connsiteX873" fmla="*/ 699358 w 2096706"/>
                <a:gd name="connsiteY873" fmla="*/ 1073983 h 1370528"/>
                <a:gd name="connsiteX874" fmla="*/ 735850 w 2096706"/>
                <a:gd name="connsiteY874" fmla="*/ 1037485 h 1370528"/>
                <a:gd name="connsiteX875" fmla="*/ 728869 w 2096706"/>
                <a:gd name="connsiteY875" fmla="*/ 957515 h 1370528"/>
                <a:gd name="connsiteX876" fmla="*/ 724307 w 2096706"/>
                <a:gd name="connsiteY876" fmla="*/ 952954 h 1370528"/>
                <a:gd name="connsiteX877" fmla="*/ 760805 w 2096706"/>
                <a:gd name="connsiteY877" fmla="*/ 916456 h 1370528"/>
                <a:gd name="connsiteX878" fmla="*/ 765367 w 2096706"/>
                <a:gd name="connsiteY878" fmla="*/ 921017 h 1370528"/>
                <a:gd name="connsiteX879" fmla="*/ 728869 w 2096706"/>
                <a:gd name="connsiteY879" fmla="*/ 957515 h 1370528"/>
                <a:gd name="connsiteX880" fmla="*/ 783884 w 2096706"/>
                <a:gd name="connsiteY880" fmla="*/ 1085526 h 1370528"/>
                <a:gd name="connsiteX881" fmla="*/ 788445 w 2096706"/>
                <a:gd name="connsiteY881" fmla="*/ 1090087 h 1370528"/>
                <a:gd name="connsiteX882" fmla="*/ 751954 w 2096706"/>
                <a:gd name="connsiteY882" fmla="*/ 1126585 h 1370528"/>
                <a:gd name="connsiteX883" fmla="*/ 747392 w 2096706"/>
                <a:gd name="connsiteY883" fmla="*/ 1122024 h 1370528"/>
                <a:gd name="connsiteX884" fmla="*/ 783884 w 2096706"/>
                <a:gd name="connsiteY884" fmla="*/ 1085526 h 1370528"/>
                <a:gd name="connsiteX885" fmla="*/ 776909 w 2096706"/>
                <a:gd name="connsiteY885" fmla="*/ 1005555 h 1370528"/>
                <a:gd name="connsiteX886" fmla="*/ 772348 w 2096706"/>
                <a:gd name="connsiteY886" fmla="*/ 1000994 h 1370528"/>
                <a:gd name="connsiteX887" fmla="*/ 808846 w 2096706"/>
                <a:gd name="connsiteY887" fmla="*/ 964496 h 1370528"/>
                <a:gd name="connsiteX888" fmla="*/ 813407 w 2096706"/>
                <a:gd name="connsiteY888" fmla="*/ 969057 h 1370528"/>
                <a:gd name="connsiteX889" fmla="*/ 776909 w 2096706"/>
                <a:gd name="connsiteY889" fmla="*/ 1005555 h 1370528"/>
                <a:gd name="connsiteX890" fmla="*/ 801865 w 2096706"/>
                <a:gd name="connsiteY890" fmla="*/ 884526 h 1370528"/>
                <a:gd name="connsiteX891" fmla="*/ 797303 w 2096706"/>
                <a:gd name="connsiteY891" fmla="*/ 879964 h 1370528"/>
                <a:gd name="connsiteX892" fmla="*/ 833801 w 2096706"/>
                <a:gd name="connsiteY892" fmla="*/ 843466 h 1370528"/>
                <a:gd name="connsiteX893" fmla="*/ 838363 w 2096706"/>
                <a:gd name="connsiteY893" fmla="*/ 848028 h 1370528"/>
                <a:gd name="connsiteX894" fmla="*/ 801865 w 2096706"/>
                <a:gd name="connsiteY894" fmla="*/ 884526 h 1370528"/>
                <a:gd name="connsiteX895" fmla="*/ 856873 w 2096706"/>
                <a:gd name="connsiteY895" fmla="*/ 1012536 h 1370528"/>
                <a:gd name="connsiteX896" fmla="*/ 861435 w 2096706"/>
                <a:gd name="connsiteY896" fmla="*/ 1017098 h 1370528"/>
                <a:gd name="connsiteX897" fmla="*/ 824943 w 2096706"/>
                <a:gd name="connsiteY897" fmla="*/ 1053596 h 1370528"/>
                <a:gd name="connsiteX898" fmla="*/ 820382 w 2096706"/>
                <a:gd name="connsiteY898" fmla="*/ 1049034 h 1370528"/>
                <a:gd name="connsiteX899" fmla="*/ 856873 w 2096706"/>
                <a:gd name="connsiteY899" fmla="*/ 1012536 h 1370528"/>
                <a:gd name="connsiteX900" fmla="*/ 849899 w 2096706"/>
                <a:gd name="connsiteY900" fmla="*/ 932559 h 1370528"/>
                <a:gd name="connsiteX901" fmla="*/ 845337 w 2096706"/>
                <a:gd name="connsiteY901" fmla="*/ 927998 h 1370528"/>
                <a:gd name="connsiteX902" fmla="*/ 881835 w 2096706"/>
                <a:gd name="connsiteY902" fmla="*/ 891500 h 1370528"/>
                <a:gd name="connsiteX903" fmla="*/ 886397 w 2096706"/>
                <a:gd name="connsiteY903" fmla="*/ 896061 h 1370528"/>
                <a:gd name="connsiteX904" fmla="*/ 849899 w 2096706"/>
                <a:gd name="connsiteY904" fmla="*/ 932559 h 1370528"/>
                <a:gd name="connsiteX905" fmla="*/ 874854 w 2096706"/>
                <a:gd name="connsiteY905" fmla="*/ 811530 h 1370528"/>
                <a:gd name="connsiteX906" fmla="*/ 870293 w 2096706"/>
                <a:gd name="connsiteY906" fmla="*/ 806968 h 1370528"/>
                <a:gd name="connsiteX907" fmla="*/ 906791 w 2096706"/>
                <a:gd name="connsiteY907" fmla="*/ 770470 h 1370528"/>
                <a:gd name="connsiteX908" fmla="*/ 911352 w 2096706"/>
                <a:gd name="connsiteY908" fmla="*/ 775032 h 1370528"/>
                <a:gd name="connsiteX909" fmla="*/ 874854 w 2096706"/>
                <a:gd name="connsiteY909" fmla="*/ 811530 h 1370528"/>
                <a:gd name="connsiteX910" fmla="*/ 899823 w 2096706"/>
                <a:gd name="connsiteY910" fmla="*/ 690500 h 1370528"/>
                <a:gd name="connsiteX911" fmla="*/ 895261 w 2096706"/>
                <a:gd name="connsiteY911" fmla="*/ 685938 h 1370528"/>
                <a:gd name="connsiteX912" fmla="*/ 931753 w 2096706"/>
                <a:gd name="connsiteY912" fmla="*/ 649441 h 1370528"/>
                <a:gd name="connsiteX913" fmla="*/ 936314 w 2096706"/>
                <a:gd name="connsiteY913" fmla="*/ 654002 h 1370528"/>
                <a:gd name="connsiteX914" fmla="*/ 899823 w 2096706"/>
                <a:gd name="connsiteY914" fmla="*/ 690500 h 1370528"/>
                <a:gd name="connsiteX915" fmla="*/ 924772 w 2096706"/>
                <a:gd name="connsiteY915" fmla="*/ 569464 h 1370528"/>
                <a:gd name="connsiteX916" fmla="*/ 920211 w 2096706"/>
                <a:gd name="connsiteY916" fmla="*/ 564902 h 1370528"/>
                <a:gd name="connsiteX917" fmla="*/ 956702 w 2096706"/>
                <a:gd name="connsiteY917" fmla="*/ 528404 h 1370528"/>
                <a:gd name="connsiteX918" fmla="*/ 961264 w 2096706"/>
                <a:gd name="connsiteY918" fmla="*/ 532966 h 1370528"/>
                <a:gd name="connsiteX919" fmla="*/ 924772 w 2096706"/>
                <a:gd name="connsiteY919" fmla="*/ 569464 h 1370528"/>
                <a:gd name="connsiteX920" fmla="*/ 979787 w 2096706"/>
                <a:gd name="connsiteY920" fmla="*/ 697481 h 1370528"/>
                <a:gd name="connsiteX921" fmla="*/ 984348 w 2096706"/>
                <a:gd name="connsiteY921" fmla="*/ 702042 h 1370528"/>
                <a:gd name="connsiteX922" fmla="*/ 947857 w 2096706"/>
                <a:gd name="connsiteY922" fmla="*/ 738540 h 1370528"/>
                <a:gd name="connsiteX923" fmla="*/ 943295 w 2096706"/>
                <a:gd name="connsiteY923" fmla="*/ 733979 h 1370528"/>
                <a:gd name="connsiteX924" fmla="*/ 979787 w 2096706"/>
                <a:gd name="connsiteY924" fmla="*/ 697481 h 1370528"/>
                <a:gd name="connsiteX925" fmla="*/ 972812 w 2096706"/>
                <a:gd name="connsiteY925" fmla="*/ 617504 h 1370528"/>
                <a:gd name="connsiteX926" fmla="*/ 968251 w 2096706"/>
                <a:gd name="connsiteY926" fmla="*/ 612943 h 1370528"/>
                <a:gd name="connsiteX927" fmla="*/ 1004742 w 2096706"/>
                <a:gd name="connsiteY927" fmla="*/ 576445 h 1370528"/>
                <a:gd name="connsiteX928" fmla="*/ 1009304 w 2096706"/>
                <a:gd name="connsiteY928" fmla="*/ 581006 h 1370528"/>
                <a:gd name="connsiteX929" fmla="*/ 972812 w 2096706"/>
                <a:gd name="connsiteY929" fmla="*/ 617504 h 1370528"/>
                <a:gd name="connsiteX930" fmla="*/ 1027821 w 2096706"/>
                <a:gd name="connsiteY930" fmla="*/ 745515 h 1370528"/>
                <a:gd name="connsiteX931" fmla="*/ 1032382 w 2096706"/>
                <a:gd name="connsiteY931" fmla="*/ 750076 h 1370528"/>
                <a:gd name="connsiteX932" fmla="*/ 995890 w 2096706"/>
                <a:gd name="connsiteY932" fmla="*/ 786574 h 1370528"/>
                <a:gd name="connsiteX933" fmla="*/ 991329 w 2096706"/>
                <a:gd name="connsiteY933" fmla="*/ 782013 h 1370528"/>
                <a:gd name="connsiteX934" fmla="*/ 1027821 w 2096706"/>
                <a:gd name="connsiteY934" fmla="*/ 745515 h 1370528"/>
                <a:gd name="connsiteX935" fmla="*/ 1020846 w 2096706"/>
                <a:gd name="connsiteY935" fmla="*/ 665544 h 1370528"/>
                <a:gd name="connsiteX936" fmla="*/ 1016285 w 2096706"/>
                <a:gd name="connsiteY936" fmla="*/ 660983 h 1370528"/>
                <a:gd name="connsiteX937" fmla="*/ 1052776 w 2096706"/>
                <a:gd name="connsiteY937" fmla="*/ 624485 h 1370528"/>
                <a:gd name="connsiteX938" fmla="*/ 1057338 w 2096706"/>
                <a:gd name="connsiteY938" fmla="*/ 629046 h 1370528"/>
                <a:gd name="connsiteX939" fmla="*/ 1020846 w 2096706"/>
                <a:gd name="connsiteY939" fmla="*/ 665544 h 1370528"/>
                <a:gd name="connsiteX940" fmla="*/ 1029698 w 2096706"/>
                <a:gd name="connsiteY940" fmla="*/ 455415 h 1370528"/>
                <a:gd name="connsiteX941" fmla="*/ 1034260 w 2096706"/>
                <a:gd name="connsiteY941" fmla="*/ 459976 h 1370528"/>
                <a:gd name="connsiteX942" fmla="*/ 997762 w 2096706"/>
                <a:gd name="connsiteY942" fmla="*/ 496474 h 1370528"/>
                <a:gd name="connsiteX943" fmla="*/ 993200 w 2096706"/>
                <a:gd name="connsiteY943" fmla="*/ 491913 h 1370528"/>
                <a:gd name="connsiteX944" fmla="*/ 1029698 w 2096706"/>
                <a:gd name="connsiteY944" fmla="*/ 455415 h 1370528"/>
                <a:gd name="connsiteX945" fmla="*/ 981664 w 2096706"/>
                <a:gd name="connsiteY945" fmla="*/ 407375 h 1370528"/>
                <a:gd name="connsiteX946" fmla="*/ 986226 w 2096706"/>
                <a:gd name="connsiteY946" fmla="*/ 411936 h 1370528"/>
                <a:gd name="connsiteX947" fmla="*/ 949728 w 2096706"/>
                <a:gd name="connsiteY947" fmla="*/ 448434 h 1370528"/>
                <a:gd name="connsiteX948" fmla="*/ 945166 w 2096706"/>
                <a:gd name="connsiteY948" fmla="*/ 443873 h 1370528"/>
                <a:gd name="connsiteX949" fmla="*/ 981664 w 2096706"/>
                <a:gd name="connsiteY949" fmla="*/ 407375 h 1370528"/>
                <a:gd name="connsiteX950" fmla="*/ 933630 w 2096706"/>
                <a:gd name="connsiteY950" fmla="*/ 359341 h 1370528"/>
                <a:gd name="connsiteX951" fmla="*/ 938192 w 2096706"/>
                <a:gd name="connsiteY951" fmla="*/ 363902 h 1370528"/>
                <a:gd name="connsiteX952" fmla="*/ 901694 w 2096706"/>
                <a:gd name="connsiteY952" fmla="*/ 400400 h 1370528"/>
                <a:gd name="connsiteX953" fmla="*/ 897132 w 2096706"/>
                <a:gd name="connsiteY953" fmla="*/ 395839 h 1370528"/>
                <a:gd name="connsiteX954" fmla="*/ 933630 w 2096706"/>
                <a:gd name="connsiteY954" fmla="*/ 359341 h 1370528"/>
                <a:gd name="connsiteX955" fmla="*/ 885597 w 2096706"/>
                <a:gd name="connsiteY955" fmla="*/ 311300 h 1370528"/>
                <a:gd name="connsiteX956" fmla="*/ 890158 w 2096706"/>
                <a:gd name="connsiteY956" fmla="*/ 315862 h 1370528"/>
                <a:gd name="connsiteX957" fmla="*/ 853660 w 2096706"/>
                <a:gd name="connsiteY957" fmla="*/ 352360 h 1370528"/>
                <a:gd name="connsiteX958" fmla="*/ 849099 w 2096706"/>
                <a:gd name="connsiteY958" fmla="*/ 347798 h 1370528"/>
                <a:gd name="connsiteX959" fmla="*/ 885597 w 2096706"/>
                <a:gd name="connsiteY959" fmla="*/ 311300 h 1370528"/>
                <a:gd name="connsiteX960" fmla="*/ 837550 w 2096706"/>
                <a:gd name="connsiteY960" fmla="*/ 263267 h 1370528"/>
                <a:gd name="connsiteX961" fmla="*/ 842111 w 2096706"/>
                <a:gd name="connsiteY961" fmla="*/ 267828 h 1370528"/>
                <a:gd name="connsiteX962" fmla="*/ 805613 w 2096706"/>
                <a:gd name="connsiteY962" fmla="*/ 304326 h 1370528"/>
                <a:gd name="connsiteX963" fmla="*/ 801052 w 2096706"/>
                <a:gd name="connsiteY963" fmla="*/ 299765 h 1370528"/>
                <a:gd name="connsiteX964" fmla="*/ 837550 w 2096706"/>
                <a:gd name="connsiteY964" fmla="*/ 263267 h 1370528"/>
                <a:gd name="connsiteX965" fmla="*/ 789516 w 2096706"/>
                <a:gd name="connsiteY965" fmla="*/ 215226 h 1370528"/>
                <a:gd name="connsiteX966" fmla="*/ 794077 w 2096706"/>
                <a:gd name="connsiteY966" fmla="*/ 219788 h 1370528"/>
                <a:gd name="connsiteX967" fmla="*/ 757580 w 2096706"/>
                <a:gd name="connsiteY967" fmla="*/ 256286 h 1370528"/>
                <a:gd name="connsiteX968" fmla="*/ 753018 w 2096706"/>
                <a:gd name="connsiteY968" fmla="*/ 251724 h 1370528"/>
                <a:gd name="connsiteX969" fmla="*/ 789516 w 2096706"/>
                <a:gd name="connsiteY969" fmla="*/ 215226 h 1370528"/>
                <a:gd name="connsiteX970" fmla="*/ 741482 w 2096706"/>
                <a:gd name="connsiteY970" fmla="*/ 167193 h 1370528"/>
                <a:gd name="connsiteX971" fmla="*/ 746044 w 2096706"/>
                <a:gd name="connsiteY971" fmla="*/ 171754 h 1370528"/>
                <a:gd name="connsiteX972" fmla="*/ 709546 w 2096706"/>
                <a:gd name="connsiteY972" fmla="*/ 208252 h 1370528"/>
                <a:gd name="connsiteX973" fmla="*/ 704984 w 2096706"/>
                <a:gd name="connsiteY973" fmla="*/ 203691 h 1370528"/>
                <a:gd name="connsiteX974" fmla="*/ 741482 w 2096706"/>
                <a:gd name="connsiteY974" fmla="*/ 167193 h 1370528"/>
                <a:gd name="connsiteX975" fmla="*/ 693442 w 2096706"/>
                <a:gd name="connsiteY975" fmla="*/ 119159 h 1370528"/>
                <a:gd name="connsiteX976" fmla="*/ 698003 w 2096706"/>
                <a:gd name="connsiteY976" fmla="*/ 123720 h 1370528"/>
                <a:gd name="connsiteX977" fmla="*/ 661505 w 2096706"/>
                <a:gd name="connsiteY977" fmla="*/ 160218 h 1370528"/>
                <a:gd name="connsiteX978" fmla="*/ 656944 w 2096706"/>
                <a:gd name="connsiteY978" fmla="*/ 155657 h 1370528"/>
                <a:gd name="connsiteX979" fmla="*/ 693442 w 2096706"/>
                <a:gd name="connsiteY979" fmla="*/ 119159 h 1370528"/>
                <a:gd name="connsiteX980" fmla="*/ 645408 w 2096706"/>
                <a:gd name="connsiteY980" fmla="*/ 71118 h 1370528"/>
                <a:gd name="connsiteX981" fmla="*/ 649970 w 2096706"/>
                <a:gd name="connsiteY981" fmla="*/ 75680 h 1370528"/>
                <a:gd name="connsiteX982" fmla="*/ 613472 w 2096706"/>
                <a:gd name="connsiteY982" fmla="*/ 112178 h 1370528"/>
                <a:gd name="connsiteX983" fmla="*/ 608910 w 2096706"/>
                <a:gd name="connsiteY983" fmla="*/ 107616 h 1370528"/>
                <a:gd name="connsiteX984" fmla="*/ 645408 w 2096706"/>
                <a:gd name="connsiteY984" fmla="*/ 71118 h 1370528"/>
                <a:gd name="connsiteX985" fmla="*/ 597368 w 2096706"/>
                <a:gd name="connsiteY985" fmla="*/ 23078 h 1370528"/>
                <a:gd name="connsiteX986" fmla="*/ 601929 w 2096706"/>
                <a:gd name="connsiteY986" fmla="*/ 27640 h 1370528"/>
                <a:gd name="connsiteX987" fmla="*/ 565431 w 2096706"/>
                <a:gd name="connsiteY987" fmla="*/ 64138 h 1370528"/>
                <a:gd name="connsiteX988" fmla="*/ 560870 w 2096706"/>
                <a:gd name="connsiteY988" fmla="*/ 59576 h 1370528"/>
                <a:gd name="connsiteX989" fmla="*/ 597368 w 2096706"/>
                <a:gd name="connsiteY989" fmla="*/ 23078 h 1370528"/>
                <a:gd name="connsiteX990" fmla="*/ 572412 w 2096706"/>
                <a:gd name="connsiteY990" fmla="*/ 144108 h 1370528"/>
                <a:gd name="connsiteX991" fmla="*/ 576974 w 2096706"/>
                <a:gd name="connsiteY991" fmla="*/ 148669 h 1370528"/>
                <a:gd name="connsiteX992" fmla="*/ 540482 w 2096706"/>
                <a:gd name="connsiteY992" fmla="*/ 185167 h 1370528"/>
                <a:gd name="connsiteX993" fmla="*/ 535921 w 2096706"/>
                <a:gd name="connsiteY993" fmla="*/ 180606 h 1370528"/>
                <a:gd name="connsiteX994" fmla="*/ 572412 w 2096706"/>
                <a:gd name="connsiteY994" fmla="*/ 144108 h 1370528"/>
                <a:gd name="connsiteX995" fmla="*/ 524372 w 2096706"/>
                <a:gd name="connsiteY995" fmla="*/ 96074 h 1370528"/>
                <a:gd name="connsiteX996" fmla="*/ 528933 w 2096706"/>
                <a:gd name="connsiteY996" fmla="*/ 100636 h 1370528"/>
                <a:gd name="connsiteX997" fmla="*/ 492435 w 2096706"/>
                <a:gd name="connsiteY997" fmla="*/ 137133 h 1370528"/>
                <a:gd name="connsiteX998" fmla="*/ 487874 w 2096706"/>
                <a:gd name="connsiteY998" fmla="*/ 132572 h 1370528"/>
                <a:gd name="connsiteX999" fmla="*/ 524372 w 2096706"/>
                <a:gd name="connsiteY999" fmla="*/ 96074 h 1370528"/>
                <a:gd name="connsiteX1000" fmla="*/ 476332 w 2096706"/>
                <a:gd name="connsiteY1000" fmla="*/ 48040 h 1370528"/>
                <a:gd name="connsiteX1001" fmla="*/ 480893 w 2096706"/>
                <a:gd name="connsiteY1001" fmla="*/ 52602 h 1370528"/>
                <a:gd name="connsiteX1002" fmla="*/ 444402 w 2096706"/>
                <a:gd name="connsiteY1002" fmla="*/ 89100 h 1370528"/>
                <a:gd name="connsiteX1003" fmla="*/ 439840 w 2096706"/>
                <a:gd name="connsiteY1003" fmla="*/ 84538 h 1370528"/>
                <a:gd name="connsiteX1004" fmla="*/ 476332 w 2096706"/>
                <a:gd name="connsiteY1004" fmla="*/ 48040 h 1370528"/>
                <a:gd name="connsiteX1005" fmla="*/ 428298 w 2096706"/>
                <a:gd name="connsiteY1005" fmla="*/ 0 h 1370528"/>
                <a:gd name="connsiteX1006" fmla="*/ 432859 w 2096706"/>
                <a:gd name="connsiteY1006" fmla="*/ 4561 h 1370528"/>
                <a:gd name="connsiteX1007" fmla="*/ 396368 w 2096706"/>
                <a:gd name="connsiteY1007" fmla="*/ 41059 h 1370528"/>
                <a:gd name="connsiteX1008" fmla="*/ 391806 w 2096706"/>
                <a:gd name="connsiteY1008" fmla="*/ 36498 h 1370528"/>
                <a:gd name="connsiteX1009" fmla="*/ 428298 w 2096706"/>
                <a:gd name="connsiteY1009" fmla="*/ 0 h 1370528"/>
                <a:gd name="connsiteX1010" fmla="*/ 403336 w 2096706"/>
                <a:gd name="connsiteY1010" fmla="*/ 121030 h 1370528"/>
                <a:gd name="connsiteX1011" fmla="*/ 407897 w 2096706"/>
                <a:gd name="connsiteY1011" fmla="*/ 125591 h 1370528"/>
                <a:gd name="connsiteX1012" fmla="*/ 371406 w 2096706"/>
                <a:gd name="connsiteY1012" fmla="*/ 162089 h 1370528"/>
                <a:gd name="connsiteX1013" fmla="*/ 366844 w 2096706"/>
                <a:gd name="connsiteY1013" fmla="*/ 157528 h 1370528"/>
                <a:gd name="connsiteX1014" fmla="*/ 403336 w 2096706"/>
                <a:gd name="connsiteY1014" fmla="*/ 121030 h 1370528"/>
                <a:gd name="connsiteX1015" fmla="*/ 355302 w 2096706"/>
                <a:gd name="connsiteY1015" fmla="*/ 72996 h 1370528"/>
                <a:gd name="connsiteX1016" fmla="*/ 359863 w 2096706"/>
                <a:gd name="connsiteY1016" fmla="*/ 77557 h 1370528"/>
                <a:gd name="connsiteX1017" fmla="*/ 323372 w 2096706"/>
                <a:gd name="connsiteY1017" fmla="*/ 114055 h 1370528"/>
                <a:gd name="connsiteX1018" fmla="*/ 318810 w 2096706"/>
                <a:gd name="connsiteY1018" fmla="*/ 109494 h 1370528"/>
                <a:gd name="connsiteX1019" fmla="*/ 355302 w 2096706"/>
                <a:gd name="connsiteY1019" fmla="*/ 72996 h 1370528"/>
                <a:gd name="connsiteX1020" fmla="*/ 330346 w 2096706"/>
                <a:gd name="connsiteY1020" fmla="*/ 194026 h 1370528"/>
                <a:gd name="connsiteX1021" fmla="*/ 334908 w 2096706"/>
                <a:gd name="connsiteY1021" fmla="*/ 198587 h 1370528"/>
                <a:gd name="connsiteX1022" fmla="*/ 298410 w 2096706"/>
                <a:gd name="connsiteY1022" fmla="*/ 235085 h 1370528"/>
                <a:gd name="connsiteX1023" fmla="*/ 293848 w 2096706"/>
                <a:gd name="connsiteY1023" fmla="*/ 230524 h 1370528"/>
                <a:gd name="connsiteX1024" fmla="*/ 330346 w 2096706"/>
                <a:gd name="connsiteY1024" fmla="*/ 194026 h 1370528"/>
                <a:gd name="connsiteX1025" fmla="*/ 282312 w 2096706"/>
                <a:gd name="connsiteY1025" fmla="*/ 145985 h 1370528"/>
                <a:gd name="connsiteX1026" fmla="*/ 286874 w 2096706"/>
                <a:gd name="connsiteY1026" fmla="*/ 150547 h 1370528"/>
                <a:gd name="connsiteX1027" fmla="*/ 250376 w 2096706"/>
                <a:gd name="connsiteY1027" fmla="*/ 187045 h 1370528"/>
                <a:gd name="connsiteX1028" fmla="*/ 245814 w 2096706"/>
                <a:gd name="connsiteY1028" fmla="*/ 182483 h 1370528"/>
                <a:gd name="connsiteX1029" fmla="*/ 282312 w 2096706"/>
                <a:gd name="connsiteY1029" fmla="*/ 145985 h 1370528"/>
                <a:gd name="connsiteX1030" fmla="*/ 234272 w 2096706"/>
                <a:gd name="connsiteY1030" fmla="*/ 97952 h 1370528"/>
                <a:gd name="connsiteX1031" fmla="*/ 238834 w 2096706"/>
                <a:gd name="connsiteY1031" fmla="*/ 102513 h 1370528"/>
                <a:gd name="connsiteX1032" fmla="*/ 202336 w 2096706"/>
                <a:gd name="connsiteY1032" fmla="*/ 139011 h 1370528"/>
                <a:gd name="connsiteX1033" fmla="*/ 197774 w 2096706"/>
                <a:gd name="connsiteY1033" fmla="*/ 134450 h 1370528"/>
                <a:gd name="connsiteX1034" fmla="*/ 234272 w 2096706"/>
                <a:gd name="connsiteY1034" fmla="*/ 97952 h 1370528"/>
                <a:gd name="connsiteX1035" fmla="*/ 209316 w 2096706"/>
                <a:gd name="connsiteY1035" fmla="*/ 218981 h 1370528"/>
                <a:gd name="connsiteX1036" fmla="*/ 213878 w 2096706"/>
                <a:gd name="connsiteY1036" fmla="*/ 223543 h 1370528"/>
                <a:gd name="connsiteX1037" fmla="*/ 177380 w 2096706"/>
                <a:gd name="connsiteY1037" fmla="*/ 260041 h 1370528"/>
                <a:gd name="connsiteX1038" fmla="*/ 172819 w 2096706"/>
                <a:gd name="connsiteY1038" fmla="*/ 255479 h 1370528"/>
                <a:gd name="connsiteX1039" fmla="*/ 209316 w 2096706"/>
                <a:gd name="connsiteY1039" fmla="*/ 218981 h 1370528"/>
                <a:gd name="connsiteX1040" fmla="*/ 161283 w 2096706"/>
                <a:gd name="connsiteY1040" fmla="*/ 170941 h 1370528"/>
                <a:gd name="connsiteX1041" fmla="*/ 165844 w 2096706"/>
                <a:gd name="connsiteY1041" fmla="*/ 175503 h 1370528"/>
                <a:gd name="connsiteX1042" fmla="*/ 129346 w 2096706"/>
                <a:gd name="connsiteY1042" fmla="*/ 212000 h 1370528"/>
                <a:gd name="connsiteX1043" fmla="*/ 124785 w 2096706"/>
                <a:gd name="connsiteY1043" fmla="*/ 207439 h 1370528"/>
                <a:gd name="connsiteX1044" fmla="*/ 161283 w 2096706"/>
                <a:gd name="connsiteY1044" fmla="*/ 170941 h 1370528"/>
                <a:gd name="connsiteX1045" fmla="*/ 136327 w 2096706"/>
                <a:gd name="connsiteY1045" fmla="*/ 291977 h 1370528"/>
                <a:gd name="connsiteX1046" fmla="*/ 140888 w 2096706"/>
                <a:gd name="connsiteY1046" fmla="*/ 296539 h 1370528"/>
                <a:gd name="connsiteX1047" fmla="*/ 104391 w 2096706"/>
                <a:gd name="connsiteY1047" fmla="*/ 333037 h 1370528"/>
                <a:gd name="connsiteX1048" fmla="*/ 99829 w 2096706"/>
                <a:gd name="connsiteY1048" fmla="*/ 328475 h 1370528"/>
                <a:gd name="connsiteX1049" fmla="*/ 136327 w 2096706"/>
                <a:gd name="connsiteY1049" fmla="*/ 291977 h 1370528"/>
                <a:gd name="connsiteX1050" fmla="*/ 111365 w 2096706"/>
                <a:gd name="connsiteY1050" fmla="*/ 413007 h 1370528"/>
                <a:gd name="connsiteX1051" fmla="*/ 115926 w 2096706"/>
                <a:gd name="connsiteY1051" fmla="*/ 417569 h 1370528"/>
                <a:gd name="connsiteX1052" fmla="*/ 79435 w 2096706"/>
                <a:gd name="connsiteY1052" fmla="*/ 454066 h 1370528"/>
                <a:gd name="connsiteX1053" fmla="*/ 74873 w 2096706"/>
                <a:gd name="connsiteY1053" fmla="*/ 449505 h 1370528"/>
                <a:gd name="connsiteX1054" fmla="*/ 111365 w 2096706"/>
                <a:gd name="connsiteY1054" fmla="*/ 413007 h 1370528"/>
                <a:gd name="connsiteX1055" fmla="*/ 63325 w 2096706"/>
                <a:gd name="connsiteY1055" fmla="*/ 364967 h 1370528"/>
                <a:gd name="connsiteX1056" fmla="*/ 67886 w 2096706"/>
                <a:gd name="connsiteY1056" fmla="*/ 369528 h 1370528"/>
                <a:gd name="connsiteX1057" fmla="*/ 31395 w 2096706"/>
                <a:gd name="connsiteY1057" fmla="*/ 406026 h 1370528"/>
                <a:gd name="connsiteX1058" fmla="*/ 26833 w 2096706"/>
                <a:gd name="connsiteY1058" fmla="*/ 401465 h 1370528"/>
                <a:gd name="connsiteX1059" fmla="*/ 63325 w 2096706"/>
                <a:gd name="connsiteY1059" fmla="*/ 364967 h 1370528"/>
                <a:gd name="connsiteX1060" fmla="*/ 6432 w 2096706"/>
                <a:gd name="connsiteY1060" fmla="*/ 527062 h 1370528"/>
                <a:gd name="connsiteX1061" fmla="*/ 1871 w 2096706"/>
                <a:gd name="connsiteY1061" fmla="*/ 522501 h 1370528"/>
                <a:gd name="connsiteX1062" fmla="*/ 38369 w 2096706"/>
                <a:gd name="connsiteY1062" fmla="*/ 486003 h 1370528"/>
                <a:gd name="connsiteX1063" fmla="*/ 42930 w 2096706"/>
                <a:gd name="connsiteY1063" fmla="*/ 490564 h 1370528"/>
                <a:gd name="connsiteX1064" fmla="*/ 6432 w 2096706"/>
                <a:gd name="connsiteY1064" fmla="*/ 527062 h 1370528"/>
                <a:gd name="connsiteX1065" fmla="*/ 4561 w 2096706"/>
                <a:gd name="connsiteY1065" fmla="*/ 817162 h 1370528"/>
                <a:gd name="connsiteX1066" fmla="*/ 0 w 2096706"/>
                <a:gd name="connsiteY1066" fmla="*/ 812601 h 1370528"/>
                <a:gd name="connsiteX1067" fmla="*/ 36498 w 2096706"/>
                <a:gd name="connsiteY1067" fmla="*/ 776103 h 1370528"/>
                <a:gd name="connsiteX1068" fmla="*/ 41059 w 2096706"/>
                <a:gd name="connsiteY1068" fmla="*/ 780664 h 1370528"/>
                <a:gd name="connsiteX1069" fmla="*/ 4561 w 2096706"/>
                <a:gd name="connsiteY1069" fmla="*/ 817162 h 1370528"/>
                <a:gd name="connsiteX1070" fmla="*/ 52595 w 2096706"/>
                <a:gd name="connsiteY1070" fmla="*/ 865196 h 1370528"/>
                <a:gd name="connsiteX1071" fmla="*/ 48034 w 2096706"/>
                <a:gd name="connsiteY1071" fmla="*/ 860634 h 1370528"/>
                <a:gd name="connsiteX1072" fmla="*/ 84532 w 2096706"/>
                <a:gd name="connsiteY1072" fmla="*/ 824137 h 1370528"/>
                <a:gd name="connsiteX1073" fmla="*/ 89093 w 2096706"/>
                <a:gd name="connsiteY1073" fmla="*/ 828698 h 1370528"/>
                <a:gd name="connsiteX1074" fmla="*/ 52595 w 2096706"/>
                <a:gd name="connsiteY1074" fmla="*/ 865196 h 1370528"/>
                <a:gd name="connsiteX1075" fmla="*/ 75673 w 2096706"/>
                <a:gd name="connsiteY1075" fmla="*/ 1034266 h 1370528"/>
                <a:gd name="connsiteX1076" fmla="*/ 71112 w 2096706"/>
                <a:gd name="connsiteY1076" fmla="*/ 1029705 h 1370528"/>
                <a:gd name="connsiteX1077" fmla="*/ 107603 w 2096706"/>
                <a:gd name="connsiteY1077" fmla="*/ 993207 h 1370528"/>
                <a:gd name="connsiteX1078" fmla="*/ 112165 w 2096706"/>
                <a:gd name="connsiteY1078" fmla="*/ 997768 h 1370528"/>
                <a:gd name="connsiteX1079" fmla="*/ 75673 w 2096706"/>
                <a:gd name="connsiteY1079" fmla="*/ 1034266 h 1370528"/>
                <a:gd name="connsiteX1080" fmla="*/ 123720 w 2096706"/>
                <a:gd name="connsiteY1080" fmla="*/ 1082306 h 1370528"/>
                <a:gd name="connsiteX1081" fmla="*/ 119159 w 2096706"/>
                <a:gd name="connsiteY1081" fmla="*/ 1077745 h 1370528"/>
                <a:gd name="connsiteX1082" fmla="*/ 155650 w 2096706"/>
                <a:gd name="connsiteY1082" fmla="*/ 1041247 h 1370528"/>
                <a:gd name="connsiteX1083" fmla="*/ 160212 w 2096706"/>
                <a:gd name="connsiteY1083" fmla="*/ 1045808 h 1370528"/>
                <a:gd name="connsiteX1084" fmla="*/ 123720 w 2096706"/>
                <a:gd name="connsiteY1084" fmla="*/ 1082306 h 1370528"/>
                <a:gd name="connsiteX1085" fmla="*/ 171754 w 2096706"/>
                <a:gd name="connsiteY1085" fmla="*/ 1130340 h 1370528"/>
                <a:gd name="connsiteX1086" fmla="*/ 167193 w 2096706"/>
                <a:gd name="connsiteY1086" fmla="*/ 1125779 h 1370528"/>
                <a:gd name="connsiteX1087" fmla="*/ 203684 w 2096706"/>
                <a:gd name="connsiteY1087" fmla="*/ 1089281 h 1370528"/>
                <a:gd name="connsiteX1088" fmla="*/ 208245 w 2096706"/>
                <a:gd name="connsiteY1088" fmla="*/ 1093842 h 1370528"/>
                <a:gd name="connsiteX1089" fmla="*/ 171754 w 2096706"/>
                <a:gd name="connsiteY1089" fmla="*/ 1130340 h 1370528"/>
                <a:gd name="connsiteX1090" fmla="*/ 219788 w 2096706"/>
                <a:gd name="connsiteY1090" fmla="*/ 1178380 h 1370528"/>
                <a:gd name="connsiteX1091" fmla="*/ 215226 w 2096706"/>
                <a:gd name="connsiteY1091" fmla="*/ 1173819 h 1370528"/>
                <a:gd name="connsiteX1092" fmla="*/ 251718 w 2096706"/>
                <a:gd name="connsiteY1092" fmla="*/ 1137321 h 1370528"/>
                <a:gd name="connsiteX1093" fmla="*/ 256279 w 2096706"/>
                <a:gd name="connsiteY1093" fmla="*/ 1141882 h 1370528"/>
                <a:gd name="connsiteX1094" fmla="*/ 219788 w 2096706"/>
                <a:gd name="connsiteY1094" fmla="*/ 1178380 h 1370528"/>
                <a:gd name="connsiteX1095" fmla="*/ 267828 w 2096706"/>
                <a:gd name="connsiteY1095" fmla="*/ 1226414 h 1370528"/>
                <a:gd name="connsiteX1096" fmla="*/ 263267 w 2096706"/>
                <a:gd name="connsiteY1096" fmla="*/ 1221853 h 1370528"/>
                <a:gd name="connsiteX1097" fmla="*/ 299758 w 2096706"/>
                <a:gd name="connsiteY1097" fmla="*/ 1185355 h 1370528"/>
                <a:gd name="connsiteX1098" fmla="*/ 304320 w 2096706"/>
                <a:gd name="connsiteY1098" fmla="*/ 1189916 h 1370528"/>
                <a:gd name="connsiteX1099" fmla="*/ 267828 w 2096706"/>
                <a:gd name="connsiteY1099" fmla="*/ 1226414 h 1370528"/>
                <a:gd name="connsiteX1100" fmla="*/ 315868 w 2096706"/>
                <a:gd name="connsiteY1100" fmla="*/ 1274448 h 1370528"/>
                <a:gd name="connsiteX1101" fmla="*/ 311307 w 2096706"/>
                <a:gd name="connsiteY1101" fmla="*/ 1269887 h 1370528"/>
                <a:gd name="connsiteX1102" fmla="*/ 347798 w 2096706"/>
                <a:gd name="connsiteY1102" fmla="*/ 1233389 h 1370528"/>
                <a:gd name="connsiteX1103" fmla="*/ 352360 w 2096706"/>
                <a:gd name="connsiteY1103" fmla="*/ 1237950 h 1370528"/>
                <a:gd name="connsiteX1104" fmla="*/ 315868 w 2096706"/>
                <a:gd name="connsiteY1104" fmla="*/ 1274448 h 1370528"/>
                <a:gd name="connsiteX1105" fmla="*/ 363902 w 2096706"/>
                <a:gd name="connsiteY1105" fmla="*/ 1322488 h 1370528"/>
                <a:gd name="connsiteX1106" fmla="*/ 359341 w 2096706"/>
                <a:gd name="connsiteY1106" fmla="*/ 1317927 h 1370528"/>
                <a:gd name="connsiteX1107" fmla="*/ 395832 w 2096706"/>
                <a:gd name="connsiteY1107" fmla="*/ 1281429 h 1370528"/>
                <a:gd name="connsiteX1108" fmla="*/ 400394 w 2096706"/>
                <a:gd name="connsiteY1108" fmla="*/ 1285990 h 1370528"/>
                <a:gd name="connsiteX1109" fmla="*/ 363902 w 2096706"/>
                <a:gd name="connsiteY1109" fmla="*/ 1322488 h 1370528"/>
                <a:gd name="connsiteX1110" fmla="*/ 411936 w 2096706"/>
                <a:gd name="connsiteY1110" fmla="*/ 1370529 h 1370528"/>
                <a:gd name="connsiteX1111" fmla="*/ 407375 w 2096706"/>
                <a:gd name="connsiteY1111" fmla="*/ 1365967 h 1370528"/>
                <a:gd name="connsiteX1112" fmla="*/ 443866 w 2096706"/>
                <a:gd name="connsiteY1112" fmla="*/ 1329469 h 1370528"/>
                <a:gd name="connsiteX1113" fmla="*/ 448427 w 2096706"/>
                <a:gd name="connsiteY1113" fmla="*/ 1334031 h 1370528"/>
                <a:gd name="connsiteX1114" fmla="*/ 411936 w 2096706"/>
                <a:gd name="connsiteY1114" fmla="*/ 1370529 h 1370528"/>
                <a:gd name="connsiteX1115" fmla="*/ 436898 w 2096706"/>
                <a:gd name="connsiteY1115" fmla="*/ 1249492 h 1370528"/>
                <a:gd name="connsiteX1116" fmla="*/ 432337 w 2096706"/>
                <a:gd name="connsiteY1116" fmla="*/ 1244931 h 1370528"/>
                <a:gd name="connsiteX1117" fmla="*/ 468835 w 2096706"/>
                <a:gd name="connsiteY1117" fmla="*/ 1208433 h 1370528"/>
                <a:gd name="connsiteX1118" fmla="*/ 473396 w 2096706"/>
                <a:gd name="connsiteY1118" fmla="*/ 1212994 h 1370528"/>
                <a:gd name="connsiteX1119" fmla="*/ 436898 w 2096706"/>
                <a:gd name="connsiteY1119" fmla="*/ 1249492 h 1370528"/>
                <a:gd name="connsiteX1120" fmla="*/ 484932 w 2096706"/>
                <a:gd name="connsiteY1120" fmla="*/ 1297533 h 1370528"/>
                <a:gd name="connsiteX1121" fmla="*/ 480370 w 2096706"/>
                <a:gd name="connsiteY1121" fmla="*/ 1292971 h 1370528"/>
                <a:gd name="connsiteX1122" fmla="*/ 516868 w 2096706"/>
                <a:gd name="connsiteY1122" fmla="*/ 1256473 h 1370528"/>
                <a:gd name="connsiteX1123" fmla="*/ 521430 w 2096706"/>
                <a:gd name="connsiteY1123" fmla="*/ 1261035 h 1370528"/>
                <a:gd name="connsiteX1124" fmla="*/ 484932 w 2096706"/>
                <a:gd name="connsiteY1124" fmla="*/ 1297533 h 1370528"/>
                <a:gd name="connsiteX1125" fmla="*/ 532966 w 2096706"/>
                <a:gd name="connsiteY1125" fmla="*/ 1345567 h 1370528"/>
                <a:gd name="connsiteX1126" fmla="*/ 528404 w 2096706"/>
                <a:gd name="connsiteY1126" fmla="*/ 1341005 h 1370528"/>
                <a:gd name="connsiteX1127" fmla="*/ 564902 w 2096706"/>
                <a:gd name="connsiteY1127" fmla="*/ 1304507 h 1370528"/>
                <a:gd name="connsiteX1128" fmla="*/ 569464 w 2096706"/>
                <a:gd name="connsiteY1128" fmla="*/ 1309068 h 1370528"/>
                <a:gd name="connsiteX1129" fmla="*/ 532966 w 2096706"/>
                <a:gd name="connsiteY1129" fmla="*/ 1345567 h 1370528"/>
                <a:gd name="connsiteX1130" fmla="*/ 557921 w 2096706"/>
                <a:gd name="connsiteY1130" fmla="*/ 1224537 h 1370528"/>
                <a:gd name="connsiteX1131" fmla="*/ 553360 w 2096706"/>
                <a:gd name="connsiteY1131" fmla="*/ 1219975 h 1370528"/>
                <a:gd name="connsiteX1132" fmla="*/ 589858 w 2096706"/>
                <a:gd name="connsiteY1132" fmla="*/ 1183477 h 1370528"/>
                <a:gd name="connsiteX1133" fmla="*/ 594419 w 2096706"/>
                <a:gd name="connsiteY1133" fmla="*/ 1188039 h 1370528"/>
                <a:gd name="connsiteX1134" fmla="*/ 557921 w 2096706"/>
                <a:gd name="connsiteY1134" fmla="*/ 1224537 h 1370528"/>
                <a:gd name="connsiteX1135" fmla="*/ 605962 w 2096706"/>
                <a:gd name="connsiteY1135" fmla="*/ 1272577 h 1370528"/>
                <a:gd name="connsiteX1136" fmla="*/ 601400 w 2096706"/>
                <a:gd name="connsiteY1136" fmla="*/ 1268016 h 1370528"/>
                <a:gd name="connsiteX1137" fmla="*/ 637898 w 2096706"/>
                <a:gd name="connsiteY1137" fmla="*/ 1231518 h 1370528"/>
                <a:gd name="connsiteX1138" fmla="*/ 642460 w 2096706"/>
                <a:gd name="connsiteY1138" fmla="*/ 1236079 h 1370528"/>
                <a:gd name="connsiteX1139" fmla="*/ 605962 w 2096706"/>
                <a:gd name="connsiteY1139" fmla="*/ 1272577 h 1370528"/>
                <a:gd name="connsiteX1140" fmla="*/ 653995 w 2096706"/>
                <a:gd name="connsiteY1140" fmla="*/ 1320611 h 1370528"/>
                <a:gd name="connsiteX1141" fmla="*/ 649434 w 2096706"/>
                <a:gd name="connsiteY1141" fmla="*/ 1316049 h 1370528"/>
                <a:gd name="connsiteX1142" fmla="*/ 685932 w 2096706"/>
                <a:gd name="connsiteY1142" fmla="*/ 1279551 h 1370528"/>
                <a:gd name="connsiteX1143" fmla="*/ 690493 w 2096706"/>
                <a:gd name="connsiteY1143" fmla="*/ 1284113 h 1370528"/>
                <a:gd name="connsiteX1144" fmla="*/ 653995 w 2096706"/>
                <a:gd name="connsiteY1144" fmla="*/ 1320611 h 1370528"/>
                <a:gd name="connsiteX1145" fmla="*/ 678951 w 2096706"/>
                <a:gd name="connsiteY1145" fmla="*/ 1199581 h 1370528"/>
                <a:gd name="connsiteX1146" fmla="*/ 674390 w 2096706"/>
                <a:gd name="connsiteY1146" fmla="*/ 1195020 h 1370528"/>
                <a:gd name="connsiteX1147" fmla="*/ 710888 w 2096706"/>
                <a:gd name="connsiteY1147" fmla="*/ 1158522 h 1370528"/>
                <a:gd name="connsiteX1148" fmla="*/ 715449 w 2096706"/>
                <a:gd name="connsiteY1148" fmla="*/ 1163083 h 1370528"/>
                <a:gd name="connsiteX1149" fmla="*/ 678951 w 2096706"/>
                <a:gd name="connsiteY1149" fmla="*/ 1199581 h 1370528"/>
                <a:gd name="connsiteX1150" fmla="*/ 726991 w 2096706"/>
                <a:gd name="connsiteY1150" fmla="*/ 1247615 h 1370528"/>
                <a:gd name="connsiteX1151" fmla="*/ 722430 w 2096706"/>
                <a:gd name="connsiteY1151" fmla="*/ 1243053 h 1370528"/>
                <a:gd name="connsiteX1152" fmla="*/ 758921 w 2096706"/>
                <a:gd name="connsiteY1152" fmla="*/ 1206555 h 1370528"/>
                <a:gd name="connsiteX1153" fmla="*/ 763483 w 2096706"/>
                <a:gd name="connsiteY1153" fmla="*/ 1211117 h 1370528"/>
                <a:gd name="connsiteX1154" fmla="*/ 726991 w 2096706"/>
                <a:gd name="connsiteY1154" fmla="*/ 1247615 h 1370528"/>
                <a:gd name="connsiteX1155" fmla="*/ 775032 w 2096706"/>
                <a:gd name="connsiteY1155" fmla="*/ 1295655 h 1370528"/>
                <a:gd name="connsiteX1156" fmla="*/ 770470 w 2096706"/>
                <a:gd name="connsiteY1156" fmla="*/ 1291094 h 1370528"/>
                <a:gd name="connsiteX1157" fmla="*/ 806968 w 2096706"/>
                <a:gd name="connsiteY1157" fmla="*/ 1254596 h 1370528"/>
                <a:gd name="connsiteX1158" fmla="*/ 811530 w 2096706"/>
                <a:gd name="connsiteY1158" fmla="*/ 1259157 h 1370528"/>
                <a:gd name="connsiteX1159" fmla="*/ 775032 w 2096706"/>
                <a:gd name="connsiteY1159" fmla="*/ 1295655 h 1370528"/>
                <a:gd name="connsiteX1160" fmla="*/ 799987 w 2096706"/>
                <a:gd name="connsiteY1160" fmla="*/ 1174625 h 1370528"/>
                <a:gd name="connsiteX1161" fmla="*/ 795426 w 2096706"/>
                <a:gd name="connsiteY1161" fmla="*/ 1170064 h 1370528"/>
                <a:gd name="connsiteX1162" fmla="*/ 831917 w 2096706"/>
                <a:gd name="connsiteY1162" fmla="*/ 1133566 h 1370528"/>
                <a:gd name="connsiteX1163" fmla="*/ 836479 w 2096706"/>
                <a:gd name="connsiteY1163" fmla="*/ 1138127 h 1370528"/>
                <a:gd name="connsiteX1164" fmla="*/ 799987 w 2096706"/>
                <a:gd name="connsiteY1164" fmla="*/ 1174625 h 1370528"/>
                <a:gd name="connsiteX1165" fmla="*/ 848028 w 2096706"/>
                <a:gd name="connsiteY1165" fmla="*/ 1222666 h 1370528"/>
                <a:gd name="connsiteX1166" fmla="*/ 843466 w 2096706"/>
                <a:gd name="connsiteY1166" fmla="*/ 1218104 h 1370528"/>
                <a:gd name="connsiteX1167" fmla="*/ 879958 w 2096706"/>
                <a:gd name="connsiteY1167" fmla="*/ 1181606 h 1370528"/>
                <a:gd name="connsiteX1168" fmla="*/ 884519 w 2096706"/>
                <a:gd name="connsiteY1168" fmla="*/ 1186168 h 1370528"/>
                <a:gd name="connsiteX1169" fmla="*/ 848028 w 2096706"/>
                <a:gd name="connsiteY1169" fmla="*/ 1222666 h 1370528"/>
                <a:gd name="connsiteX1170" fmla="*/ 872977 w 2096706"/>
                <a:gd name="connsiteY1170" fmla="*/ 1101629 h 1370528"/>
                <a:gd name="connsiteX1171" fmla="*/ 868415 w 2096706"/>
                <a:gd name="connsiteY1171" fmla="*/ 1097068 h 1370528"/>
                <a:gd name="connsiteX1172" fmla="*/ 904913 w 2096706"/>
                <a:gd name="connsiteY1172" fmla="*/ 1060570 h 1370528"/>
                <a:gd name="connsiteX1173" fmla="*/ 909475 w 2096706"/>
                <a:gd name="connsiteY1173" fmla="*/ 1065132 h 1370528"/>
                <a:gd name="connsiteX1174" fmla="*/ 872977 w 2096706"/>
                <a:gd name="connsiteY1174" fmla="*/ 1101629 h 1370528"/>
                <a:gd name="connsiteX1175" fmla="*/ 897939 w 2096706"/>
                <a:gd name="connsiteY1175" fmla="*/ 980600 h 1370528"/>
                <a:gd name="connsiteX1176" fmla="*/ 893378 w 2096706"/>
                <a:gd name="connsiteY1176" fmla="*/ 976038 h 1370528"/>
                <a:gd name="connsiteX1177" fmla="*/ 929875 w 2096706"/>
                <a:gd name="connsiteY1177" fmla="*/ 939540 h 1370528"/>
                <a:gd name="connsiteX1178" fmla="*/ 934437 w 2096706"/>
                <a:gd name="connsiteY1178" fmla="*/ 944102 h 1370528"/>
                <a:gd name="connsiteX1179" fmla="*/ 897939 w 2096706"/>
                <a:gd name="connsiteY1179" fmla="*/ 980600 h 1370528"/>
                <a:gd name="connsiteX1180" fmla="*/ 922895 w 2096706"/>
                <a:gd name="connsiteY1180" fmla="*/ 859563 h 1370528"/>
                <a:gd name="connsiteX1181" fmla="*/ 918333 w 2096706"/>
                <a:gd name="connsiteY1181" fmla="*/ 855002 h 1370528"/>
                <a:gd name="connsiteX1182" fmla="*/ 954831 w 2096706"/>
                <a:gd name="connsiteY1182" fmla="*/ 818504 h 1370528"/>
                <a:gd name="connsiteX1183" fmla="*/ 959393 w 2096706"/>
                <a:gd name="connsiteY1183" fmla="*/ 823066 h 1370528"/>
                <a:gd name="connsiteX1184" fmla="*/ 922895 w 2096706"/>
                <a:gd name="connsiteY1184" fmla="*/ 859563 h 1370528"/>
                <a:gd name="connsiteX1185" fmla="*/ 945973 w 2096706"/>
                <a:gd name="connsiteY1185" fmla="*/ 1028634 h 1370528"/>
                <a:gd name="connsiteX1186" fmla="*/ 941411 w 2096706"/>
                <a:gd name="connsiteY1186" fmla="*/ 1024072 h 1370528"/>
                <a:gd name="connsiteX1187" fmla="*/ 977909 w 2096706"/>
                <a:gd name="connsiteY1187" fmla="*/ 987574 h 1370528"/>
                <a:gd name="connsiteX1188" fmla="*/ 982471 w 2096706"/>
                <a:gd name="connsiteY1188" fmla="*/ 992136 h 1370528"/>
                <a:gd name="connsiteX1189" fmla="*/ 945973 w 2096706"/>
                <a:gd name="connsiteY1189" fmla="*/ 1028634 h 1370528"/>
                <a:gd name="connsiteX1190" fmla="*/ 970928 w 2096706"/>
                <a:gd name="connsiteY1190" fmla="*/ 907604 h 1370528"/>
                <a:gd name="connsiteX1191" fmla="*/ 966367 w 2096706"/>
                <a:gd name="connsiteY1191" fmla="*/ 903042 h 1370528"/>
                <a:gd name="connsiteX1192" fmla="*/ 1002865 w 2096706"/>
                <a:gd name="connsiteY1192" fmla="*/ 866544 h 1370528"/>
                <a:gd name="connsiteX1193" fmla="*/ 1007426 w 2096706"/>
                <a:gd name="connsiteY1193" fmla="*/ 871106 h 1370528"/>
                <a:gd name="connsiteX1194" fmla="*/ 970928 w 2096706"/>
                <a:gd name="connsiteY1194" fmla="*/ 907604 h 1370528"/>
                <a:gd name="connsiteX1195" fmla="*/ 1018969 w 2096706"/>
                <a:gd name="connsiteY1195" fmla="*/ 955644 h 1370528"/>
                <a:gd name="connsiteX1196" fmla="*/ 1014407 w 2096706"/>
                <a:gd name="connsiteY1196" fmla="*/ 951083 h 1370528"/>
                <a:gd name="connsiteX1197" fmla="*/ 1050899 w 2096706"/>
                <a:gd name="connsiteY1197" fmla="*/ 914585 h 1370528"/>
                <a:gd name="connsiteX1198" fmla="*/ 1055460 w 2096706"/>
                <a:gd name="connsiteY1198" fmla="*/ 919146 h 1370528"/>
                <a:gd name="connsiteX1199" fmla="*/ 1018969 w 2096706"/>
                <a:gd name="connsiteY1199" fmla="*/ 955644 h 1370528"/>
                <a:gd name="connsiteX1200" fmla="*/ 1043931 w 2096706"/>
                <a:gd name="connsiteY1200" fmla="*/ 834614 h 1370528"/>
                <a:gd name="connsiteX1201" fmla="*/ 1039369 w 2096706"/>
                <a:gd name="connsiteY1201" fmla="*/ 830053 h 1370528"/>
                <a:gd name="connsiteX1202" fmla="*/ 1075861 w 2096706"/>
                <a:gd name="connsiteY1202" fmla="*/ 793555 h 1370528"/>
                <a:gd name="connsiteX1203" fmla="*/ 1080422 w 2096706"/>
                <a:gd name="connsiteY1203" fmla="*/ 798116 h 1370528"/>
                <a:gd name="connsiteX1204" fmla="*/ 1043931 w 2096706"/>
                <a:gd name="connsiteY1204" fmla="*/ 834614 h 1370528"/>
                <a:gd name="connsiteX1205" fmla="*/ 1091965 w 2096706"/>
                <a:gd name="connsiteY1205" fmla="*/ 882648 h 1370528"/>
                <a:gd name="connsiteX1206" fmla="*/ 1087403 w 2096706"/>
                <a:gd name="connsiteY1206" fmla="*/ 878087 h 1370528"/>
                <a:gd name="connsiteX1207" fmla="*/ 1123895 w 2096706"/>
                <a:gd name="connsiteY1207" fmla="*/ 841589 h 1370528"/>
                <a:gd name="connsiteX1208" fmla="*/ 1128456 w 2096706"/>
                <a:gd name="connsiteY1208" fmla="*/ 846150 h 1370528"/>
                <a:gd name="connsiteX1209" fmla="*/ 1091965 w 2096706"/>
                <a:gd name="connsiteY1209" fmla="*/ 882648 h 1370528"/>
                <a:gd name="connsiteX1210" fmla="*/ 1140005 w 2096706"/>
                <a:gd name="connsiteY1210" fmla="*/ 930688 h 1370528"/>
                <a:gd name="connsiteX1211" fmla="*/ 1135443 w 2096706"/>
                <a:gd name="connsiteY1211" fmla="*/ 926127 h 1370528"/>
                <a:gd name="connsiteX1212" fmla="*/ 1171935 w 2096706"/>
                <a:gd name="connsiteY1212" fmla="*/ 889629 h 1370528"/>
                <a:gd name="connsiteX1213" fmla="*/ 1176496 w 2096706"/>
                <a:gd name="connsiteY1213" fmla="*/ 894190 h 1370528"/>
                <a:gd name="connsiteX1214" fmla="*/ 1140005 w 2096706"/>
                <a:gd name="connsiteY1214" fmla="*/ 930688 h 1370528"/>
                <a:gd name="connsiteX1215" fmla="*/ 1164954 w 2096706"/>
                <a:gd name="connsiteY1215" fmla="*/ 809652 h 1370528"/>
                <a:gd name="connsiteX1216" fmla="*/ 1160393 w 2096706"/>
                <a:gd name="connsiteY1216" fmla="*/ 805091 h 1370528"/>
                <a:gd name="connsiteX1217" fmla="*/ 1196891 w 2096706"/>
                <a:gd name="connsiteY1217" fmla="*/ 768593 h 1370528"/>
                <a:gd name="connsiteX1218" fmla="*/ 1201452 w 2096706"/>
                <a:gd name="connsiteY1218" fmla="*/ 773154 h 1370528"/>
                <a:gd name="connsiteX1219" fmla="*/ 1164954 w 2096706"/>
                <a:gd name="connsiteY1219" fmla="*/ 809652 h 1370528"/>
                <a:gd name="connsiteX1220" fmla="*/ 1189910 w 2096706"/>
                <a:gd name="connsiteY1220" fmla="*/ 688622 h 1370528"/>
                <a:gd name="connsiteX1221" fmla="*/ 1185348 w 2096706"/>
                <a:gd name="connsiteY1221" fmla="*/ 684061 h 1370528"/>
                <a:gd name="connsiteX1222" fmla="*/ 1221846 w 2096706"/>
                <a:gd name="connsiteY1222" fmla="*/ 647563 h 1370528"/>
                <a:gd name="connsiteX1223" fmla="*/ 1226408 w 2096706"/>
                <a:gd name="connsiteY1223" fmla="*/ 652125 h 1370528"/>
                <a:gd name="connsiteX1224" fmla="*/ 1189910 w 2096706"/>
                <a:gd name="connsiteY1224" fmla="*/ 688622 h 1370528"/>
                <a:gd name="connsiteX1225" fmla="*/ 1213001 w 2096706"/>
                <a:gd name="connsiteY1225" fmla="*/ 857692 h 1370528"/>
                <a:gd name="connsiteX1226" fmla="*/ 1208439 w 2096706"/>
                <a:gd name="connsiteY1226" fmla="*/ 853131 h 1370528"/>
                <a:gd name="connsiteX1227" fmla="*/ 1244931 w 2096706"/>
                <a:gd name="connsiteY1227" fmla="*/ 816633 h 1370528"/>
                <a:gd name="connsiteX1228" fmla="*/ 1249492 w 2096706"/>
                <a:gd name="connsiteY1228" fmla="*/ 821195 h 1370528"/>
                <a:gd name="connsiteX1229" fmla="*/ 1213001 w 2096706"/>
                <a:gd name="connsiteY1229" fmla="*/ 857692 h 1370528"/>
                <a:gd name="connsiteX1230" fmla="*/ 1261035 w 2096706"/>
                <a:gd name="connsiteY1230" fmla="*/ 905726 h 1370528"/>
                <a:gd name="connsiteX1231" fmla="*/ 1256473 w 2096706"/>
                <a:gd name="connsiteY1231" fmla="*/ 901165 h 1370528"/>
                <a:gd name="connsiteX1232" fmla="*/ 1292965 w 2096706"/>
                <a:gd name="connsiteY1232" fmla="*/ 864667 h 1370528"/>
                <a:gd name="connsiteX1233" fmla="*/ 1297526 w 2096706"/>
                <a:gd name="connsiteY1233" fmla="*/ 869228 h 1370528"/>
                <a:gd name="connsiteX1234" fmla="*/ 1261035 w 2096706"/>
                <a:gd name="connsiteY1234" fmla="*/ 905726 h 1370528"/>
                <a:gd name="connsiteX1235" fmla="*/ 1285990 w 2096706"/>
                <a:gd name="connsiteY1235" fmla="*/ 784697 h 1370528"/>
                <a:gd name="connsiteX1236" fmla="*/ 1281429 w 2096706"/>
                <a:gd name="connsiteY1236" fmla="*/ 780135 h 1370528"/>
                <a:gd name="connsiteX1237" fmla="*/ 1317927 w 2096706"/>
                <a:gd name="connsiteY1237" fmla="*/ 743637 h 1370528"/>
                <a:gd name="connsiteX1238" fmla="*/ 1322488 w 2096706"/>
                <a:gd name="connsiteY1238" fmla="*/ 748199 h 1370528"/>
                <a:gd name="connsiteX1239" fmla="*/ 1285990 w 2096706"/>
                <a:gd name="connsiteY1239" fmla="*/ 784697 h 1370528"/>
                <a:gd name="connsiteX1240" fmla="*/ 1334024 w 2096706"/>
                <a:gd name="connsiteY1240" fmla="*/ 832737 h 1370528"/>
                <a:gd name="connsiteX1241" fmla="*/ 1329463 w 2096706"/>
                <a:gd name="connsiteY1241" fmla="*/ 828175 h 1370528"/>
                <a:gd name="connsiteX1242" fmla="*/ 1365961 w 2096706"/>
                <a:gd name="connsiteY1242" fmla="*/ 791677 h 1370528"/>
                <a:gd name="connsiteX1243" fmla="*/ 1370522 w 2096706"/>
                <a:gd name="connsiteY1243" fmla="*/ 796239 h 1370528"/>
                <a:gd name="connsiteX1244" fmla="*/ 1334024 w 2096706"/>
                <a:gd name="connsiteY1244" fmla="*/ 832737 h 1370528"/>
                <a:gd name="connsiteX1245" fmla="*/ 1382064 w 2096706"/>
                <a:gd name="connsiteY1245" fmla="*/ 880771 h 1370528"/>
                <a:gd name="connsiteX1246" fmla="*/ 1377503 w 2096706"/>
                <a:gd name="connsiteY1246" fmla="*/ 876209 h 1370528"/>
                <a:gd name="connsiteX1247" fmla="*/ 1414001 w 2096706"/>
                <a:gd name="connsiteY1247" fmla="*/ 839711 h 1370528"/>
                <a:gd name="connsiteX1248" fmla="*/ 1418562 w 2096706"/>
                <a:gd name="connsiteY1248" fmla="*/ 844273 h 1370528"/>
                <a:gd name="connsiteX1249" fmla="*/ 1382064 w 2096706"/>
                <a:gd name="connsiteY1249" fmla="*/ 880771 h 1370528"/>
                <a:gd name="connsiteX1250" fmla="*/ 1430098 w 2096706"/>
                <a:gd name="connsiteY1250" fmla="*/ 928811 h 1370528"/>
                <a:gd name="connsiteX1251" fmla="*/ 1425537 w 2096706"/>
                <a:gd name="connsiteY1251" fmla="*/ 924249 h 1370528"/>
                <a:gd name="connsiteX1252" fmla="*/ 1462035 w 2096706"/>
                <a:gd name="connsiteY1252" fmla="*/ 887752 h 1370528"/>
                <a:gd name="connsiteX1253" fmla="*/ 1466596 w 2096706"/>
                <a:gd name="connsiteY1253" fmla="*/ 892313 h 1370528"/>
                <a:gd name="connsiteX1254" fmla="*/ 1430098 w 2096706"/>
                <a:gd name="connsiteY1254" fmla="*/ 928811 h 1370528"/>
                <a:gd name="connsiteX1255" fmla="*/ 1478138 w 2096706"/>
                <a:gd name="connsiteY1255" fmla="*/ 976845 h 1370528"/>
                <a:gd name="connsiteX1256" fmla="*/ 1473577 w 2096706"/>
                <a:gd name="connsiteY1256" fmla="*/ 972283 h 1370528"/>
                <a:gd name="connsiteX1257" fmla="*/ 1510075 w 2096706"/>
                <a:gd name="connsiteY1257" fmla="*/ 935785 h 1370528"/>
                <a:gd name="connsiteX1258" fmla="*/ 1514637 w 2096706"/>
                <a:gd name="connsiteY1258" fmla="*/ 940347 h 1370528"/>
                <a:gd name="connsiteX1259" fmla="*/ 1478138 w 2096706"/>
                <a:gd name="connsiteY1259" fmla="*/ 976845 h 1370528"/>
                <a:gd name="connsiteX1260" fmla="*/ 1526179 w 2096706"/>
                <a:gd name="connsiteY1260" fmla="*/ 1024885 h 1370528"/>
                <a:gd name="connsiteX1261" fmla="*/ 1521617 w 2096706"/>
                <a:gd name="connsiteY1261" fmla="*/ 1020324 h 1370528"/>
                <a:gd name="connsiteX1262" fmla="*/ 1558115 w 2096706"/>
                <a:gd name="connsiteY1262" fmla="*/ 983826 h 1370528"/>
                <a:gd name="connsiteX1263" fmla="*/ 1562677 w 2096706"/>
                <a:gd name="connsiteY1263" fmla="*/ 988387 h 1370528"/>
                <a:gd name="connsiteX1264" fmla="*/ 1526179 w 2096706"/>
                <a:gd name="connsiteY1264" fmla="*/ 1024885 h 1370528"/>
                <a:gd name="connsiteX1265" fmla="*/ 1574213 w 2096706"/>
                <a:gd name="connsiteY1265" fmla="*/ 1072919 h 1370528"/>
                <a:gd name="connsiteX1266" fmla="*/ 1569651 w 2096706"/>
                <a:gd name="connsiteY1266" fmla="*/ 1068357 h 1370528"/>
                <a:gd name="connsiteX1267" fmla="*/ 1606149 w 2096706"/>
                <a:gd name="connsiteY1267" fmla="*/ 1031859 h 1370528"/>
                <a:gd name="connsiteX1268" fmla="*/ 1610711 w 2096706"/>
                <a:gd name="connsiteY1268" fmla="*/ 1036421 h 1370528"/>
                <a:gd name="connsiteX1269" fmla="*/ 1574213 w 2096706"/>
                <a:gd name="connsiteY1269" fmla="*/ 1072919 h 1370528"/>
                <a:gd name="connsiteX1270" fmla="*/ 1622246 w 2096706"/>
                <a:gd name="connsiteY1270" fmla="*/ 1120959 h 1370528"/>
                <a:gd name="connsiteX1271" fmla="*/ 1617685 w 2096706"/>
                <a:gd name="connsiteY1271" fmla="*/ 1116398 h 1370528"/>
                <a:gd name="connsiteX1272" fmla="*/ 1654183 w 2096706"/>
                <a:gd name="connsiteY1272" fmla="*/ 1079900 h 1370528"/>
                <a:gd name="connsiteX1273" fmla="*/ 1658744 w 2096706"/>
                <a:gd name="connsiteY1273" fmla="*/ 1084461 h 1370528"/>
                <a:gd name="connsiteX1274" fmla="*/ 1622246 w 2096706"/>
                <a:gd name="connsiteY1274" fmla="*/ 1120959 h 1370528"/>
                <a:gd name="connsiteX1275" fmla="*/ 1670287 w 2096706"/>
                <a:gd name="connsiteY1275" fmla="*/ 1168993 h 1370528"/>
                <a:gd name="connsiteX1276" fmla="*/ 1665725 w 2096706"/>
                <a:gd name="connsiteY1276" fmla="*/ 1164432 h 1370528"/>
                <a:gd name="connsiteX1277" fmla="*/ 1702223 w 2096706"/>
                <a:gd name="connsiteY1277" fmla="*/ 1127933 h 1370528"/>
                <a:gd name="connsiteX1278" fmla="*/ 1706785 w 2096706"/>
                <a:gd name="connsiteY1278" fmla="*/ 1132495 h 1370528"/>
                <a:gd name="connsiteX1279" fmla="*/ 1670287 w 2096706"/>
                <a:gd name="connsiteY1279" fmla="*/ 1168993 h 1370528"/>
                <a:gd name="connsiteX1280" fmla="*/ 1695242 w 2096706"/>
                <a:gd name="connsiteY1280" fmla="*/ 1047963 h 1370528"/>
                <a:gd name="connsiteX1281" fmla="*/ 1690681 w 2096706"/>
                <a:gd name="connsiteY1281" fmla="*/ 1043402 h 1370528"/>
                <a:gd name="connsiteX1282" fmla="*/ 1727179 w 2096706"/>
                <a:gd name="connsiteY1282" fmla="*/ 1006904 h 1370528"/>
                <a:gd name="connsiteX1283" fmla="*/ 1731740 w 2096706"/>
                <a:gd name="connsiteY1283" fmla="*/ 1011465 h 1370528"/>
                <a:gd name="connsiteX1284" fmla="*/ 1695242 w 2096706"/>
                <a:gd name="connsiteY1284" fmla="*/ 1047963 h 1370528"/>
                <a:gd name="connsiteX1285" fmla="*/ 1743283 w 2096706"/>
                <a:gd name="connsiteY1285" fmla="*/ 1096004 h 1370528"/>
                <a:gd name="connsiteX1286" fmla="*/ 1738721 w 2096706"/>
                <a:gd name="connsiteY1286" fmla="*/ 1091442 h 1370528"/>
                <a:gd name="connsiteX1287" fmla="*/ 1775213 w 2096706"/>
                <a:gd name="connsiteY1287" fmla="*/ 1054944 h 1370528"/>
                <a:gd name="connsiteX1288" fmla="*/ 1779774 w 2096706"/>
                <a:gd name="connsiteY1288" fmla="*/ 1059506 h 1370528"/>
                <a:gd name="connsiteX1289" fmla="*/ 1743283 w 2096706"/>
                <a:gd name="connsiteY1289" fmla="*/ 1096004 h 1370528"/>
                <a:gd name="connsiteX1290" fmla="*/ 1791317 w 2096706"/>
                <a:gd name="connsiteY1290" fmla="*/ 1144037 h 1370528"/>
                <a:gd name="connsiteX1291" fmla="*/ 1786755 w 2096706"/>
                <a:gd name="connsiteY1291" fmla="*/ 1139476 h 1370528"/>
                <a:gd name="connsiteX1292" fmla="*/ 1823253 w 2096706"/>
                <a:gd name="connsiteY1292" fmla="*/ 1102978 h 1370528"/>
                <a:gd name="connsiteX1293" fmla="*/ 1827814 w 2096706"/>
                <a:gd name="connsiteY1293" fmla="*/ 1107539 h 1370528"/>
                <a:gd name="connsiteX1294" fmla="*/ 1791317 w 2096706"/>
                <a:gd name="connsiteY1294" fmla="*/ 1144037 h 1370528"/>
                <a:gd name="connsiteX1295" fmla="*/ 1816272 w 2096706"/>
                <a:gd name="connsiteY1295" fmla="*/ 1023007 h 1370528"/>
                <a:gd name="connsiteX1296" fmla="*/ 1811711 w 2096706"/>
                <a:gd name="connsiteY1296" fmla="*/ 1018446 h 1370528"/>
                <a:gd name="connsiteX1297" fmla="*/ 1848209 w 2096706"/>
                <a:gd name="connsiteY1297" fmla="*/ 981948 h 1370528"/>
                <a:gd name="connsiteX1298" fmla="*/ 1852770 w 2096706"/>
                <a:gd name="connsiteY1298" fmla="*/ 986510 h 1370528"/>
                <a:gd name="connsiteX1299" fmla="*/ 1816272 w 2096706"/>
                <a:gd name="connsiteY1299" fmla="*/ 1023007 h 1370528"/>
                <a:gd name="connsiteX1300" fmla="*/ 1864312 w 2096706"/>
                <a:gd name="connsiteY1300" fmla="*/ 1071048 h 1370528"/>
                <a:gd name="connsiteX1301" fmla="*/ 1859751 w 2096706"/>
                <a:gd name="connsiteY1301" fmla="*/ 1066486 h 1370528"/>
                <a:gd name="connsiteX1302" fmla="*/ 1896249 w 2096706"/>
                <a:gd name="connsiteY1302" fmla="*/ 1029988 h 1370528"/>
                <a:gd name="connsiteX1303" fmla="*/ 1900810 w 2096706"/>
                <a:gd name="connsiteY1303" fmla="*/ 1034550 h 1370528"/>
                <a:gd name="connsiteX1304" fmla="*/ 1864312 w 2096706"/>
                <a:gd name="connsiteY1304" fmla="*/ 1071048 h 1370528"/>
                <a:gd name="connsiteX1305" fmla="*/ 1912346 w 2096706"/>
                <a:gd name="connsiteY1305" fmla="*/ 1119082 h 1370528"/>
                <a:gd name="connsiteX1306" fmla="*/ 1907785 w 2096706"/>
                <a:gd name="connsiteY1306" fmla="*/ 1114520 h 1370528"/>
                <a:gd name="connsiteX1307" fmla="*/ 1944283 w 2096706"/>
                <a:gd name="connsiteY1307" fmla="*/ 1078022 h 1370528"/>
                <a:gd name="connsiteX1308" fmla="*/ 1948844 w 2096706"/>
                <a:gd name="connsiteY1308" fmla="*/ 1082584 h 1370528"/>
                <a:gd name="connsiteX1309" fmla="*/ 1912346 w 2096706"/>
                <a:gd name="connsiteY1309" fmla="*/ 1119082 h 1370528"/>
                <a:gd name="connsiteX1310" fmla="*/ 1937308 w 2096706"/>
                <a:gd name="connsiteY1310" fmla="*/ 998052 h 1370528"/>
                <a:gd name="connsiteX1311" fmla="*/ 1932747 w 2096706"/>
                <a:gd name="connsiteY1311" fmla="*/ 993490 h 1370528"/>
                <a:gd name="connsiteX1312" fmla="*/ 1969238 w 2096706"/>
                <a:gd name="connsiteY1312" fmla="*/ 956992 h 1370528"/>
                <a:gd name="connsiteX1313" fmla="*/ 1973800 w 2096706"/>
                <a:gd name="connsiteY1313" fmla="*/ 961554 h 1370528"/>
                <a:gd name="connsiteX1314" fmla="*/ 1937308 w 2096706"/>
                <a:gd name="connsiteY1314" fmla="*/ 998052 h 1370528"/>
                <a:gd name="connsiteX1315" fmla="*/ 1985348 w 2096706"/>
                <a:gd name="connsiteY1315" fmla="*/ 1046086 h 1370528"/>
                <a:gd name="connsiteX1316" fmla="*/ 1980787 w 2096706"/>
                <a:gd name="connsiteY1316" fmla="*/ 1041524 h 1370528"/>
                <a:gd name="connsiteX1317" fmla="*/ 2017279 w 2096706"/>
                <a:gd name="connsiteY1317" fmla="*/ 1005026 h 1370528"/>
                <a:gd name="connsiteX1318" fmla="*/ 2021840 w 2096706"/>
                <a:gd name="connsiteY1318" fmla="*/ 1009588 h 1370528"/>
                <a:gd name="connsiteX1319" fmla="*/ 1985348 w 2096706"/>
                <a:gd name="connsiteY1319" fmla="*/ 1046086 h 1370528"/>
                <a:gd name="connsiteX1320" fmla="*/ 2010304 w 2096706"/>
                <a:gd name="connsiteY1320" fmla="*/ 925056 h 1370528"/>
                <a:gd name="connsiteX1321" fmla="*/ 2005743 w 2096706"/>
                <a:gd name="connsiteY1321" fmla="*/ 920494 h 1370528"/>
                <a:gd name="connsiteX1322" fmla="*/ 2042241 w 2096706"/>
                <a:gd name="connsiteY1322" fmla="*/ 883997 h 1370528"/>
                <a:gd name="connsiteX1323" fmla="*/ 2046802 w 2096706"/>
                <a:gd name="connsiteY1323" fmla="*/ 888558 h 1370528"/>
                <a:gd name="connsiteX1324" fmla="*/ 2010304 w 2096706"/>
                <a:gd name="connsiteY1324" fmla="*/ 925056 h 1370528"/>
                <a:gd name="connsiteX1325" fmla="*/ 2035260 w 2096706"/>
                <a:gd name="connsiteY1325" fmla="*/ 804026 h 1370528"/>
                <a:gd name="connsiteX1326" fmla="*/ 2030698 w 2096706"/>
                <a:gd name="connsiteY1326" fmla="*/ 799465 h 1370528"/>
                <a:gd name="connsiteX1327" fmla="*/ 2067190 w 2096706"/>
                <a:gd name="connsiteY1327" fmla="*/ 762967 h 1370528"/>
                <a:gd name="connsiteX1328" fmla="*/ 2071751 w 2096706"/>
                <a:gd name="connsiteY1328" fmla="*/ 767528 h 1370528"/>
                <a:gd name="connsiteX1329" fmla="*/ 2035260 w 2096706"/>
                <a:gd name="connsiteY1329" fmla="*/ 804026 h 1370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</a:cxnLst>
              <a:rect l="l" t="t" r="r" b="b"/>
              <a:pathLst>
                <a:path w="2096706" h="1370528">
                  <a:moveTo>
                    <a:pt x="2092146" y="641931"/>
                  </a:moveTo>
                  <a:lnTo>
                    <a:pt x="2096707" y="646492"/>
                  </a:lnTo>
                  <a:lnTo>
                    <a:pt x="2060209" y="682990"/>
                  </a:lnTo>
                  <a:lnTo>
                    <a:pt x="2055648" y="678429"/>
                  </a:lnTo>
                  <a:lnTo>
                    <a:pt x="2092146" y="641931"/>
                  </a:lnTo>
                  <a:close/>
                  <a:moveTo>
                    <a:pt x="2044112" y="593897"/>
                  </a:moveTo>
                  <a:lnTo>
                    <a:pt x="2048673" y="598458"/>
                  </a:lnTo>
                  <a:lnTo>
                    <a:pt x="2012175" y="634956"/>
                  </a:lnTo>
                  <a:lnTo>
                    <a:pt x="2007614" y="630395"/>
                  </a:lnTo>
                  <a:lnTo>
                    <a:pt x="2044112" y="593897"/>
                  </a:lnTo>
                  <a:close/>
                  <a:moveTo>
                    <a:pt x="1383942" y="590671"/>
                  </a:moveTo>
                  <a:lnTo>
                    <a:pt x="1379380" y="586109"/>
                  </a:lnTo>
                  <a:lnTo>
                    <a:pt x="1415878" y="549611"/>
                  </a:lnTo>
                  <a:lnTo>
                    <a:pt x="1420440" y="554173"/>
                  </a:lnTo>
                  <a:lnTo>
                    <a:pt x="1383942" y="590671"/>
                  </a:lnTo>
                  <a:close/>
                  <a:moveTo>
                    <a:pt x="1395484" y="675209"/>
                  </a:moveTo>
                  <a:lnTo>
                    <a:pt x="1358986" y="711707"/>
                  </a:lnTo>
                  <a:lnTo>
                    <a:pt x="1354425" y="707146"/>
                  </a:lnTo>
                  <a:lnTo>
                    <a:pt x="1390923" y="670648"/>
                  </a:lnTo>
                  <a:lnTo>
                    <a:pt x="1395484" y="675209"/>
                  </a:lnTo>
                  <a:close/>
                  <a:moveTo>
                    <a:pt x="1438957" y="718681"/>
                  </a:moveTo>
                  <a:lnTo>
                    <a:pt x="1443518" y="723243"/>
                  </a:lnTo>
                  <a:lnTo>
                    <a:pt x="1407020" y="759741"/>
                  </a:lnTo>
                  <a:lnTo>
                    <a:pt x="1402459" y="755179"/>
                  </a:lnTo>
                  <a:lnTo>
                    <a:pt x="1438957" y="718681"/>
                  </a:lnTo>
                  <a:close/>
                  <a:moveTo>
                    <a:pt x="1431976" y="638711"/>
                  </a:moveTo>
                  <a:lnTo>
                    <a:pt x="1427414" y="634150"/>
                  </a:lnTo>
                  <a:lnTo>
                    <a:pt x="1463912" y="597652"/>
                  </a:lnTo>
                  <a:lnTo>
                    <a:pt x="1468474" y="602213"/>
                  </a:lnTo>
                  <a:lnTo>
                    <a:pt x="1431976" y="638711"/>
                  </a:lnTo>
                  <a:close/>
                  <a:moveTo>
                    <a:pt x="1452370" y="513120"/>
                  </a:moveTo>
                  <a:lnTo>
                    <a:pt x="1488868" y="476622"/>
                  </a:lnTo>
                  <a:lnTo>
                    <a:pt x="1493429" y="481183"/>
                  </a:lnTo>
                  <a:lnTo>
                    <a:pt x="1456931" y="517681"/>
                  </a:lnTo>
                  <a:lnTo>
                    <a:pt x="1452370" y="513120"/>
                  </a:lnTo>
                  <a:close/>
                  <a:moveTo>
                    <a:pt x="1486990" y="766715"/>
                  </a:moveTo>
                  <a:lnTo>
                    <a:pt x="1491552" y="771277"/>
                  </a:lnTo>
                  <a:lnTo>
                    <a:pt x="1455054" y="807775"/>
                  </a:lnTo>
                  <a:lnTo>
                    <a:pt x="1450492" y="803213"/>
                  </a:lnTo>
                  <a:lnTo>
                    <a:pt x="1486990" y="766715"/>
                  </a:lnTo>
                  <a:close/>
                  <a:moveTo>
                    <a:pt x="1480010" y="686745"/>
                  </a:moveTo>
                  <a:lnTo>
                    <a:pt x="1475448" y="682184"/>
                  </a:lnTo>
                  <a:lnTo>
                    <a:pt x="1511946" y="645686"/>
                  </a:lnTo>
                  <a:lnTo>
                    <a:pt x="1516507" y="650247"/>
                  </a:lnTo>
                  <a:lnTo>
                    <a:pt x="1480010" y="686745"/>
                  </a:lnTo>
                  <a:close/>
                  <a:moveTo>
                    <a:pt x="1674042" y="588793"/>
                  </a:moveTo>
                  <a:lnTo>
                    <a:pt x="1669480" y="584232"/>
                  </a:lnTo>
                  <a:lnTo>
                    <a:pt x="1705978" y="547734"/>
                  </a:lnTo>
                  <a:lnTo>
                    <a:pt x="1710540" y="552295"/>
                  </a:lnTo>
                  <a:lnTo>
                    <a:pt x="1674042" y="588793"/>
                  </a:lnTo>
                  <a:close/>
                  <a:moveTo>
                    <a:pt x="1685578" y="673332"/>
                  </a:moveTo>
                  <a:lnTo>
                    <a:pt x="1649086" y="709830"/>
                  </a:lnTo>
                  <a:lnTo>
                    <a:pt x="1644525" y="705268"/>
                  </a:lnTo>
                  <a:lnTo>
                    <a:pt x="1681016" y="668770"/>
                  </a:lnTo>
                  <a:lnTo>
                    <a:pt x="1685578" y="673332"/>
                  </a:lnTo>
                  <a:close/>
                  <a:moveTo>
                    <a:pt x="1650957" y="419723"/>
                  </a:moveTo>
                  <a:lnTo>
                    <a:pt x="1646396" y="415162"/>
                  </a:lnTo>
                  <a:lnTo>
                    <a:pt x="1682893" y="378664"/>
                  </a:lnTo>
                  <a:lnTo>
                    <a:pt x="1687455" y="383225"/>
                  </a:lnTo>
                  <a:lnTo>
                    <a:pt x="1650957" y="419723"/>
                  </a:lnTo>
                  <a:close/>
                  <a:moveTo>
                    <a:pt x="1657938" y="499700"/>
                  </a:moveTo>
                  <a:lnTo>
                    <a:pt x="1662499" y="504262"/>
                  </a:lnTo>
                  <a:lnTo>
                    <a:pt x="1626001" y="540760"/>
                  </a:lnTo>
                  <a:lnTo>
                    <a:pt x="1621440" y="536198"/>
                  </a:lnTo>
                  <a:lnTo>
                    <a:pt x="1657938" y="499700"/>
                  </a:lnTo>
                  <a:close/>
                  <a:moveTo>
                    <a:pt x="1632976" y="620730"/>
                  </a:moveTo>
                  <a:lnTo>
                    <a:pt x="1637537" y="625291"/>
                  </a:lnTo>
                  <a:lnTo>
                    <a:pt x="1601046" y="661789"/>
                  </a:lnTo>
                  <a:lnTo>
                    <a:pt x="1596484" y="657228"/>
                  </a:lnTo>
                  <a:lnTo>
                    <a:pt x="1632976" y="620730"/>
                  </a:lnTo>
                  <a:close/>
                  <a:moveTo>
                    <a:pt x="1577967" y="492719"/>
                  </a:moveTo>
                  <a:lnTo>
                    <a:pt x="1573406" y="488158"/>
                  </a:lnTo>
                  <a:lnTo>
                    <a:pt x="1609904" y="451660"/>
                  </a:lnTo>
                  <a:lnTo>
                    <a:pt x="1614466" y="456221"/>
                  </a:lnTo>
                  <a:lnTo>
                    <a:pt x="1577967" y="492719"/>
                  </a:lnTo>
                  <a:close/>
                  <a:moveTo>
                    <a:pt x="1584942" y="572690"/>
                  </a:moveTo>
                  <a:lnTo>
                    <a:pt x="1589503" y="577251"/>
                  </a:lnTo>
                  <a:lnTo>
                    <a:pt x="1553012" y="613749"/>
                  </a:lnTo>
                  <a:lnTo>
                    <a:pt x="1548451" y="609188"/>
                  </a:lnTo>
                  <a:lnTo>
                    <a:pt x="1584942" y="572690"/>
                  </a:lnTo>
                  <a:close/>
                  <a:moveTo>
                    <a:pt x="1529927" y="444685"/>
                  </a:moveTo>
                  <a:lnTo>
                    <a:pt x="1525366" y="440124"/>
                  </a:lnTo>
                  <a:lnTo>
                    <a:pt x="1561864" y="403626"/>
                  </a:lnTo>
                  <a:lnTo>
                    <a:pt x="1566425" y="408187"/>
                  </a:lnTo>
                  <a:lnTo>
                    <a:pt x="1529927" y="444685"/>
                  </a:lnTo>
                  <a:close/>
                  <a:moveTo>
                    <a:pt x="1536908" y="524656"/>
                  </a:moveTo>
                  <a:lnTo>
                    <a:pt x="1541470" y="529217"/>
                  </a:lnTo>
                  <a:lnTo>
                    <a:pt x="1504978" y="565715"/>
                  </a:lnTo>
                  <a:lnTo>
                    <a:pt x="1500417" y="561154"/>
                  </a:lnTo>
                  <a:lnTo>
                    <a:pt x="1536908" y="524656"/>
                  </a:lnTo>
                  <a:close/>
                  <a:moveTo>
                    <a:pt x="1535031" y="814756"/>
                  </a:moveTo>
                  <a:lnTo>
                    <a:pt x="1539592" y="819317"/>
                  </a:lnTo>
                  <a:lnTo>
                    <a:pt x="1503094" y="855815"/>
                  </a:lnTo>
                  <a:lnTo>
                    <a:pt x="1498533" y="851254"/>
                  </a:lnTo>
                  <a:lnTo>
                    <a:pt x="1535031" y="814756"/>
                  </a:lnTo>
                  <a:close/>
                  <a:moveTo>
                    <a:pt x="1528050" y="734779"/>
                  </a:moveTo>
                  <a:lnTo>
                    <a:pt x="1523488" y="730217"/>
                  </a:lnTo>
                  <a:lnTo>
                    <a:pt x="1559986" y="693719"/>
                  </a:lnTo>
                  <a:lnTo>
                    <a:pt x="1564548" y="698281"/>
                  </a:lnTo>
                  <a:lnTo>
                    <a:pt x="1528050" y="734779"/>
                  </a:lnTo>
                  <a:close/>
                  <a:moveTo>
                    <a:pt x="1583071" y="862789"/>
                  </a:moveTo>
                  <a:lnTo>
                    <a:pt x="1587632" y="867351"/>
                  </a:lnTo>
                  <a:lnTo>
                    <a:pt x="1551134" y="903849"/>
                  </a:lnTo>
                  <a:lnTo>
                    <a:pt x="1546573" y="899287"/>
                  </a:lnTo>
                  <a:lnTo>
                    <a:pt x="1583071" y="862789"/>
                  </a:lnTo>
                  <a:close/>
                  <a:moveTo>
                    <a:pt x="1576084" y="782819"/>
                  </a:moveTo>
                  <a:lnTo>
                    <a:pt x="1571522" y="778258"/>
                  </a:lnTo>
                  <a:lnTo>
                    <a:pt x="1608020" y="741760"/>
                  </a:lnTo>
                  <a:lnTo>
                    <a:pt x="1612582" y="746321"/>
                  </a:lnTo>
                  <a:lnTo>
                    <a:pt x="1576084" y="782819"/>
                  </a:lnTo>
                  <a:close/>
                  <a:moveTo>
                    <a:pt x="1631105" y="910830"/>
                  </a:moveTo>
                  <a:lnTo>
                    <a:pt x="1635666" y="915391"/>
                  </a:lnTo>
                  <a:lnTo>
                    <a:pt x="1599168" y="951889"/>
                  </a:lnTo>
                  <a:lnTo>
                    <a:pt x="1594607" y="947328"/>
                  </a:lnTo>
                  <a:lnTo>
                    <a:pt x="1631105" y="910830"/>
                  </a:lnTo>
                  <a:close/>
                  <a:moveTo>
                    <a:pt x="1624130" y="830859"/>
                  </a:moveTo>
                  <a:lnTo>
                    <a:pt x="1619569" y="826298"/>
                  </a:lnTo>
                  <a:lnTo>
                    <a:pt x="1656060" y="789800"/>
                  </a:lnTo>
                  <a:lnTo>
                    <a:pt x="1660622" y="794361"/>
                  </a:lnTo>
                  <a:lnTo>
                    <a:pt x="1624130" y="830859"/>
                  </a:lnTo>
                  <a:close/>
                  <a:moveTo>
                    <a:pt x="1679145" y="958864"/>
                  </a:moveTo>
                  <a:lnTo>
                    <a:pt x="1683706" y="963425"/>
                  </a:lnTo>
                  <a:lnTo>
                    <a:pt x="1647208" y="999923"/>
                  </a:lnTo>
                  <a:lnTo>
                    <a:pt x="1642647" y="995361"/>
                  </a:lnTo>
                  <a:lnTo>
                    <a:pt x="1679145" y="958864"/>
                  </a:lnTo>
                  <a:close/>
                  <a:moveTo>
                    <a:pt x="1672171" y="878893"/>
                  </a:moveTo>
                  <a:lnTo>
                    <a:pt x="1667609" y="874332"/>
                  </a:lnTo>
                  <a:lnTo>
                    <a:pt x="1704101" y="837834"/>
                  </a:lnTo>
                  <a:lnTo>
                    <a:pt x="1708662" y="842395"/>
                  </a:lnTo>
                  <a:lnTo>
                    <a:pt x="1672171" y="878893"/>
                  </a:lnTo>
                  <a:close/>
                  <a:moveTo>
                    <a:pt x="1697126" y="757863"/>
                  </a:moveTo>
                  <a:lnTo>
                    <a:pt x="1692565" y="753302"/>
                  </a:lnTo>
                  <a:lnTo>
                    <a:pt x="1729056" y="716804"/>
                  </a:lnTo>
                  <a:lnTo>
                    <a:pt x="1733618" y="721365"/>
                  </a:lnTo>
                  <a:lnTo>
                    <a:pt x="1697126" y="757863"/>
                  </a:lnTo>
                  <a:close/>
                  <a:moveTo>
                    <a:pt x="1923082" y="618852"/>
                  </a:moveTo>
                  <a:lnTo>
                    <a:pt x="1927643" y="623414"/>
                  </a:lnTo>
                  <a:lnTo>
                    <a:pt x="1891146" y="659912"/>
                  </a:lnTo>
                  <a:lnTo>
                    <a:pt x="1886584" y="655350"/>
                  </a:lnTo>
                  <a:lnTo>
                    <a:pt x="1923082" y="618852"/>
                  </a:lnTo>
                  <a:close/>
                  <a:moveTo>
                    <a:pt x="1911540" y="534321"/>
                  </a:moveTo>
                  <a:lnTo>
                    <a:pt x="1948038" y="497823"/>
                  </a:lnTo>
                  <a:lnTo>
                    <a:pt x="1952599" y="502384"/>
                  </a:lnTo>
                  <a:lnTo>
                    <a:pt x="1916101" y="538882"/>
                  </a:lnTo>
                  <a:lnTo>
                    <a:pt x="1911540" y="534321"/>
                  </a:lnTo>
                  <a:close/>
                  <a:moveTo>
                    <a:pt x="1868061" y="490842"/>
                  </a:moveTo>
                  <a:lnTo>
                    <a:pt x="1863499" y="486280"/>
                  </a:lnTo>
                  <a:lnTo>
                    <a:pt x="1899997" y="449782"/>
                  </a:lnTo>
                  <a:lnTo>
                    <a:pt x="1904559" y="454344"/>
                  </a:lnTo>
                  <a:lnTo>
                    <a:pt x="1868061" y="490842"/>
                  </a:lnTo>
                  <a:close/>
                  <a:moveTo>
                    <a:pt x="1875048" y="570812"/>
                  </a:moveTo>
                  <a:lnTo>
                    <a:pt x="1879610" y="575374"/>
                  </a:lnTo>
                  <a:lnTo>
                    <a:pt x="1843112" y="611872"/>
                  </a:lnTo>
                  <a:lnTo>
                    <a:pt x="1838550" y="607310"/>
                  </a:lnTo>
                  <a:lnTo>
                    <a:pt x="1875048" y="570812"/>
                  </a:lnTo>
                  <a:close/>
                  <a:moveTo>
                    <a:pt x="1820027" y="442808"/>
                  </a:moveTo>
                  <a:lnTo>
                    <a:pt x="1815466" y="438247"/>
                  </a:lnTo>
                  <a:lnTo>
                    <a:pt x="1851964" y="401749"/>
                  </a:lnTo>
                  <a:lnTo>
                    <a:pt x="1856525" y="406310"/>
                  </a:lnTo>
                  <a:lnTo>
                    <a:pt x="1820027" y="442808"/>
                  </a:lnTo>
                  <a:close/>
                  <a:moveTo>
                    <a:pt x="1827008" y="522778"/>
                  </a:moveTo>
                  <a:lnTo>
                    <a:pt x="1831569" y="527340"/>
                  </a:lnTo>
                  <a:lnTo>
                    <a:pt x="1795071" y="563838"/>
                  </a:lnTo>
                  <a:lnTo>
                    <a:pt x="1790510" y="559276"/>
                  </a:lnTo>
                  <a:lnTo>
                    <a:pt x="1827008" y="522778"/>
                  </a:lnTo>
                  <a:close/>
                  <a:moveTo>
                    <a:pt x="1806614" y="648370"/>
                  </a:moveTo>
                  <a:lnTo>
                    <a:pt x="1770116" y="684867"/>
                  </a:lnTo>
                  <a:lnTo>
                    <a:pt x="1765554" y="680306"/>
                  </a:lnTo>
                  <a:lnTo>
                    <a:pt x="1802052" y="643808"/>
                  </a:lnTo>
                  <a:lnTo>
                    <a:pt x="1806614" y="648370"/>
                  </a:lnTo>
                  <a:close/>
                  <a:moveTo>
                    <a:pt x="1771987" y="394768"/>
                  </a:moveTo>
                  <a:lnTo>
                    <a:pt x="1767425" y="390206"/>
                  </a:lnTo>
                  <a:lnTo>
                    <a:pt x="1803923" y="353708"/>
                  </a:lnTo>
                  <a:lnTo>
                    <a:pt x="1808485" y="358270"/>
                  </a:lnTo>
                  <a:lnTo>
                    <a:pt x="1771987" y="394768"/>
                  </a:lnTo>
                  <a:close/>
                  <a:moveTo>
                    <a:pt x="1778968" y="474738"/>
                  </a:moveTo>
                  <a:lnTo>
                    <a:pt x="1783529" y="479299"/>
                  </a:lnTo>
                  <a:lnTo>
                    <a:pt x="1747031" y="515797"/>
                  </a:lnTo>
                  <a:lnTo>
                    <a:pt x="1742470" y="511236"/>
                  </a:lnTo>
                  <a:lnTo>
                    <a:pt x="1778968" y="474738"/>
                  </a:lnTo>
                  <a:close/>
                  <a:moveTo>
                    <a:pt x="1754012" y="595774"/>
                  </a:moveTo>
                  <a:lnTo>
                    <a:pt x="1758573" y="600336"/>
                  </a:lnTo>
                  <a:lnTo>
                    <a:pt x="1722075" y="636834"/>
                  </a:lnTo>
                  <a:lnTo>
                    <a:pt x="1717514" y="632272"/>
                  </a:lnTo>
                  <a:lnTo>
                    <a:pt x="1754012" y="595774"/>
                  </a:lnTo>
                  <a:close/>
                  <a:moveTo>
                    <a:pt x="1752134" y="885874"/>
                  </a:moveTo>
                  <a:lnTo>
                    <a:pt x="1756696" y="890435"/>
                  </a:lnTo>
                  <a:lnTo>
                    <a:pt x="1720205" y="926933"/>
                  </a:lnTo>
                  <a:lnTo>
                    <a:pt x="1715643" y="922372"/>
                  </a:lnTo>
                  <a:lnTo>
                    <a:pt x="1752134" y="885874"/>
                  </a:lnTo>
                  <a:close/>
                  <a:moveTo>
                    <a:pt x="1745160" y="805904"/>
                  </a:moveTo>
                  <a:lnTo>
                    <a:pt x="1740599" y="801342"/>
                  </a:lnTo>
                  <a:lnTo>
                    <a:pt x="1777090" y="764844"/>
                  </a:lnTo>
                  <a:lnTo>
                    <a:pt x="1781652" y="769406"/>
                  </a:lnTo>
                  <a:lnTo>
                    <a:pt x="1745160" y="805904"/>
                  </a:lnTo>
                  <a:close/>
                  <a:moveTo>
                    <a:pt x="1800168" y="933908"/>
                  </a:moveTo>
                  <a:lnTo>
                    <a:pt x="1804730" y="938469"/>
                  </a:lnTo>
                  <a:lnTo>
                    <a:pt x="1768232" y="974967"/>
                  </a:lnTo>
                  <a:lnTo>
                    <a:pt x="1763670" y="970406"/>
                  </a:lnTo>
                  <a:lnTo>
                    <a:pt x="1800168" y="933908"/>
                  </a:lnTo>
                  <a:close/>
                  <a:moveTo>
                    <a:pt x="1793194" y="853938"/>
                  </a:moveTo>
                  <a:lnTo>
                    <a:pt x="1788632" y="849376"/>
                  </a:lnTo>
                  <a:lnTo>
                    <a:pt x="1825124" y="812878"/>
                  </a:lnTo>
                  <a:lnTo>
                    <a:pt x="1829685" y="817440"/>
                  </a:lnTo>
                  <a:lnTo>
                    <a:pt x="1793194" y="853938"/>
                  </a:lnTo>
                  <a:close/>
                  <a:moveTo>
                    <a:pt x="1818156" y="732908"/>
                  </a:moveTo>
                  <a:lnTo>
                    <a:pt x="1813594" y="728346"/>
                  </a:lnTo>
                  <a:lnTo>
                    <a:pt x="1850093" y="691848"/>
                  </a:lnTo>
                  <a:lnTo>
                    <a:pt x="1854654" y="696410"/>
                  </a:lnTo>
                  <a:lnTo>
                    <a:pt x="1818156" y="732908"/>
                  </a:lnTo>
                  <a:close/>
                  <a:moveTo>
                    <a:pt x="1873164" y="860918"/>
                  </a:moveTo>
                  <a:lnTo>
                    <a:pt x="1877726" y="865480"/>
                  </a:lnTo>
                  <a:lnTo>
                    <a:pt x="1841234" y="901978"/>
                  </a:lnTo>
                  <a:lnTo>
                    <a:pt x="1836673" y="897416"/>
                  </a:lnTo>
                  <a:lnTo>
                    <a:pt x="1873164" y="860918"/>
                  </a:lnTo>
                  <a:close/>
                  <a:moveTo>
                    <a:pt x="1866190" y="780942"/>
                  </a:moveTo>
                  <a:lnTo>
                    <a:pt x="1861628" y="776380"/>
                  </a:lnTo>
                  <a:lnTo>
                    <a:pt x="1898126" y="739882"/>
                  </a:lnTo>
                  <a:lnTo>
                    <a:pt x="1902688" y="744444"/>
                  </a:lnTo>
                  <a:lnTo>
                    <a:pt x="1866190" y="780942"/>
                  </a:lnTo>
                  <a:close/>
                  <a:moveTo>
                    <a:pt x="1921205" y="908959"/>
                  </a:moveTo>
                  <a:lnTo>
                    <a:pt x="1925766" y="913520"/>
                  </a:lnTo>
                  <a:lnTo>
                    <a:pt x="1889268" y="950018"/>
                  </a:lnTo>
                  <a:lnTo>
                    <a:pt x="1884706" y="945457"/>
                  </a:lnTo>
                  <a:lnTo>
                    <a:pt x="1921205" y="908959"/>
                  </a:lnTo>
                  <a:close/>
                  <a:moveTo>
                    <a:pt x="1914224" y="828982"/>
                  </a:moveTo>
                  <a:lnTo>
                    <a:pt x="1909662" y="824420"/>
                  </a:lnTo>
                  <a:lnTo>
                    <a:pt x="1946160" y="787923"/>
                  </a:lnTo>
                  <a:lnTo>
                    <a:pt x="1950722" y="792484"/>
                  </a:lnTo>
                  <a:lnTo>
                    <a:pt x="1914224" y="828982"/>
                  </a:lnTo>
                  <a:close/>
                  <a:moveTo>
                    <a:pt x="1939179" y="707952"/>
                  </a:moveTo>
                  <a:lnTo>
                    <a:pt x="1934618" y="703391"/>
                  </a:lnTo>
                  <a:lnTo>
                    <a:pt x="1971116" y="666893"/>
                  </a:lnTo>
                  <a:lnTo>
                    <a:pt x="1975677" y="671454"/>
                  </a:lnTo>
                  <a:lnTo>
                    <a:pt x="1939179" y="707952"/>
                  </a:lnTo>
                  <a:close/>
                  <a:moveTo>
                    <a:pt x="1959573" y="582354"/>
                  </a:moveTo>
                  <a:lnTo>
                    <a:pt x="1996072" y="545856"/>
                  </a:lnTo>
                  <a:lnTo>
                    <a:pt x="2000633" y="550418"/>
                  </a:lnTo>
                  <a:lnTo>
                    <a:pt x="1964135" y="586916"/>
                  </a:lnTo>
                  <a:lnTo>
                    <a:pt x="1959573" y="582354"/>
                  </a:lnTo>
                  <a:close/>
                  <a:moveTo>
                    <a:pt x="1994200" y="835963"/>
                  </a:moveTo>
                  <a:lnTo>
                    <a:pt x="1998762" y="840524"/>
                  </a:lnTo>
                  <a:lnTo>
                    <a:pt x="1962264" y="877022"/>
                  </a:lnTo>
                  <a:lnTo>
                    <a:pt x="1957702" y="872461"/>
                  </a:lnTo>
                  <a:lnTo>
                    <a:pt x="1994200" y="835963"/>
                  </a:lnTo>
                  <a:close/>
                  <a:moveTo>
                    <a:pt x="1987220" y="755986"/>
                  </a:moveTo>
                  <a:lnTo>
                    <a:pt x="1982658" y="751424"/>
                  </a:lnTo>
                  <a:lnTo>
                    <a:pt x="2019156" y="714927"/>
                  </a:lnTo>
                  <a:lnTo>
                    <a:pt x="2023718" y="719488"/>
                  </a:lnTo>
                  <a:lnTo>
                    <a:pt x="1987220" y="755986"/>
                  </a:lnTo>
                  <a:close/>
                  <a:moveTo>
                    <a:pt x="2021034" y="424827"/>
                  </a:moveTo>
                  <a:lnTo>
                    <a:pt x="2025595" y="429388"/>
                  </a:lnTo>
                  <a:lnTo>
                    <a:pt x="1989103" y="465886"/>
                  </a:lnTo>
                  <a:lnTo>
                    <a:pt x="1984542" y="461325"/>
                  </a:lnTo>
                  <a:lnTo>
                    <a:pt x="2021034" y="424827"/>
                  </a:lnTo>
                  <a:close/>
                  <a:moveTo>
                    <a:pt x="1972993" y="376793"/>
                  </a:moveTo>
                  <a:lnTo>
                    <a:pt x="1977555" y="381354"/>
                  </a:lnTo>
                  <a:lnTo>
                    <a:pt x="1941063" y="417852"/>
                  </a:lnTo>
                  <a:lnTo>
                    <a:pt x="1936502" y="413291"/>
                  </a:lnTo>
                  <a:lnTo>
                    <a:pt x="1972993" y="376793"/>
                  </a:lnTo>
                  <a:close/>
                  <a:moveTo>
                    <a:pt x="1924953" y="328753"/>
                  </a:moveTo>
                  <a:lnTo>
                    <a:pt x="1929514" y="333314"/>
                  </a:lnTo>
                  <a:lnTo>
                    <a:pt x="1893023" y="369812"/>
                  </a:lnTo>
                  <a:lnTo>
                    <a:pt x="1888461" y="365251"/>
                  </a:lnTo>
                  <a:lnTo>
                    <a:pt x="1924953" y="328753"/>
                  </a:lnTo>
                  <a:close/>
                  <a:moveTo>
                    <a:pt x="1876919" y="280719"/>
                  </a:moveTo>
                  <a:lnTo>
                    <a:pt x="1881481" y="285280"/>
                  </a:lnTo>
                  <a:lnTo>
                    <a:pt x="1844989" y="321778"/>
                  </a:lnTo>
                  <a:lnTo>
                    <a:pt x="1840428" y="317217"/>
                  </a:lnTo>
                  <a:lnTo>
                    <a:pt x="1876919" y="280719"/>
                  </a:lnTo>
                  <a:close/>
                  <a:moveTo>
                    <a:pt x="1828885" y="232679"/>
                  </a:moveTo>
                  <a:lnTo>
                    <a:pt x="1833447" y="237240"/>
                  </a:lnTo>
                  <a:lnTo>
                    <a:pt x="1796955" y="273738"/>
                  </a:lnTo>
                  <a:lnTo>
                    <a:pt x="1792394" y="269177"/>
                  </a:lnTo>
                  <a:lnTo>
                    <a:pt x="1828885" y="232679"/>
                  </a:lnTo>
                  <a:close/>
                  <a:moveTo>
                    <a:pt x="1780845" y="184645"/>
                  </a:moveTo>
                  <a:lnTo>
                    <a:pt x="1785407" y="189206"/>
                  </a:lnTo>
                  <a:lnTo>
                    <a:pt x="1748908" y="225704"/>
                  </a:lnTo>
                  <a:lnTo>
                    <a:pt x="1744347" y="221143"/>
                  </a:lnTo>
                  <a:lnTo>
                    <a:pt x="1780845" y="184645"/>
                  </a:lnTo>
                  <a:close/>
                  <a:moveTo>
                    <a:pt x="1755889" y="305675"/>
                  </a:moveTo>
                  <a:lnTo>
                    <a:pt x="1760451" y="310236"/>
                  </a:lnTo>
                  <a:lnTo>
                    <a:pt x="1723953" y="346734"/>
                  </a:lnTo>
                  <a:lnTo>
                    <a:pt x="1719392" y="342172"/>
                  </a:lnTo>
                  <a:lnTo>
                    <a:pt x="1755889" y="305675"/>
                  </a:lnTo>
                  <a:close/>
                  <a:moveTo>
                    <a:pt x="1730934" y="426704"/>
                  </a:moveTo>
                  <a:lnTo>
                    <a:pt x="1735495" y="431266"/>
                  </a:lnTo>
                  <a:lnTo>
                    <a:pt x="1698997" y="467764"/>
                  </a:lnTo>
                  <a:lnTo>
                    <a:pt x="1694436" y="463202"/>
                  </a:lnTo>
                  <a:lnTo>
                    <a:pt x="1730934" y="426704"/>
                  </a:lnTo>
                  <a:close/>
                  <a:moveTo>
                    <a:pt x="1707856" y="257634"/>
                  </a:moveTo>
                  <a:lnTo>
                    <a:pt x="1712417" y="262196"/>
                  </a:lnTo>
                  <a:lnTo>
                    <a:pt x="1675919" y="298694"/>
                  </a:lnTo>
                  <a:lnTo>
                    <a:pt x="1671358" y="294132"/>
                  </a:lnTo>
                  <a:lnTo>
                    <a:pt x="1707856" y="257634"/>
                  </a:lnTo>
                  <a:close/>
                  <a:moveTo>
                    <a:pt x="1659815" y="209600"/>
                  </a:moveTo>
                  <a:lnTo>
                    <a:pt x="1664377" y="214162"/>
                  </a:lnTo>
                  <a:lnTo>
                    <a:pt x="1627879" y="250660"/>
                  </a:lnTo>
                  <a:lnTo>
                    <a:pt x="1623317" y="246098"/>
                  </a:lnTo>
                  <a:lnTo>
                    <a:pt x="1659815" y="209600"/>
                  </a:lnTo>
                  <a:close/>
                  <a:moveTo>
                    <a:pt x="1634853" y="330630"/>
                  </a:moveTo>
                  <a:lnTo>
                    <a:pt x="1639415" y="335192"/>
                  </a:lnTo>
                  <a:lnTo>
                    <a:pt x="1602923" y="371690"/>
                  </a:lnTo>
                  <a:lnTo>
                    <a:pt x="1598362" y="367128"/>
                  </a:lnTo>
                  <a:lnTo>
                    <a:pt x="1634853" y="330630"/>
                  </a:lnTo>
                  <a:close/>
                  <a:moveTo>
                    <a:pt x="1586819" y="282596"/>
                  </a:moveTo>
                  <a:lnTo>
                    <a:pt x="1591381" y="287158"/>
                  </a:lnTo>
                  <a:lnTo>
                    <a:pt x="1554883" y="323656"/>
                  </a:lnTo>
                  <a:lnTo>
                    <a:pt x="1550321" y="319094"/>
                  </a:lnTo>
                  <a:lnTo>
                    <a:pt x="1586819" y="282596"/>
                  </a:lnTo>
                  <a:close/>
                  <a:moveTo>
                    <a:pt x="1538786" y="234556"/>
                  </a:moveTo>
                  <a:lnTo>
                    <a:pt x="1543347" y="239117"/>
                  </a:lnTo>
                  <a:lnTo>
                    <a:pt x="1506849" y="275615"/>
                  </a:lnTo>
                  <a:lnTo>
                    <a:pt x="1502288" y="271054"/>
                  </a:lnTo>
                  <a:lnTo>
                    <a:pt x="1538786" y="234556"/>
                  </a:lnTo>
                  <a:close/>
                  <a:moveTo>
                    <a:pt x="1513830" y="355586"/>
                  </a:moveTo>
                  <a:lnTo>
                    <a:pt x="1518391" y="360147"/>
                  </a:lnTo>
                  <a:lnTo>
                    <a:pt x="1481893" y="396645"/>
                  </a:lnTo>
                  <a:lnTo>
                    <a:pt x="1477332" y="392084"/>
                  </a:lnTo>
                  <a:lnTo>
                    <a:pt x="1513830" y="355586"/>
                  </a:lnTo>
                  <a:close/>
                  <a:moveTo>
                    <a:pt x="1465790" y="307552"/>
                  </a:moveTo>
                  <a:lnTo>
                    <a:pt x="1470351" y="312113"/>
                  </a:lnTo>
                  <a:lnTo>
                    <a:pt x="1433853" y="348611"/>
                  </a:lnTo>
                  <a:lnTo>
                    <a:pt x="1429292" y="344050"/>
                  </a:lnTo>
                  <a:lnTo>
                    <a:pt x="1465790" y="307552"/>
                  </a:lnTo>
                  <a:close/>
                  <a:moveTo>
                    <a:pt x="1440828" y="428582"/>
                  </a:moveTo>
                  <a:lnTo>
                    <a:pt x="1445389" y="433143"/>
                  </a:lnTo>
                  <a:lnTo>
                    <a:pt x="1408898" y="469641"/>
                  </a:lnTo>
                  <a:lnTo>
                    <a:pt x="1404336" y="465080"/>
                  </a:lnTo>
                  <a:lnTo>
                    <a:pt x="1440828" y="428582"/>
                  </a:lnTo>
                  <a:close/>
                  <a:moveTo>
                    <a:pt x="1392794" y="380541"/>
                  </a:moveTo>
                  <a:lnTo>
                    <a:pt x="1397355" y="385103"/>
                  </a:lnTo>
                  <a:lnTo>
                    <a:pt x="1360864" y="421601"/>
                  </a:lnTo>
                  <a:lnTo>
                    <a:pt x="1356302" y="417039"/>
                  </a:lnTo>
                  <a:lnTo>
                    <a:pt x="1392794" y="380541"/>
                  </a:lnTo>
                  <a:close/>
                  <a:moveTo>
                    <a:pt x="1367838" y="501578"/>
                  </a:moveTo>
                  <a:lnTo>
                    <a:pt x="1372400" y="506139"/>
                  </a:lnTo>
                  <a:lnTo>
                    <a:pt x="1335902" y="542637"/>
                  </a:lnTo>
                  <a:lnTo>
                    <a:pt x="1331340" y="538076"/>
                  </a:lnTo>
                  <a:lnTo>
                    <a:pt x="1367838" y="501578"/>
                  </a:lnTo>
                  <a:close/>
                  <a:moveTo>
                    <a:pt x="1347437" y="627169"/>
                  </a:moveTo>
                  <a:lnTo>
                    <a:pt x="1310946" y="663667"/>
                  </a:lnTo>
                  <a:lnTo>
                    <a:pt x="1306384" y="659105"/>
                  </a:lnTo>
                  <a:lnTo>
                    <a:pt x="1342876" y="622607"/>
                  </a:lnTo>
                  <a:lnTo>
                    <a:pt x="1347437" y="627169"/>
                  </a:lnTo>
                  <a:close/>
                  <a:moveTo>
                    <a:pt x="1319798" y="453537"/>
                  </a:moveTo>
                  <a:lnTo>
                    <a:pt x="1324359" y="458099"/>
                  </a:lnTo>
                  <a:lnTo>
                    <a:pt x="1287868" y="494597"/>
                  </a:lnTo>
                  <a:lnTo>
                    <a:pt x="1283306" y="490035"/>
                  </a:lnTo>
                  <a:lnTo>
                    <a:pt x="1319798" y="453537"/>
                  </a:lnTo>
                  <a:close/>
                  <a:moveTo>
                    <a:pt x="1294842" y="574567"/>
                  </a:moveTo>
                  <a:lnTo>
                    <a:pt x="1299404" y="579129"/>
                  </a:lnTo>
                  <a:lnTo>
                    <a:pt x="1262906" y="615627"/>
                  </a:lnTo>
                  <a:lnTo>
                    <a:pt x="1258344" y="611065"/>
                  </a:lnTo>
                  <a:lnTo>
                    <a:pt x="1294842" y="574567"/>
                  </a:lnTo>
                  <a:close/>
                  <a:moveTo>
                    <a:pt x="1274448" y="700165"/>
                  </a:moveTo>
                  <a:lnTo>
                    <a:pt x="1237950" y="736663"/>
                  </a:lnTo>
                  <a:lnTo>
                    <a:pt x="1233389" y="732101"/>
                  </a:lnTo>
                  <a:lnTo>
                    <a:pt x="1269887" y="695603"/>
                  </a:lnTo>
                  <a:lnTo>
                    <a:pt x="1274448" y="700165"/>
                  </a:lnTo>
                  <a:close/>
                  <a:moveTo>
                    <a:pt x="1246808" y="526533"/>
                  </a:moveTo>
                  <a:lnTo>
                    <a:pt x="1251370" y="531095"/>
                  </a:lnTo>
                  <a:lnTo>
                    <a:pt x="1214872" y="567593"/>
                  </a:lnTo>
                  <a:lnTo>
                    <a:pt x="1210310" y="563031"/>
                  </a:lnTo>
                  <a:lnTo>
                    <a:pt x="1246808" y="526533"/>
                  </a:lnTo>
                  <a:close/>
                  <a:moveTo>
                    <a:pt x="1198775" y="478493"/>
                  </a:moveTo>
                  <a:lnTo>
                    <a:pt x="1203336" y="483054"/>
                  </a:lnTo>
                  <a:lnTo>
                    <a:pt x="1166838" y="519552"/>
                  </a:lnTo>
                  <a:lnTo>
                    <a:pt x="1162277" y="514991"/>
                  </a:lnTo>
                  <a:lnTo>
                    <a:pt x="1198775" y="478493"/>
                  </a:lnTo>
                  <a:close/>
                  <a:moveTo>
                    <a:pt x="1173812" y="599529"/>
                  </a:moveTo>
                  <a:lnTo>
                    <a:pt x="1178374" y="604091"/>
                  </a:lnTo>
                  <a:lnTo>
                    <a:pt x="1141876" y="640589"/>
                  </a:lnTo>
                  <a:lnTo>
                    <a:pt x="1137314" y="636027"/>
                  </a:lnTo>
                  <a:lnTo>
                    <a:pt x="1173812" y="599529"/>
                  </a:lnTo>
                  <a:close/>
                  <a:moveTo>
                    <a:pt x="1153412" y="725120"/>
                  </a:moveTo>
                  <a:lnTo>
                    <a:pt x="1116920" y="761618"/>
                  </a:lnTo>
                  <a:lnTo>
                    <a:pt x="1112359" y="757057"/>
                  </a:lnTo>
                  <a:lnTo>
                    <a:pt x="1148850" y="720559"/>
                  </a:lnTo>
                  <a:lnTo>
                    <a:pt x="1153412" y="725120"/>
                  </a:lnTo>
                  <a:close/>
                  <a:moveTo>
                    <a:pt x="1125779" y="551489"/>
                  </a:moveTo>
                  <a:lnTo>
                    <a:pt x="1130340" y="556050"/>
                  </a:lnTo>
                  <a:lnTo>
                    <a:pt x="1093842" y="592548"/>
                  </a:lnTo>
                  <a:lnTo>
                    <a:pt x="1089281" y="587987"/>
                  </a:lnTo>
                  <a:lnTo>
                    <a:pt x="1125779" y="551489"/>
                  </a:lnTo>
                  <a:close/>
                  <a:moveTo>
                    <a:pt x="1105378" y="677080"/>
                  </a:moveTo>
                  <a:lnTo>
                    <a:pt x="1068886" y="713578"/>
                  </a:lnTo>
                  <a:lnTo>
                    <a:pt x="1064325" y="709017"/>
                  </a:lnTo>
                  <a:lnTo>
                    <a:pt x="1100817" y="672519"/>
                  </a:lnTo>
                  <a:lnTo>
                    <a:pt x="1105378" y="677080"/>
                  </a:lnTo>
                  <a:close/>
                  <a:moveTo>
                    <a:pt x="1077745" y="503455"/>
                  </a:moveTo>
                  <a:lnTo>
                    <a:pt x="1082306" y="508017"/>
                  </a:lnTo>
                  <a:lnTo>
                    <a:pt x="1045808" y="544515"/>
                  </a:lnTo>
                  <a:lnTo>
                    <a:pt x="1041247" y="539953"/>
                  </a:lnTo>
                  <a:lnTo>
                    <a:pt x="1077745" y="503455"/>
                  </a:lnTo>
                  <a:close/>
                  <a:moveTo>
                    <a:pt x="54473" y="575096"/>
                  </a:moveTo>
                  <a:lnTo>
                    <a:pt x="49911" y="570535"/>
                  </a:lnTo>
                  <a:lnTo>
                    <a:pt x="86403" y="534037"/>
                  </a:lnTo>
                  <a:lnTo>
                    <a:pt x="90964" y="538598"/>
                  </a:lnTo>
                  <a:lnTo>
                    <a:pt x="54473" y="575096"/>
                  </a:lnTo>
                  <a:close/>
                  <a:moveTo>
                    <a:pt x="66015" y="659628"/>
                  </a:moveTo>
                  <a:lnTo>
                    <a:pt x="29517" y="696126"/>
                  </a:lnTo>
                  <a:lnTo>
                    <a:pt x="24956" y="691564"/>
                  </a:lnTo>
                  <a:lnTo>
                    <a:pt x="61454" y="655067"/>
                  </a:lnTo>
                  <a:lnTo>
                    <a:pt x="66015" y="659628"/>
                  </a:lnTo>
                  <a:close/>
                  <a:moveTo>
                    <a:pt x="109494" y="703107"/>
                  </a:moveTo>
                  <a:lnTo>
                    <a:pt x="114055" y="707668"/>
                  </a:lnTo>
                  <a:lnTo>
                    <a:pt x="77557" y="744166"/>
                  </a:lnTo>
                  <a:lnTo>
                    <a:pt x="72996" y="739605"/>
                  </a:lnTo>
                  <a:lnTo>
                    <a:pt x="109494" y="703107"/>
                  </a:lnTo>
                  <a:close/>
                  <a:moveTo>
                    <a:pt x="883713" y="601407"/>
                  </a:moveTo>
                  <a:lnTo>
                    <a:pt x="888274" y="605968"/>
                  </a:lnTo>
                  <a:lnTo>
                    <a:pt x="851783" y="642466"/>
                  </a:lnTo>
                  <a:lnTo>
                    <a:pt x="847221" y="637905"/>
                  </a:lnTo>
                  <a:lnTo>
                    <a:pt x="883713" y="601407"/>
                  </a:lnTo>
                  <a:close/>
                  <a:moveTo>
                    <a:pt x="872170" y="516868"/>
                  </a:moveTo>
                  <a:lnTo>
                    <a:pt x="908662" y="480371"/>
                  </a:lnTo>
                  <a:lnTo>
                    <a:pt x="913223" y="484932"/>
                  </a:lnTo>
                  <a:lnTo>
                    <a:pt x="876732" y="521430"/>
                  </a:lnTo>
                  <a:lnTo>
                    <a:pt x="872170" y="516868"/>
                  </a:lnTo>
                  <a:close/>
                  <a:moveTo>
                    <a:pt x="863318" y="726991"/>
                  </a:moveTo>
                  <a:lnTo>
                    <a:pt x="826820" y="763489"/>
                  </a:lnTo>
                  <a:lnTo>
                    <a:pt x="822259" y="758928"/>
                  </a:lnTo>
                  <a:lnTo>
                    <a:pt x="858757" y="722430"/>
                  </a:lnTo>
                  <a:lnTo>
                    <a:pt x="863318" y="726991"/>
                  </a:lnTo>
                  <a:close/>
                  <a:moveTo>
                    <a:pt x="828698" y="473390"/>
                  </a:moveTo>
                  <a:lnTo>
                    <a:pt x="824136" y="468828"/>
                  </a:lnTo>
                  <a:lnTo>
                    <a:pt x="860628" y="432330"/>
                  </a:lnTo>
                  <a:lnTo>
                    <a:pt x="865189" y="436892"/>
                  </a:lnTo>
                  <a:lnTo>
                    <a:pt x="828698" y="473390"/>
                  </a:lnTo>
                  <a:close/>
                  <a:moveTo>
                    <a:pt x="835672" y="553366"/>
                  </a:moveTo>
                  <a:lnTo>
                    <a:pt x="840234" y="557928"/>
                  </a:lnTo>
                  <a:lnTo>
                    <a:pt x="803742" y="594426"/>
                  </a:lnTo>
                  <a:lnTo>
                    <a:pt x="799181" y="589864"/>
                  </a:lnTo>
                  <a:lnTo>
                    <a:pt x="835672" y="553366"/>
                  </a:lnTo>
                  <a:close/>
                  <a:moveTo>
                    <a:pt x="223543" y="598181"/>
                  </a:moveTo>
                  <a:lnTo>
                    <a:pt x="218981" y="593619"/>
                  </a:lnTo>
                  <a:lnTo>
                    <a:pt x="255473" y="557121"/>
                  </a:lnTo>
                  <a:lnTo>
                    <a:pt x="260034" y="561683"/>
                  </a:lnTo>
                  <a:lnTo>
                    <a:pt x="223543" y="598181"/>
                  </a:lnTo>
                  <a:close/>
                  <a:moveTo>
                    <a:pt x="235079" y="682713"/>
                  </a:moveTo>
                  <a:lnTo>
                    <a:pt x="198581" y="719211"/>
                  </a:lnTo>
                  <a:lnTo>
                    <a:pt x="194019" y="714649"/>
                  </a:lnTo>
                  <a:lnTo>
                    <a:pt x="230517" y="678151"/>
                  </a:lnTo>
                  <a:lnTo>
                    <a:pt x="235079" y="682713"/>
                  </a:lnTo>
                  <a:close/>
                  <a:moveTo>
                    <a:pt x="278557" y="726185"/>
                  </a:moveTo>
                  <a:lnTo>
                    <a:pt x="283119" y="730746"/>
                  </a:lnTo>
                  <a:lnTo>
                    <a:pt x="246621" y="767244"/>
                  </a:lnTo>
                  <a:lnTo>
                    <a:pt x="242059" y="762683"/>
                  </a:lnTo>
                  <a:lnTo>
                    <a:pt x="278557" y="726185"/>
                  </a:lnTo>
                  <a:close/>
                  <a:moveTo>
                    <a:pt x="271583" y="646215"/>
                  </a:moveTo>
                  <a:lnTo>
                    <a:pt x="267022" y="641653"/>
                  </a:lnTo>
                  <a:lnTo>
                    <a:pt x="303513" y="605155"/>
                  </a:lnTo>
                  <a:lnTo>
                    <a:pt x="308075" y="609717"/>
                  </a:lnTo>
                  <a:lnTo>
                    <a:pt x="271583" y="646215"/>
                  </a:lnTo>
                  <a:close/>
                  <a:moveTo>
                    <a:pt x="326591" y="774225"/>
                  </a:moveTo>
                  <a:lnTo>
                    <a:pt x="331153" y="778787"/>
                  </a:lnTo>
                  <a:lnTo>
                    <a:pt x="294661" y="815285"/>
                  </a:lnTo>
                  <a:lnTo>
                    <a:pt x="290100" y="810723"/>
                  </a:lnTo>
                  <a:lnTo>
                    <a:pt x="326591" y="774225"/>
                  </a:lnTo>
                  <a:close/>
                  <a:moveTo>
                    <a:pt x="319617" y="694255"/>
                  </a:moveTo>
                  <a:lnTo>
                    <a:pt x="315055" y="689693"/>
                  </a:lnTo>
                  <a:lnTo>
                    <a:pt x="351547" y="653196"/>
                  </a:lnTo>
                  <a:lnTo>
                    <a:pt x="356108" y="657757"/>
                  </a:lnTo>
                  <a:lnTo>
                    <a:pt x="319617" y="694255"/>
                  </a:lnTo>
                  <a:close/>
                  <a:moveTo>
                    <a:pt x="340011" y="568657"/>
                  </a:moveTo>
                  <a:lnTo>
                    <a:pt x="376509" y="532159"/>
                  </a:lnTo>
                  <a:lnTo>
                    <a:pt x="381071" y="536721"/>
                  </a:lnTo>
                  <a:lnTo>
                    <a:pt x="344572" y="573219"/>
                  </a:lnTo>
                  <a:lnTo>
                    <a:pt x="340011" y="568657"/>
                  </a:lnTo>
                  <a:close/>
                  <a:moveTo>
                    <a:pt x="374632" y="822266"/>
                  </a:moveTo>
                  <a:lnTo>
                    <a:pt x="379193" y="826827"/>
                  </a:lnTo>
                  <a:lnTo>
                    <a:pt x="342695" y="863325"/>
                  </a:lnTo>
                  <a:lnTo>
                    <a:pt x="338134" y="858763"/>
                  </a:lnTo>
                  <a:lnTo>
                    <a:pt x="374632" y="822266"/>
                  </a:lnTo>
                  <a:close/>
                  <a:moveTo>
                    <a:pt x="367651" y="742289"/>
                  </a:moveTo>
                  <a:lnTo>
                    <a:pt x="363089" y="737727"/>
                  </a:lnTo>
                  <a:lnTo>
                    <a:pt x="399581" y="701229"/>
                  </a:lnTo>
                  <a:lnTo>
                    <a:pt x="404142" y="705791"/>
                  </a:lnTo>
                  <a:lnTo>
                    <a:pt x="367651" y="742289"/>
                  </a:lnTo>
                  <a:close/>
                  <a:moveTo>
                    <a:pt x="424543" y="580200"/>
                  </a:moveTo>
                  <a:lnTo>
                    <a:pt x="429104" y="584761"/>
                  </a:lnTo>
                  <a:lnTo>
                    <a:pt x="392613" y="621259"/>
                  </a:lnTo>
                  <a:lnTo>
                    <a:pt x="388051" y="616698"/>
                  </a:lnTo>
                  <a:lnTo>
                    <a:pt x="424543" y="580200"/>
                  </a:lnTo>
                  <a:close/>
                  <a:moveTo>
                    <a:pt x="413001" y="495661"/>
                  </a:moveTo>
                  <a:lnTo>
                    <a:pt x="449498" y="459163"/>
                  </a:lnTo>
                  <a:lnTo>
                    <a:pt x="454060" y="463725"/>
                  </a:lnTo>
                  <a:lnTo>
                    <a:pt x="417562" y="500223"/>
                  </a:lnTo>
                  <a:lnTo>
                    <a:pt x="413001" y="495661"/>
                  </a:lnTo>
                  <a:close/>
                  <a:moveTo>
                    <a:pt x="422672" y="870299"/>
                  </a:moveTo>
                  <a:lnTo>
                    <a:pt x="427233" y="874861"/>
                  </a:lnTo>
                  <a:lnTo>
                    <a:pt x="390735" y="911359"/>
                  </a:lnTo>
                  <a:lnTo>
                    <a:pt x="386174" y="906797"/>
                  </a:lnTo>
                  <a:lnTo>
                    <a:pt x="422672" y="870299"/>
                  </a:lnTo>
                  <a:close/>
                  <a:moveTo>
                    <a:pt x="415691" y="790329"/>
                  </a:moveTo>
                  <a:lnTo>
                    <a:pt x="411130" y="785768"/>
                  </a:lnTo>
                  <a:lnTo>
                    <a:pt x="447621" y="749270"/>
                  </a:lnTo>
                  <a:lnTo>
                    <a:pt x="452182" y="753831"/>
                  </a:lnTo>
                  <a:lnTo>
                    <a:pt x="415691" y="790329"/>
                  </a:lnTo>
                  <a:close/>
                  <a:moveTo>
                    <a:pt x="440647" y="669299"/>
                  </a:moveTo>
                  <a:lnTo>
                    <a:pt x="436085" y="664738"/>
                  </a:lnTo>
                  <a:lnTo>
                    <a:pt x="472583" y="628240"/>
                  </a:lnTo>
                  <a:lnTo>
                    <a:pt x="477145" y="632801"/>
                  </a:lnTo>
                  <a:lnTo>
                    <a:pt x="440647" y="669299"/>
                  </a:lnTo>
                  <a:close/>
                  <a:moveTo>
                    <a:pt x="461041" y="543702"/>
                  </a:moveTo>
                  <a:lnTo>
                    <a:pt x="497539" y="507204"/>
                  </a:lnTo>
                  <a:lnTo>
                    <a:pt x="502100" y="511765"/>
                  </a:lnTo>
                  <a:lnTo>
                    <a:pt x="465602" y="548263"/>
                  </a:lnTo>
                  <a:lnTo>
                    <a:pt x="461041" y="543702"/>
                  </a:lnTo>
                  <a:close/>
                  <a:moveTo>
                    <a:pt x="495661" y="797303"/>
                  </a:moveTo>
                  <a:lnTo>
                    <a:pt x="500223" y="801865"/>
                  </a:lnTo>
                  <a:lnTo>
                    <a:pt x="463731" y="838363"/>
                  </a:lnTo>
                  <a:lnTo>
                    <a:pt x="459170" y="833801"/>
                  </a:lnTo>
                  <a:lnTo>
                    <a:pt x="495661" y="797303"/>
                  </a:lnTo>
                  <a:close/>
                  <a:moveTo>
                    <a:pt x="488687" y="717333"/>
                  </a:moveTo>
                  <a:lnTo>
                    <a:pt x="484125" y="712772"/>
                  </a:lnTo>
                  <a:lnTo>
                    <a:pt x="520617" y="676274"/>
                  </a:lnTo>
                  <a:lnTo>
                    <a:pt x="525178" y="680835"/>
                  </a:lnTo>
                  <a:lnTo>
                    <a:pt x="488687" y="717333"/>
                  </a:lnTo>
                  <a:close/>
                  <a:moveTo>
                    <a:pt x="509075" y="591742"/>
                  </a:moveTo>
                  <a:lnTo>
                    <a:pt x="545573" y="555244"/>
                  </a:lnTo>
                  <a:lnTo>
                    <a:pt x="550134" y="559805"/>
                  </a:lnTo>
                  <a:lnTo>
                    <a:pt x="513636" y="596303"/>
                  </a:lnTo>
                  <a:lnTo>
                    <a:pt x="509075" y="591742"/>
                  </a:lnTo>
                  <a:close/>
                  <a:moveTo>
                    <a:pt x="543695" y="845344"/>
                  </a:moveTo>
                  <a:lnTo>
                    <a:pt x="548257" y="849905"/>
                  </a:lnTo>
                  <a:lnTo>
                    <a:pt x="511765" y="886403"/>
                  </a:lnTo>
                  <a:lnTo>
                    <a:pt x="507204" y="881842"/>
                  </a:lnTo>
                  <a:lnTo>
                    <a:pt x="543695" y="845344"/>
                  </a:lnTo>
                  <a:close/>
                  <a:moveTo>
                    <a:pt x="536721" y="765367"/>
                  </a:moveTo>
                  <a:lnTo>
                    <a:pt x="532159" y="760805"/>
                  </a:lnTo>
                  <a:lnTo>
                    <a:pt x="568657" y="724308"/>
                  </a:lnTo>
                  <a:lnTo>
                    <a:pt x="573219" y="728869"/>
                  </a:lnTo>
                  <a:lnTo>
                    <a:pt x="536721" y="765367"/>
                  </a:lnTo>
                  <a:close/>
                  <a:moveTo>
                    <a:pt x="561676" y="644337"/>
                  </a:moveTo>
                  <a:lnTo>
                    <a:pt x="557115" y="639776"/>
                  </a:lnTo>
                  <a:lnTo>
                    <a:pt x="593613" y="603278"/>
                  </a:lnTo>
                  <a:lnTo>
                    <a:pt x="598174" y="607839"/>
                  </a:lnTo>
                  <a:lnTo>
                    <a:pt x="561676" y="644337"/>
                  </a:lnTo>
                  <a:close/>
                  <a:moveTo>
                    <a:pt x="582077" y="518746"/>
                  </a:moveTo>
                  <a:lnTo>
                    <a:pt x="618569" y="482248"/>
                  </a:lnTo>
                  <a:lnTo>
                    <a:pt x="623130" y="486809"/>
                  </a:lnTo>
                  <a:lnTo>
                    <a:pt x="586638" y="523307"/>
                  </a:lnTo>
                  <a:lnTo>
                    <a:pt x="582077" y="518746"/>
                  </a:lnTo>
                  <a:close/>
                  <a:moveTo>
                    <a:pt x="616691" y="772348"/>
                  </a:moveTo>
                  <a:lnTo>
                    <a:pt x="621252" y="776909"/>
                  </a:lnTo>
                  <a:lnTo>
                    <a:pt x="584761" y="813407"/>
                  </a:lnTo>
                  <a:lnTo>
                    <a:pt x="580200" y="808846"/>
                  </a:lnTo>
                  <a:lnTo>
                    <a:pt x="616691" y="772348"/>
                  </a:lnTo>
                  <a:close/>
                  <a:moveTo>
                    <a:pt x="609717" y="692377"/>
                  </a:moveTo>
                  <a:lnTo>
                    <a:pt x="605155" y="687816"/>
                  </a:lnTo>
                  <a:lnTo>
                    <a:pt x="641653" y="651318"/>
                  </a:lnTo>
                  <a:lnTo>
                    <a:pt x="646215" y="655879"/>
                  </a:lnTo>
                  <a:lnTo>
                    <a:pt x="609717" y="692377"/>
                  </a:lnTo>
                  <a:close/>
                  <a:moveTo>
                    <a:pt x="630111" y="566780"/>
                  </a:moveTo>
                  <a:lnTo>
                    <a:pt x="666609" y="530282"/>
                  </a:lnTo>
                  <a:lnTo>
                    <a:pt x="671170" y="534843"/>
                  </a:lnTo>
                  <a:lnTo>
                    <a:pt x="634672" y="571341"/>
                  </a:lnTo>
                  <a:lnTo>
                    <a:pt x="630111" y="566780"/>
                  </a:lnTo>
                  <a:close/>
                  <a:moveTo>
                    <a:pt x="664731" y="820388"/>
                  </a:moveTo>
                  <a:lnTo>
                    <a:pt x="669293" y="824950"/>
                  </a:lnTo>
                  <a:lnTo>
                    <a:pt x="632795" y="861447"/>
                  </a:lnTo>
                  <a:lnTo>
                    <a:pt x="628233" y="856886"/>
                  </a:lnTo>
                  <a:lnTo>
                    <a:pt x="664731" y="820388"/>
                  </a:lnTo>
                  <a:close/>
                  <a:moveTo>
                    <a:pt x="657750" y="740418"/>
                  </a:moveTo>
                  <a:lnTo>
                    <a:pt x="653189" y="735856"/>
                  </a:lnTo>
                  <a:lnTo>
                    <a:pt x="689687" y="699358"/>
                  </a:lnTo>
                  <a:lnTo>
                    <a:pt x="694248" y="703920"/>
                  </a:lnTo>
                  <a:lnTo>
                    <a:pt x="657750" y="740418"/>
                  </a:lnTo>
                  <a:close/>
                  <a:moveTo>
                    <a:pt x="682706" y="619382"/>
                  </a:moveTo>
                  <a:lnTo>
                    <a:pt x="678145" y="614820"/>
                  </a:lnTo>
                  <a:lnTo>
                    <a:pt x="714643" y="578322"/>
                  </a:lnTo>
                  <a:lnTo>
                    <a:pt x="719204" y="582883"/>
                  </a:lnTo>
                  <a:lnTo>
                    <a:pt x="682706" y="619382"/>
                  </a:lnTo>
                  <a:close/>
                  <a:moveTo>
                    <a:pt x="737727" y="747392"/>
                  </a:moveTo>
                  <a:lnTo>
                    <a:pt x="742289" y="751954"/>
                  </a:lnTo>
                  <a:lnTo>
                    <a:pt x="705791" y="788451"/>
                  </a:lnTo>
                  <a:lnTo>
                    <a:pt x="701229" y="783890"/>
                  </a:lnTo>
                  <a:lnTo>
                    <a:pt x="737727" y="747392"/>
                  </a:lnTo>
                  <a:close/>
                  <a:moveTo>
                    <a:pt x="730746" y="667422"/>
                  </a:moveTo>
                  <a:lnTo>
                    <a:pt x="726185" y="662860"/>
                  </a:lnTo>
                  <a:lnTo>
                    <a:pt x="762683" y="626362"/>
                  </a:lnTo>
                  <a:lnTo>
                    <a:pt x="767244" y="630924"/>
                  </a:lnTo>
                  <a:lnTo>
                    <a:pt x="730746" y="667422"/>
                  </a:lnTo>
                  <a:close/>
                  <a:moveTo>
                    <a:pt x="785768" y="795426"/>
                  </a:moveTo>
                  <a:lnTo>
                    <a:pt x="790329" y="799987"/>
                  </a:lnTo>
                  <a:lnTo>
                    <a:pt x="753831" y="836485"/>
                  </a:lnTo>
                  <a:lnTo>
                    <a:pt x="749270" y="831924"/>
                  </a:lnTo>
                  <a:lnTo>
                    <a:pt x="785768" y="795426"/>
                  </a:lnTo>
                  <a:close/>
                  <a:moveTo>
                    <a:pt x="778780" y="715456"/>
                  </a:moveTo>
                  <a:lnTo>
                    <a:pt x="774219" y="710894"/>
                  </a:lnTo>
                  <a:lnTo>
                    <a:pt x="810717" y="674396"/>
                  </a:lnTo>
                  <a:lnTo>
                    <a:pt x="815278" y="678958"/>
                  </a:lnTo>
                  <a:lnTo>
                    <a:pt x="778780" y="715456"/>
                  </a:lnTo>
                  <a:close/>
                  <a:moveTo>
                    <a:pt x="780664" y="425356"/>
                  </a:moveTo>
                  <a:lnTo>
                    <a:pt x="776103" y="420794"/>
                  </a:lnTo>
                  <a:lnTo>
                    <a:pt x="812594" y="384296"/>
                  </a:lnTo>
                  <a:lnTo>
                    <a:pt x="817156" y="388858"/>
                  </a:lnTo>
                  <a:lnTo>
                    <a:pt x="780664" y="425356"/>
                  </a:lnTo>
                  <a:close/>
                  <a:moveTo>
                    <a:pt x="787639" y="505333"/>
                  </a:moveTo>
                  <a:lnTo>
                    <a:pt x="792200" y="509894"/>
                  </a:lnTo>
                  <a:lnTo>
                    <a:pt x="755709" y="546392"/>
                  </a:lnTo>
                  <a:lnTo>
                    <a:pt x="751147" y="541831"/>
                  </a:lnTo>
                  <a:lnTo>
                    <a:pt x="787639" y="505333"/>
                  </a:lnTo>
                  <a:close/>
                  <a:moveTo>
                    <a:pt x="732624" y="377322"/>
                  </a:moveTo>
                  <a:lnTo>
                    <a:pt x="728062" y="372761"/>
                  </a:lnTo>
                  <a:lnTo>
                    <a:pt x="764560" y="336263"/>
                  </a:lnTo>
                  <a:lnTo>
                    <a:pt x="769122" y="340824"/>
                  </a:lnTo>
                  <a:lnTo>
                    <a:pt x="732624" y="377322"/>
                  </a:lnTo>
                  <a:close/>
                  <a:moveTo>
                    <a:pt x="739605" y="457292"/>
                  </a:moveTo>
                  <a:lnTo>
                    <a:pt x="744166" y="461854"/>
                  </a:lnTo>
                  <a:lnTo>
                    <a:pt x="707675" y="498352"/>
                  </a:lnTo>
                  <a:lnTo>
                    <a:pt x="703113" y="493790"/>
                  </a:lnTo>
                  <a:lnTo>
                    <a:pt x="739605" y="457292"/>
                  </a:lnTo>
                  <a:close/>
                  <a:moveTo>
                    <a:pt x="684584" y="329282"/>
                  </a:moveTo>
                  <a:lnTo>
                    <a:pt x="680022" y="324720"/>
                  </a:lnTo>
                  <a:lnTo>
                    <a:pt x="716514" y="288222"/>
                  </a:lnTo>
                  <a:lnTo>
                    <a:pt x="721075" y="292784"/>
                  </a:lnTo>
                  <a:lnTo>
                    <a:pt x="684584" y="329282"/>
                  </a:lnTo>
                  <a:close/>
                  <a:moveTo>
                    <a:pt x="691558" y="409252"/>
                  </a:moveTo>
                  <a:lnTo>
                    <a:pt x="696119" y="413814"/>
                  </a:lnTo>
                  <a:lnTo>
                    <a:pt x="659628" y="450311"/>
                  </a:lnTo>
                  <a:lnTo>
                    <a:pt x="655066" y="445750"/>
                  </a:lnTo>
                  <a:lnTo>
                    <a:pt x="691558" y="409252"/>
                  </a:lnTo>
                  <a:close/>
                  <a:moveTo>
                    <a:pt x="636550" y="281241"/>
                  </a:moveTo>
                  <a:lnTo>
                    <a:pt x="631988" y="276680"/>
                  </a:lnTo>
                  <a:lnTo>
                    <a:pt x="668480" y="240182"/>
                  </a:lnTo>
                  <a:lnTo>
                    <a:pt x="673041" y="244743"/>
                  </a:lnTo>
                  <a:lnTo>
                    <a:pt x="636550" y="281241"/>
                  </a:lnTo>
                  <a:close/>
                  <a:moveTo>
                    <a:pt x="643524" y="361218"/>
                  </a:moveTo>
                  <a:lnTo>
                    <a:pt x="648086" y="365780"/>
                  </a:lnTo>
                  <a:lnTo>
                    <a:pt x="611594" y="402278"/>
                  </a:lnTo>
                  <a:lnTo>
                    <a:pt x="607033" y="397716"/>
                  </a:lnTo>
                  <a:lnTo>
                    <a:pt x="643524" y="361218"/>
                  </a:lnTo>
                  <a:close/>
                  <a:moveTo>
                    <a:pt x="588516" y="233208"/>
                  </a:moveTo>
                  <a:lnTo>
                    <a:pt x="583955" y="228646"/>
                  </a:lnTo>
                  <a:lnTo>
                    <a:pt x="620446" y="192148"/>
                  </a:lnTo>
                  <a:lnTo>
                    <a:pt x="625007" y="196710"/>
                  </a:lnTo>
                  <a:lnTo>
                    <a:pt x="588516" y="233208"/>
                  </a:lnTo>
                  <a:close/>
                  <a:moveTo>
                    <a:pt x="595490" y="313178"/>
                  </a:moveTo>
                  <a:lnTo>
                    <a:pt x="600052" y="317739"/>
                  </a:lnTo>
                  <a:lnTo>
                    <a:pt x="563560" y="354237"/>
                  </a:lnTo>
                  <a:lnTo>
                    <a:pt x="558999" y="349676"/>
                  </a:lnTo>
                  <a:lnTo>
                    <a:pt x="595490" y="313178"/>
                  </a:lnTo>
                  <a:close/>
                  <a:moveTo>
                    <a:pt x="570535" y="434214"/>
                  </a:moveTo>
                  <a:lnTo>
                    <a:pt x="575096" y="438776"/>
                  </a:lnTo>
                  <a:lnTo>
                    <a:pt x="538598" y="475274"/>
                  </a:lnTo>
                  <a:lnTo>
                    <a:pt x="534037" y="470712"/>
                  </a:lnTo>
                  <a:lnTo>
                    <a:pt x="570535" y="434214"/>
                  </a:lnTo>
                  <a:close/>
                  <a:moveTo>
                    <a:pt x="515520" y="306204"/>
                  </a:moveTo>
                  <a:lnTo>
                    <a:pt x="510959" y="301642"/>
                  </a:lnTo>
                  <a:lnTo>
                    <a:pt x="547450" y="265144"/>
                  </a:lnTo>
                  <a:lnTo>
                    <a:pt x="552012" y="269706"/>
                  </a:lnTo>
                  <a:lnTo>
                    <a:pt x="515520" y="306204"/>
                  </a:lnTo>
                  <a:close/>
                  <a:moveTo>
                    <a:pt x="522494" y="386174"/>
                  </a:moveTo>
                  <a:lnTo>
                    <a:pt x="527056" y="390735"/>
                  </a:lnTo>
                  <a:lnTo>
                    <a:pt x="490558" y="427233"/>
                  </a:lnTo>
                  <a:lnTo>
                    <a:pt x="485997" y="422672"/>
                  </a:lnTo>
                  <a:lnTo>
                    <a:pt x="522494" y="386174"/>
                  </a:lnTo>
                  <a:close/>
                  <a:moveTo>
                    <a:pt x="467486" y="258163"/>
                  </a:moveTo>
                  <a:lnTo>
                    <a:pt x="462925" y="253602"/>
                  </a:lnTo>
                  <a:lnTo>
                    <a:pt x="499416" y="217104"/>
                  </a:lnTo>
                  <a:lnTo>
                    <a:pt x="503978" y="221665"/>
                  </a:lnTo>
                  <a:lnTo>
                    <a:pt x="467486" y="258163"/>
                  </a:lnTo>
                  <a:close/>
                  <a:moveTo>
                    <a:pt x="474461" y="338134"/>
                  </a:moveTo>
                  <a:lnTo>
                    <a:pt x="479022" y="342695"/>
                  </a:lnTo>
                  <a:lnTo>
                    <a:pt x="442524" y="379193"/>
                  </a:lnTo>
                  <a:lnTo>
                    <a:pt x="437963" y="374632"/>
                  </a:lnTo>
                  <a:lnTo>
                    <a:pt x="474461" y="338134"/>
                  </a:lnTo>
                  <a:close/>
                  <a:moveTo>
                    <a:pt x="419446" y="210129"/>
                  </a:moveTo>
                  <a:lnTo>
                    <a:pt x="414884" y="205568"/>
                  </a:lnTo>
                  <a:lnTo>
                    <a:pt x="451376" y="169070"/>
                  </a:lnTo>
                  <a:lnTo>
                    <a:pt x="455937" y="173631"/>
                  </a:lnTo>
                  <a:lnTo>
                    <a:pt x="419446" y="210129"/>
                  </a:lnTo>
                  <a:close/>
                  <a:moveTo>
                    <a:pt x="426427" y="290100"/>
                  </a:moveTo>
                  <a:lnTo>
                    <a:pt x="430988" y="294661"/>
                  </a:lnTo>
                  <a:lnTo>
                    <a:pt x="394490" y="331159"/>
                  </a:lnTo>
                  <a:lnTo>
                    <a:pt x="389929" y="326598"/>
                  </a:lnTo>
                  <a:lnTo>
                    <a:pt x="426427" y="290100"/>
                  </a:lnTo>
                  <a:close/>
                  <a:moveTo>
                    <a:pt x="401465" y="411130"/>
                  </a:moveTo>
                  <a:lnTo>
                    <a:pt x="406026" y="415691"/>
                  </a:lnTo>
                  <a:lnTo>
                    <a:pt x="369528" y="452189"/>
                  </a:lnTo>
                  <a:lnTo>
                    <a:pt x="364967" y="447628"/>
                  </a:lnTo>
                  <a:lnTo>
                    <a:pt x="401465" y="411130"/>
                  </a:lnTo>
                  <a:close/>
                  <a:moveTo>
                    <a:pt x="346450" y="283125"/>
                  </a:moveTo>
                  <a:lnTo>
                    <a:pt x="341888" y="278564"/>
                  </a:lnTo>
                  <a:lnTo>
                    <a:pt x="378380" y="242066"/>
                  </a:lnTo>
                  <a:lnTo>
                    <a:pt x="382941" y="246627"/>
                  </a:lnTo>
                  <a:lnTo>
                    <a:pt x="346450" y="283125"/>
                  </a:lnTo>
                  <a:close/>
                  <a:moveTo>
                    <a:pt x="353431" y="363096"/>
                  </a:moveTo>
                  <a:lnTo>
                    <a:pt x="357992" y="367657"/>
                  </a:lnTo>
                  <a:lnTo>
                    <a:pt x="321494" y="404155"/>
                  </a:lnTo>
                  <a:lnTo>
                    <a:pt x="316933" y="399594"/>
                  </a:lnTo>
                  <a:lnTo>
                    <a:pt x="353431" y="363096"/>
                  </a:lnTo>
                  <a:close/>
                  <a:moveTo>
                    <a:pt x="328475" y="484125"/>
                  </a:moveTo>
                  <a:lnTo>
                    <a:pt x="333037" y="488687"/>
                  </a:lnTo>
                  <a:lnTo>
                    <a:pt x="296539" y="525185"/>
                  </a:lnTo>
                  <a:lnTo>
                    <a:pt x="291977" y="520623"/>
                  </a:lnTo>
                  <a:lnTo>
                    <a:pt x="328475" y="484125"/>
                  </a:lnTo>
                  <a:close/>
                  <a:moveTo>
                    <a:pt x="273454" y="356115"/>
                  </a:moveTo>
                  <a:lnTo>
                    <a:pt x="268893" y="351553"/>
                  </a:lnTo>
                  <a:lnTo>
                    <a:pt x="305391" y="315055"/>
                  </a:lnTo>
                  <a:lnTo>
                    <a:pt x="309952" y="319617"/>
                  </a:lnTo>
                  <a:lnTo>
                    <a:pt x="273454" y="356115"/>
                  </a:lnTo>
                  <a:close/>
                  <a:moveTo>
                    <a:pt x="280441" y="436085"/>
                  </a:moveTo>
                  <a:lnTo>
                    <a:pt x="285003" y="440647"/>
                  </a:lnTo>
                  <a:lnTo>
                    <a:pt x="248505" y="477145"/>
                  </a:lnTo>
                  <a:lnTo>
                    <a:pt x="243943" y="472583"/>
                  </a:lnTo>
                  <a:lnTo>
                    <a:pt x="280441" y="436085"/>
                  </a:lnTo>
                  <a:close/>
                  <a:moveTo>
                    <a:pt x="225414" y="308081"/>
                  </a:moveTo>
                  <a:lnTo>
                    <a:pt x="220852" y="303520"/>
                  </a:lnTo>
                  <a:lnTo>
                    <a:pt x="257350" y="267022"/>
                  </a:lnTo>
                  <a:lnTo>
                    <a:pt x="261912" y="271583"/>
                  </a:lnTo>
                  <a:lnTo>
                    <a:pt x="225414" y="308081"/>
                  </a:lnTo>
                  <a:close/>
                  <a:moveTo>
                    <a:pt x="232395" y="388051"/>
                  </a:moveTo>
                  <a:lnTo>
                    <a:pt x="236956" y="392613"/>
                  </a:lnTo>
                  <a:lnTo>
                    <a:pt x="200458" y="429111"/>
                  </a:lnTo>
                  <a:lnTo>
                    <a:pt x="195897" y="424549"/>
                  </a:lnTo>
                  <a:lnTo>
                    <a:pt x="232395" y="388051"/>
                  </a:lnTo>
                  <a:close/>
                  <a:moveTo>
                    <a:pt x="207439" y="509081"/>
                  </a:moveTo>
                  <a:lnTo>
                    <a:pt x="212000" y="513643"/>
                  </a:lnTo>
                  <a:lnTo>
                    <a:pt x="175509" y="550141"/>
                  </a:lnTo>
                  <a:lnTo>
                    <a:pt x="170947" y="545579"/>
                  </a:lnTo>
                  <a:lnTo>
                    <a:pt x="207439" y="509081"/>
                  </a:lnTo>
                  <a:close/>
                  <a:moveTo>
                    <a:pt x="187045" y="634672"/>
                  </a:moveTo>
                  <a:lnTo>
                    <a:pt x="150547" y="671170"/>
                  </a:lnTo>
                  <a:lnTo>
                    <a:pt x="145985" y="666609"/>
                  </a:lnTo>
                  <a:lnTo>
                    <a:pt x="182483" y="630111"/>
                  </a:lnTo>
                  <a:lnTo>
                    <a:pt x="187045" y="634672"/>
                  </a:lnTo>
                  <a:close/>
                  <a:moveTo>
                    <a:pt x="152424" y="381070"/>
                  </a:moveTo>
                  <a:lnTo>
                    <a:pt x="147863" y="376509"/>
                  </a:lnTo>
                  <a:lnTo>
                    <a:pt x="184354" y="340011"/>
                  </a:lnTo>
                  <a:lnTo>
                    <a:pt x="188916" y="344573"/>
                  </a:lnTo>
                  <a:lnTo>
                    <a:pt x="152424" y="381070"/>
                  </a:lnTo>
                  <a:close/>
                  <a:moveTo>
                    <a:pt x="159399" y="461047"/>
                  </a:moveTo>
                  <a:lnTo>
                    <a:pt x="163960" y="465609"/>
                  </a:lnTo>
                  <a:lnTo>
                    <a:pt x="127469" y="502107"/>
                  </a:lnTo>
                  <a:lnTo>
                    <a:pt x="122907" y="497545"/>
                  </a:lnTo>
                  <a:lnTo>
                    <a:pt x="159399" y="461047"/>
                  </a:lnTo>
                  <a:close/>
                  <a:moveTo>
                    <a:pt x="134450" y="582077"/>
                  </a:moveTo>
                  <a:lnTo>
                    <a:pt x="139011" y="586638"/>
                  </a:lnTo>
                  <a:lnTo>
                    <a:pt x="102513" y="623136"/>
                  </a:lnTo>
                  <a:lnTo>
                    <a:pt x="97952" y="618575"/>
                  </a:lnTo>
                  <a:lnTo>
                    <a:pt x="134450" y="582077"/>
                  </a:lnTo>
                  <a:close/>
                  <a:moveTo>
                    <a:pt x="132572" y="872177"/>
                  </a:moveTo>
                  <a:lnTo>
                    <a:pt x="137133" y="876738"/>
                  </a:lnTo>
                  <a:lnTo>
                    <a:pt x="100636" y="913236"/>
                  </a:lnTo>
                  <a:lnTo>
                    <a:pt x="96074" y="908675"/>
                  </a:lnTo>
                  <a:lnTo>
                    <a:pt x="132572" y="872177"/>
                  </a:lnTo>
                  <a:close/>
                  <a:moveTo>
                    <a:pt x="125591" y="792200"/>
                  </a:moveTo>
                  <a:lnTo>
                    <a:pt x="121030" y="787639"/>
                  </a:lnTo>
                  <a:lnTo>
                    <a:pt x="157528" y="751141"/>
                  </a:lnTo>
                  <a:lnTo>
                    <a:pt x="162089" y="755702"/>
                  </a:lnTo>
                  <a:lnTo>
                    <a:pt x="125591" y="792200"/>
                  </a:lnTo>
                  <a:close/>
                  <a:moveTo>
                    <a:pt x="180606" y="920211"/>
                  </a:moveTo>
                  <a:lnTo>
                    <a:pt x="185167" y="924772"/>
                  </a:lnTo>
                  <a:lnTo>
                    <a:pt x="148669" y="961270"/>
                  </a:lnTo>
                  <a:lnTo>
                    <a:pt x="144108" y="956709"/>
                  </a:lnTo>
                  <a:lnTo>
                    <a:pt x="180606" y="920211"/>
                  </a:lnTo>
                  <a:close/>
                  <a:moveTo>
                    <a:pt x="173625" y="840240"/>
                  </a:moveTo>
                  <a:lnTo>
                    <a:pt x="169064" y="835679"/>
                  </a:lnTo>
                  <a:lnTo>
                    <a:pt x="205562" y="799181"/>
                  </a:lnTo>
                  <a:lnTo>
                    <a:pt x="210123" y="803742"/>
                  </a:lnTo>
                  <a:lnTo>
                    <a:pt x="173625" y="840240"/>
                  </a:lnTo>
                  <a:close/>
                  <a:moveTo>
                    <a:pt x="228646" y="968251"/>
                  </a:moveTo>
                  <a:lnTo>
                    <a:pt x="233208" y="972812"/>
                  </a:lnTo>
                  <a:lnTo>
                    <a:pt x="196710" y="1009310"/>
                  </a:lnTo>
                  <a:lnTo>
                    <a:pt x="192148" y="1004749"/>
                  </a:lnTo>
                  <a:lnTo>
                    <a:pt x="228646" y="968251"/>
                  </a:lnTo>
                  <a:close/>
                  <a:moveTo>
                    <a:pt x="221659" y="888281"/>
                  </a:moveTo>
                  <a:lnTo>
                    <a:pt x="217097" y="883719"/>
                  </a:lnTo>
                  <a:lnTo>
                    <a:pt x="253595" y="847221"/>
                  </a:lnTo>
                  <a:lnTo>
                    <a:pt x="258157" y="851783"/>
                  </a:lnTo>
                  <a:lnTo>
                    <a:pt x="221659" y="888281"/>
                  </a:lnTo>
                  <a:close/>
                  <a:moveTo>
                    <a:pt x="276686" y="1016285"/>
                  </a:moveTo>
                  <a:lnTo>
                    <a:pt x="281248" y="1020846"/>
                  </a:lnTo>
                  <a:lnTo>
                    <a:pt x="244750" y="1057344"/>
                  </a:lnTo>
                  <a:lnTo>
                    <a:pt x="240188" y="1052783"/>
                  </a:lnTo>
                  <a:lnTo>
                    <a:pt x="276686" y="1016285"/>
                  </a:lnTo>
                  <a:close/>
                  <a:moveTo>
                    <a:pt x="269706" y="936314"/>
                  </a:moveTo>
                  <a:lnTo>
                    <a:pt x="265144" y="931753"/>
                  </a:lnTo>
                  <a:lnTo>
                    <a:pt x="301642" y="895255"/>
                  </a:lnTo>
                  <a:lnTo>
                    <a:pt x="306204" y="899816"/>
                  </a:lnTo>
                  <a:lnTo>
                    <a:pt x="269706" y="936314"/>
                  </a:lnTo>
                  <a:close/>
                  <a:moveTo>
                    <a:pt x="324720" y="1064325"/>
                  </a:moveTo>
                  <a:lnTo>
                    <a:pt x="329282" y="1068887"/>
                  </a:lnTo>
                  <a:lnTo>
                    <a:pt x="292784" y="1105384"/>
                  </a:lnTo>
                  <a:lnTo>
                    <a:pt x="288222" y="1100823"/>
                  </a:lnTo>
                  <a:lnTo>
                    <a:pt x="324720" y="1064325"/>
                  </a:lnTo>
                  <a:close/>
                  <a:moveTo>
                    <a:pt x="317739" y="984355"/>
                  </a:moveTo>
                  <a:lnTo>
                    <a:pt x="313178" y="979793"/>
                  </a:lnTo>
                  <a:lnTo>
                    <a:pt x="349676" y="943295"/>
                  </a:lnTo>
                  <a:lnTo>
                    <a:pt x="354237" y="947857"/>
                  </a:lnTo>
                  <a:lnTo>
                    <a:pt x="317739" y="984355"/>
                  </a:lnTo>
                  <a:close/>
                  <a:moveTo>
                    <a:pt x="372754" y="1112359"/>
                  </a:moveTo>
                  <a:lnTo>
                    <a:pt x="377316" y="1116920"/>
                  </a:lnTo>
                  <a:lnTo>
                    <a:pt x="340817" y="1153418"/>
                  </a:lnTo>
                  <a:lnTo>
                    <a:pt x="336256" y="1148857"/>
                  </a:lnTo>
                  <a:lnTo>
                    <a:pt x="372754" y="1112359"/>
                  </a:lnTo>
                  <a:close/>
                  <a:moveTo>
                    <a:pt x="365773" y="1032388"/>
                  </a:moveTo>
                  <a:lnTo>
                    <a:pt x="361212" y="1027827"/>
                  </a:lnTo>
                  <a:lnTo>
                    <a:pt x="397710" y="991329"/>
                  </a:lnTo>
                  <a:lnTo>
                    <a:pt x="402271" y="995891"/>
                  </a:lnTo>
                  <a:lnTo>
                    <a:pt x="365773" y="1032388"/>
                  </a:lnTo>
                  <a:close/>
                  <a:moveTo>
                    <a:pt x="420794" y="1160399"/>
                  </a:moveTo>
                  <a:lnTo>
                    <a:pt x="425356" y="1164961"/>
                  </a:lnTo>
                  <a:lnTo>
                    <a:pt x="388858" y="1201458"/>
                  </a:lnTo>
                  <a:lnTo>
                    <a:pt x="384296" y="1196897"/>
                  </a:lnTo>
                  <a:lnTo>
                    <a:pt x="420794" y="1160399"/>
                  </a:lnTo>
                  <a:close/>
                  <a:moveTo>
                    <a:pt x="413807" y="1080429"/>
                  </a:moveTo>
                  <a:lnTo>
                    <a:pt x="409246" y="1075867"/>
                  </a:lnTo>
                  <a:lnTo>
                    <a:pt x="445743" y="1039369"/>
                  </a:lnTo>
                  <a:lnTo>
                    <a:pt x="450305" y="1043931"/>
                  </a:lnTo>
                  <a:lnTo>
                    <a:pt x="413807" y="1080429"/>
                  </a:lnTo>
                  <a:close/>
                  <a:moveTo>
                    <a:pt x="438769" y="959393"/>
                  </a:moveTo>
                  <a:lnTo>
                    <a:pt x="434208" y="954831"/>
                  </a:lnTo>
                  <a:lnTo>
                    <a:pt x="470706" y="918333"/>
                  </a:lnTo>
                  <a:lnTo>
                    <a:pt x="475267" y="922895"/>
                  </a:lnTo>
                  <a:lnTo>
                    <a:pt x="438769" y="959393"/>
                  </a:lnTo>
                  <a:close/>
                  <a:moveTo>
                    <a:pt x="493790" y="1087403"/>
                  </a:moveTo>
                  <a:lnTo>
                    <a:pt x="498352" y="1091965"/>
                  </a:lnTo>
                  <a:lnTo>
                    <a:pt x="461854" y="1128463"/>
                  </a:lnTo>
                  <a:lnTo>
                    <a:pt x="457292" y="1123901"/>
                  </a:lnTo>
                  <a:lnTo>
                    <a:pt x="493790" y="1087403"/>
                  </a:lnTo>
                  <a:close/>
                  <a:moveTo>
                    <a:pt x="486803" y="1007433"/>
                  </a:moveTo>
                  <a:lnTo>
                    <a:pt x="482242" y="1002871"/>
                  </a:lnTo>
                  <a:lnTo>
                    <a:pt x="518739" y="966373"/>
                  </a:lnTo>
                  <a:lnTo>
                    <a:pt x="523301" y="970935"/>
                  </a:lnTo>
                  <a:lnTo>
                    <a:pt x="486803" y="1007433"/>
                  </a:lnTo>
                  <a:close/>
                  <a:moveTo>
                    <a:pt x="541824" y="1135443"/>
                  </a:moveTo>
                  <a:lnTo>
                    <a:pt x="546386" y="1140005"/>
                  </a:lnTo>
                  <a:lnTo>
                    <a:pt x="509888" y="1176503"/>
                  </a:lnTo>
                  <a:lnTo>
                    <a:pt x="505326" y="1171941"/>
                  </a:lnTo>
                  <a:lnTo>
                    <a:pt x="541824" y="1135443"/>
                  </a:lnTo>
                  <a:close/>
                  <a:moveTo>
                    <a:pt x="534843" y="1055467"/>
                  </a:moveTo>
                  <a:lnTo>
                    <a:pt x="530282" y="1050905"/>
                  </a:lnTo>
                  <a:lnTo>
                    <a:pt x="566780" y="1014407"/>
                  </a:lnTo>
                  <a:lnTo>
                    <a:pt x="571341" y="1018969"/>
                  </a:lnTo>
                  <a:lnTo>
                    <a:pt x="534843" y="1055467"/>
                  </a:lnTo>
                  <a:close/>
                  <a:moveTo>
                    <a:pt x="559799" y="934437"/>
                  </a:moveTo>
                  <a:lnTo>
                    <a:pt x="555237" y="929876"/>
                  </a:lnTo>
                  <a:lnTo>
                    <a:pt x="591729" y="893377"/>
                  </a:lnTo>
                  <a:lnTo>
                    <a:pt x="596290" y="897939"/>
                  </a:lnTo>
                  <a:lnTo>
                    <a:pt x="559799" y="934437"/>
                  </a:lnTo>
                  <a:close/>
                  <a:moveTo>
                    <a:pt x="614820" y="1062448"/>
                  </a:moveTo>
                  <a:lnTo>
                    <a:pt x="619381" y="1067009"/>
                  </a:lnTo>
                  <a:lnTo>
                    <a:pt x="582884" y="1103507"/>
                  </a:lnTo>
                  <a:lnTo>
                    <a:pt x="578322" y="1098946"/>
                  </a:lnTo>
                  <a:lnTo>
                    <a:pt x="614820" y="1062448"/>
                  </a:lnTo>
                  <a:close/>
                  <a:moveTo>
                    <a:pt x="607846" y="982477"/>
                  </a:moveTo>
                  <a:lnTo>
                    <a:pt x="603284" y="977916"/>
                  </a:lnTo>
                  <a:lnTo>
                    <a:pt x="639776" y="941418"/>
                  </a:lnTo>
                  <a:lnTo>
                    <a:pt x="644337" y="945979"/>
                  </a:lnTo>
                  <a:lnTo>
                    <a:pt x="607846" y="982477"/>
                  </a:lnTo>
                  <a:close/>
                  <a:moveTo>
                    <a:pt x="662854" y="1110481"/>
                  </a:moveTo>
                  <a:lnTo>
                    <a:pt x="667415" y="1115043"/>
                  </a:lnTo>
                  <a:lnTo>
                    <a:pt x="630917" y="1151541"/>
                  </a:lnTo>
                  <a:lnTo>
                    <a:pt x="626356" y="1146979"/>
                  </a:lnTo>
                  <a:lnTo>
                    <a:pt x="662854" y="1110481"/>
                  </a:lnTo>
                  <a:close/>
                  <a:moveTo>
                    <a:pt x="655879" y="1030511"/>
                  </a:moveTo>
                  <a:lnTo>
                    <a:pt x="651318" y="1025950"/>
                  </a:lnTo>
                  <a:lnTo>
                    <a:pt x="687810" y="989452"/>
                  </a:lnTo>
                  <a:lnTo>
                    <a:pt x="692371" y="994013"/>
                  </a:lnTo>
                  <a:lnTo>
                    <a:pt x="655879" y="1030511"/>
                  </a:lnTo>
                  <a:close/>
                  <a:moveTo>
                    <a:pt x="680835" y="909481"/>
                  </a:moveTo>
                  <a:lnTo>
                    <a:pt x="676274" y="904920"/>
                  </a:lnTo>
                  <a:lnTo>
                    <a:pt x="712772" y="868422"/>
                  </a:lnTo>
                  <a:lnTo>
                    <a:pt x="717333" y="872983"/>
                  </a:lnTo>
                  <a:lnTo>
                    <a:pt x="680835" y="909481"/>
                  </a:lnTo>
                  <a:close/>
                  <a:moveTo>
                    <a:pt x="735850" y="1037485"/>
                  </a:moveTo>
                  <a:lnTo>
                    <a:pt x="740411" y="1042047"/>
                  </a:lnTo>
                  <a:lnTo>
                    <a:pt x="703920" y="1078545"/>
                  </a:lnTo>
                  <a:lnTo>
                    <a:pt x="699358" y="1073983"/>
                  </a:lnTo>
                  <a:lnTo>
                    <a:pt x="735850" y="1037485"/>
                  </a:lnTo>
                  <a:close/>
                  <a:moveTo>
                    <a:pt x="728869" y="957515"/>
                  </a:moveTo>
                  <a:lnTo>
                    <a:pt x="724307" y="952954"/>
                  </a:lnTo>
                  <a:lnTo>
                    <a:pt x="760805" y="916456"/>
                  </a:lnTo>
                  <a:lnTo>
                    <a:pt x="765367" y="921017"/>
                  </a:lnTo>
                  <a:lnTo>
                    <a:pt x="728869" y="957515"/>
                  </a:lnTo>
                  <a:close/>
                  <a:moveTo>
                    <a:pt x="783884" y="1085526"/>
                  </a:moveTo>
                  <a:lnTo>
                    <a:pt x="788445" y="1090087"/>
                  </a:lnTo>
                  <a:lnTo>
                    <a:pt x="751954" y="1126585"/>
                  </a:lnTo>
                  <a:lnTo>
                    <a:pt x="747392" y="1122024"/>
                  </a:lnTo>
                  <a:lnTo>
                    <a:pt x="783884" y="1085526"/>
                  </a:lnTo>
                  <a:close/>
                  <a:moveTo>
                    <a:pt x="776909" y="1005555"/>
                  </a:moveTo>
                  <a:lnTo>
                    <a:pt x="772348" y="1000994"/>
                  </a:lnTo>
                  <a:lnTo>
                    <a:pt x="808846" y="964496"/>
                  </a:lnTo>
                  <a:lnTo>
                    <a:pt x="813407" y="969057"/>
                  </a:lnTo>
                  <a:lnTo>
                    <a:pt x="776909" y="1005555"/>
                  </a:lnTo>
                  <a:close/>
                  <a:moveTo>
                    <a:pt x="801865" y="884526"/>
                  </a:moveTo>
                  <a:lnTo>
                    <a:pt x="797303" y="879964"/>
                  </a:lnTo>
                  <a:lnTo>
                    <a:pt x="833801" y="843466"/>
                  </a:lnTo>
                  <a:lnTo>
                    <a:pt x="838363" y="848028"/>
                  </a:lnTo>
                  <a:lnTo>
                    <a:pt x="801865" y="884526"/>
                  </a:lnTo>
                  <a:close/>
                  <a:moveTo>
                    <a:pt x="856873" y="1012536"/>
                  </a:moveTo>
                  <a:lnTo>
                    <a:pt x="861435" y="1017098"/>
                  </a:lnTo>
                  <a:lnTo>
                    <a:pt x="824943" y="1053596"/>
                  </a:lnTo>
                  <a:lnTo>
                    <a:pt x="820382" y="1049034"/>
                  </a:lnTo>
                  <a:lnTo>
                    <a:pt x="856873" y="1012536"/>
                  </a:lnTo>
                  <a:close/>
                  <a:moveTo>
                    <a:pt x="849899" y="932559"/>
                  </a:moveTo>
                  <a:lnTo>
                    <a:pt x="845337" y="927998"/>
                  </a:lnTo>
                  <a:lnTo>
                    <a:pt x="881835" y="891500"/>
                  </a:lnTo>
                  <a:lnTo>
                    <a:pt x="886397" y="896061"/>
                  </a:lnTo>
                  <a:lnTo>
                    <a:pt x="849899" y="932559"/>
                  </a:lnTo>
                  <a:close/>
                  <a:moveTo>
                    <a:pt x="874854" y="811530"/>
                  </a:moveTo>
                  <a:lnTo>
                    <a:pt x="870293" y="806968"/>
                  </a:lnTo>
                  <a:lnTo>
                    <a:pt x="906791" y="770470"/>
                  </a:lnTo>
                  <a:lnTo>
                    <a:pt x="911352" y="775032"/>
                  </a:lnTo>
                  <a:lnTo>
                    <a:pt x="874854" y="811530"/>
                  </a:lnTo>
                  <a:close/>
                  <a:moveTo>
                    <a:pt x="899823" y="690500"/>
                  </a:moveTo>
                  <a:lnTo>
                    <a:pt x="895261" y="685938"/>
                  </a:lnTo>
                  <a:lnTo>
                    <a:pt x="931753" y="649441"/>
                  </a:lnTo>
                  <a:lnTo>
                    <a:pt x="936314" y="654002"/>
                  </a:lnTo>
                  <a:lnTo>
                    <a:pt x="899823" y="690500"/>
                  </a:lnTo>
                  <a:close/>
                  <a:moveTo>
                    <a:pt x="924772" y="569464"/>
                  </a:moveTo>
                  <a:lnTo>
                    <a:pt x="920211" y="564902"/>
                  </a:lnTo>
                  <a:lnTo>
                    <a:pt x="956702" y="528404"/>
                  </a:lnTo>
                  <a:lnTo>
                    <a:pt x="961264" y="532966"/>
                  </a:lnTo>
                  <a:lnTo>
                    <a:pt x="924772" y="569464"/>
                  </a:lnTo>
                  <a:close/>
                  <a:moveTo>
                    <a:pt x="979787" y="697481"/>
                  </a:moveTo>
                  <a:lnTo>
                    <a:pt x="984348" y="702042"/>
                  </a:lnTo>
                  <a:lnTo>
                    <a:pt x="947857" y="738540"/>
                  </a:lnTo>
                  <a:lnTo>
                    <a:pt x="943295" y="733979"/>
                  </a:lnTo>
                  <a:lnTo>
                    <a:pt x="979787" y="697481"/>
                  </a:lnTo>
                  <a:close/>
                  <a:moveTo>
                    <a:pt x="972812" y="617504"/>
                  </a:moveTo>
                  <a:lnTo>
                    <a:pt x="968251" y="612943"/>
                  </a:lnTo>
                  <a:lnTo>
                    <a:pt x="1004742" y="576445"/>
                  </a:lnTo>
                  <a:lnTo>
                    <a:pt x="1009304" y="581006"/>
                  </a:lnTo>
                  <a:lnTo>
                    <a:pt x="972812" y="617504"/>
                  </a:lnTo>
                  <a:close/>
                  <a:moveTo>
                    <a:pt x="1027821" y="745515"/>
                  </a:moveTo>
                  <a:lnTo>
                    <a:pt x="1032382" y="750076"/>
                  </a:lnTo>
                  <a:lnTo>
                    <a:pt x="995890" y="786574"/>
                  </a:lnTo>
                  <a:lnTo>
                    <a:pt x="991329" y="782013"/>
                  </a:lnTo>
                  <a:lnTo>
                    <a:pt x="1027821" y="745515"/>
                  </a:lnTo>
                  <a:close/>
                  <a:moveTo>
                    <a:pt x="1020846" y="665544"/>
                  </a:moveTo>
                  <a:lnTo>
                    <a:pt x="1016285" y="660983"/>
                  </a:lnTo>
                  <a:lnTo>
                    <a:pt x="1052776" y="624485"/>
                  </a:lnTo>
                  <a:lnTo>
                    <a:pt x="1057338" y="629046"/>
                  </a:lnTo>
                  <a:lnTo>
                    <a:pt x="1020846" y="665544"/>
                  </a:lnTo>
                  <a:close/>
                  <a:moveTo>
                    <a:pt x="1029698" y="455415"/>
                  </a:moveTo>
                  <a:lnTo>
                    <a:pt x="1034260" y="459976"/>
                  </a:lnTo>
                  <a:lnTo>
                    <a:pt x="997762" y="496474"/>
                  </a:lnTo>
                  <a:lnTo>
                    <a:pt x="993200" y="491913"/>
                  </a:lnTo>
                  <a:lnTo>
                    <a:pt x="1029698" y="455415"/>
                  </a:lnTo>
                  <a:close/>
                  <a:moveTo>
                    <a:pt x="981664" y="407375"/>
                  </a:moveTo>
                  <a:lnTo>
                    <a:pt x="986226" y="411936"/>
                  </a:lnTo>
                  <a:lnTo>
                    <a:pt x="949728" y="448434"/>
                  </a:lnTo>
                  <a:lnTo>
                    <a:pt x="945166" y="443873"/>
                  </a:lnTo>
                  <a:lnTo>
                    <a:pt x="981664" y="407375"/>
                  </a:lnTo>
                  <a:close/>
                  <a:moveTo>
                    <a:pt x="933630" y="359341"/>
                  </a:moveTo>
                  <a:lnTo>
                    <a:pt x="938192" y="363902"/>
                  </a:lnTo>
                  <a:lnTo>
                    <a:pt x="901694" y="400400"/>
                  </a:lnTo>
                  <a:lnTo>
                    <a:pt x="897132" y="395839"/>
                  </a:lnTo>
                  <a:lnTo>
                    <a:pt x="933630" y="359341"/>
                  </a:lnTo>
                  <a:close/>
                  <a:moveTo>
                    <a:pt x="885597" y="311300"/>
                  </a:moveTo>
                  <a:lnTo>
                    <a:pt x="890158" y="315862"/>
                  </a:lnTo>
                  <a:lnTo>
                    <a:pt x="853660" y="352360"/>
                  </a:lnTo>
                  <a:lnTo>
                    <a:pt x="849099" y="347798"/>
                  </a:lnTo>
                  <a:lnTo>
                    <a:pt x="885597" y="311300"/>
                  </a:lnTo>
                  <a:close/>
                  <a:moveTo>
                    <a:pt x="837550" y="263267"/>
                  </a:moveTo>
                  <a:lnTo>
                    <a:pt x="842111" y="267828"/>
                  </a:lnTo>
                  <a:lnTo>
                    <a:pt x="805613" y="304326"/>
                  </a:lnTo>
                  <a:lnTo>
                    <a:pt x="801052" y="299765"/>
                  </a:lnTo>
                  <a:lnTo>
                    <a:pt x="837550" y="263267"/>
                  </a:lnTo>
                  <a:close/>
                  <a:moveTo>
                    <a:pt x="789516" y="215226"/>
                  </a:moveTo>
                  <a:lnTo>
                    <a:pt x="794077" y="219788"/>
                  </a:lnTo>
                  <a:lnTo>
                    <a:pt x="757580" y="256286"/>
                  </a:lnTo>
                  <a:lnTo>
                    <a:pt x="753018" y="251724"/>
                  </a:lnTo>
                  <a:lnTo>
                    <a:pt x="789516" y="215226"/>
                  </a:lnTo>
                  <a:close/>
                  <a:moveTo>
                    <a:pt x="741482" y="167193"/>
                  </a:moveTo>
                  <a:lnTo>
                    <a:pt x="746044" y="171754"/>
                  </a:lnTo>
                  <a:lnTo>
                    <a:pt x="709546" y="208252"/>
                  </a:lnTo>
                  <a:lnTo>
                    <a:pt x="704984" y="203691"/>
                  </a:lnTo>
                  <a:lnTo>
                    <a:pt x="741482" y="167193"/>
                  </a:lnTo>
                  <a:close/>
                  <a:moveTo>
                    <a:pt x="693442" y="119159"/>
                  </a:moveTo>
                  <a:lnTo>
                    <a:pt x="698003" y="123720"/>
                  </a:lnTo>
                  <a:lnTo>
                    <a:pt x="661505" y="160218"/>
                  </a:lnTo>
                  <a:lnTo>
                    <a:pt x="656944" y="155657"/>
                  </a:lnTo>
                  <a:lnTo>
                    <a:pt x="693442" y="119159"/>
                  </a:lnTo>
                  <a:close/>
                  <a:moveTo>
                    <a:pt x="645408" y="71118"/>
                  </a:moveTo>
                  <a:lnTo>
                    <a:pt x="649970" y="75680"/>
                  </a:lnTo>
                  <a:lnTo>
                    <a:pt x="613472" y="112178"/>
                  </a:lnTo>
                  <a:lnTo>
                    <a:pt x="608910" y="107616"/>
                  </a:lnTo>
                  <a:lnTo>
                    <a:pt x="645408" y="71118"/>
                  </a:lnTo>
                  <a:close/>
                  <a:moveTo>
                    <a:pt x="597368" y="23078"/>
                  </a:moveTo>
                  <a:lnTo>
                    <a:pt x="601929" y="27640"/>
                  </a:lnTo>
                  <a:lnTo>
                    <a:pt x="565431" y="64138"/>
                  </a:lnTo>
                  <a:lnTo>
                    <a:pt x="560870" y="59576"/>
                  </a:lnTo>
                  <a:lnTo>
                    <a:pt x="597368" y="23078"/>
                  </a:lnTo>
                  <a:close/>
                  <a:moveTo>
                    <a:pt x="572412" y="144108"/>
                  </a:moveTo>
                  <a:lnTo>
                    <a:pt x="576974" y="148669"/>
                  </a:lnTo>
                  <a:lnTo>
                    <a:pt x="540482" y="185167"/>
                  </a:lnTo>
                  <a:lnTo>
                    <a:pt x="535921" y="180606"/>
                  </a:lnTo>
                  <a:lnTo>
                    <a:pt x="572412" y="144108"/>
                  </a:lnTo>
                  <a:close/>
                  <a:moveTo>
                    <a:pt x="524372" y="96074"/>
                  </a:moveTo>
                  <a:lnTo>
                    <a:pt x="528933" y="100636"/>
                  </a:lnTo>
                  <a:lnTo>
                    <a:pt x="492435" y="137133"/>
                  </a:lnTo>
                  <a:lnTo>
                    <a:pt x="487874" y="132572"/>
                  </a:lnTo>
                  <a:lnTo>
                    <a:pt x="524372" y="96074"/>
                  </a:lnTo>
                  <a:close/>
                  <a:moveTo>
                    <a:pt x="476332" y="48040"/>
                  </a:moveTo>
                  <a:lnTo>
                    <a:pt x="480893" y="52602"/>
                  </a:lnTo>
                  <a:lnTo>
                    <a:pt x="444402" y="89100"/>
                  </a:lnTo>
                  <a:lnTo>
                    <a:pt x="439840" y="84538"/>
                  </a:lnTo>
                  <a:lnTo>
                    <a:pt x="476332" y="48040"/>
                  </a:lnTo>
                  <a:close/>
                  <a:moveTo>
                    <a:pt x="428298" y="0"/>
                  </a:moveTo>
                  <a:lnTo>
                    <a:pt x="432859" y="4561"/>
                  </a:lnTo>
                  <a:lnTo>
                    <a:pt x="396368" y="41059"/>
                  </a:lnTo>
                  <a:lnTo>
                    <a:pt x="391806" y="36498"/>
                  </a:lnTo>
                  <a:lnTo>
                    <a:pt x="428298" y="0"/>
                  </a:lnTo>
                  <a:close/>
                  <a:moveTo>
                    <a:pt x="403336" y="121030"/>
                  </a:moveTo>
                  <a:lnTo>
                    <a:pt x="407897" y="125591"/>
                  </a:lnTo>
                  <a:lnTo>
                    <a:pt x="371406" y="162089"/>
                  </a:lnTo>
                  <a:lnTo>
                    <a:pt x="366844" y="157528"/>
                  </a:lnTo>
                  <a:lnTo>
                    <a:pt x="403336" y="121030"/>
                  </a:lnTo>
                  <a:close/>
                  <a:moveTo>
                    <a:pt x="355302" y="72996"/>
                  </a:moveTo>
                  <a:lnTo>
                    <a:pt x="359863" y="77557"/>
                  </a:lnTo>
                  <a:lnTo>
                    <a:pt x="323372" y="114055"/>
                  </a:lnTo>
                  <a:lnTo>
                    <a:pt x="318810" y="109494"/>
                  </a:lnTo>
                  <a:lnTo>
                    <a:pt x="355302" y="72996"/>
                  </a:lnTo>
                  <a:close/>
                  <a:moveTo>
                    <a:pt x="330346" y="194026"/>
                  </a:moveTo>
                  <a:lnTo>
                    <a:pt x="334908" y="198587"/>
                  </a:lnTo>
                  <a:lnTo>
                    <a:pt x="298410" y="235085"/>
                  </a:lnTo>
                  <a:lnTo>
                    <a:pt x="293848" y="230524"/>
                  </a:lnTo>
                  <a:lnTo>
                    <a:pt x="330346" y="194026"/>
                  </a:lnTo>
                  <a:close/>
                  <a:moveTo>
                    <a:pt x="282312" y="145985"/>
                  </a:moveTo>
                  <a:lnTo>
                    <a:pt x="286874" y="150547"/>
                  </a:lnTo>
                  <a:lnTo>
                    <a:pt x="250376" y="187045"/>
                  </a:lnTo>
                  <a:lnTo>
                    <a:pt x="245814" y="182483"/>
                  </a:lnTo>
                  <a:lnTo>
                    <a:pt x="282312" y="145985"/>
                  </a:lnTo>
                  <a:close/>
                  <a:moveTo>
                    <a:pt x="234272" y="97952"/>
                  </a:moveTo>
                  <a:lnTo>
                    <a:pt x="238834" y="102513"/>
                  </a:lnTo>
                  <a:lnTo>
                    <a:pt x="202336" y="139011"/>
                  </a:lnTo>
                  <a:lnTo>
                    <a:pt x="197774" y="134450"/>
                  </a:lnTo>
                  <a:lnTo>
                    <a:pt x="234272" y="97952"/>
                  </a:lnTo>
                  <a:close/>
                  <a:moveTo>
                    <a:pt x="209316" y="218981"/>
                  </a:moveTo>
                  <a:lnTo>
                    <a:pt x="213878" y="223543"/>
                  </a:lnTo>
                  <a:lnTo>
                    <a:pt x="177380" y="260041"/>
                  </a:lnTo>
                  <a:lnTo>
                    <a:pt x="172819" y="255479"/>
                  </a:lnTo>
                  <a:lnTo>
                    <a:pt x="209316" y="218981"/>
                  </a:lnTo>
                  <a:close/>
                  <a:moveTo>
                    <a:pt x="161283" y="170941"/>
                  </a:moveTo>
                  <a:lnTo>
                    <a:pt x="165844" y="175503"/>
                  </a:lnTo>
                  <a:lnTo>
                    <a:pt x="129346" y="212000"/>
                  </a:lnTo>
                  <a:lnTo>
                    <a:pt x="124785" y="207439"/>
                  </a:lnTo>
                  <a:lnTo>
                    <a:pt x="161283" y="170941"/>
                  </a:lnTo>
                  <a:close/>
                  <a:moveTo>
                    <a:pt x="136327" y="291977"/>
                  </a:moveTo>
                  <a:lnTo>
                    <a:pt x="140888" y="296539"/>
                  </a:lnTo>
                  <a:lnTo>
                    <a:pt x="104391" y="333037"/>
                  </a:lnTo>
                  <a:lnTo>
                    <a:pt x="99829" y="328475"/>
                  </a:lnTo>
                  <a:lnTo>
                    <a:pt x="136327" y="291977"/>
                  </a:lnTo>
                  <a:close/>
                  <a:moveTo>
                    <a:pt x="111365" y="413007"/>
                  </a:moveTo>
                  <a:lnTo>
                    <a:pt x="115926" y="417569"/>
                  </a:lnTo>
                  <a:lnTo>
                    <a:pt x="79435" y="454066"/>
                  </a:lnTo>
                  <a:lnTo>
                    <a:pt x="74873" y="449505"/>
                  </a:lnTo>
                  <a:lnTo>
                    <a:pt x="111365" y="413007"/>
                  </a:lnTo>
                  <a:close/>
                  <a:moveTo>
                    <a:pt x="63325" y="364967"/>
                  </a:moveTo>
                  <a:lnTo>
                    <a:pt x="67886" y="369528"/>
                  </a:lnTo>
                  <a:lnTo>
                    <a:pt x="31395" y="406026"/>
                  </a:lnTo>
                  <a:lnTo>
                    <a:pt x="26833" y="401465"/>
                  </a:lnTo>
                  <a:lnTo>
                    <a:pt x="63325" y="364967"/>
                  </a:lnTo>
                  <a:close/>
                  <a:moveTo>
                    <a:pt x="6432" y="527062"/>
                  </a:moveTo>
                  <a:lnTo>
                    <a:pt x="1871" y="522501"/>
                  </a:lnTo>
                  <a:lnTo>
                    <a:pt x="38369" y="486003"/>
                  </a:lnTo>
                  <a:lnTo>
                    <a:pt x="42930" y="490564"/>
                  </a:lnTo>
                  <a:lnTo>
                    <a:pt x="6432" y="527062"/>
                  </a:lnTo>
                  <a:close/>
                  <a:moveTo>
                    <a:pt x="4561" y="817162"/>
                  </a:moveTo>
                  <a:lnTo>
                    <a:pt x="0" y="812601"/>
                  </a:lnTo>
                  <a:lnTo>
                    <a:pt x="36498" y="776103"/>
                  </a:lnTo>
                  <a:lnTo>
                    <a:pt x="41059" y="780664"/>
                  </a:lnTo>
                  <a:lnTo>
                    <a:pt x="4561" y="817162"/>
                  </a:lnTo>
                  <a:close/>
                  <a:moveTo>
                    <a:pt x="52595" y="865196"/>
                  </a:moveTo>
                  <a:lnTo>
                    <a:pt x="48034" y="860634"/>
                  </a:lnTo>
                  <a:lnTo>
                    <a:pt x="84532" y="824137"/>
                  </a:lnTo>
                  <a:lnTo>
                    <a:pt x="89093" y="828698"/>
                  </a:lnTo>
                  <a:lnTo>
                    <a:pt x="52595" y="865196"/>
                  </a:lnTo>
                  <a:close/>
                  <a:moveTo>
                    <a:pt x="75673" y="1034266"/>
                  </a:moveTo>
                  <a:lnTo>
                    <a:pt x="71112" y="1029705"/>
                  </a:lnTo>
                  <a:lnTo>
                    <a:pt x="107603" y="993207"/>
                  </a:lnTo>
                  <a:lnTo>
                    <a:pt x="112165" y="997768"/>
                  </a:lnTo>
                  <a:lnTo>
                    <a:pt x="75673" y="1034266"/>
                  </a:lnTo>
                  <a:close/>
                  <a:moveTo>
                    <a:pt x="123720" y="1082306"/>
                  </a:moveTo>
                  <a:lnTo>
                    <a:pt x="119159" y="1077745"/>
                  </a:lnTo>
                  <a:lnTo>
                    <a:pt x="155650" y="1041247"/>
                  </a:lnTo>
                  <a:lnTo>
                    <a:pt x="160212" y="1045808"/>
                  </a:lnTo>
                  <a:lnTo>
                    <a:pt x="123720" y="1082306"/>
                  </a:lnTo>
                  <a:close/>
                  <a:moveTo>
                    <a:pt x="171754" y="1130340"/>
                  </a:moveTo>
                  <a:lnTo>
                    <a:pt x="167193" y="1125779"/>
                  </a:lnTo>
                  <a:lnTo>
                    <a:pt x="203684" y="1089281"/>
                  </a:lnTo>
                  <a:lnTo>
                    <a:pt x="208245" y="1093842"/>
                  </a:lnTo>
                  <a:lnTo>
                    <a:pt x="171754" y="1130340"/>
                  </a:lnTo>
                  <a:close/>
                  <a:moveTo>
                    <a:pt x="219788" y="1178380"/>
                  </a:moveTo>
                  <a:lnTo>
                    <a:pt x="215226" y="1173819"/>
                  </a:lnTo>
                  <a:lnTo>
                    <a:pt x="251718" y="1137321"/>
                  </a:lnTo>
                  <a:lnTo>
                    <a:pt x="256279" y="1141882"/>
                  </a:lnTo>
                  <a:lnTo>
                    <a:pt x="219788" y="1178380"/>
                  </a:lnTo>
                  <a:close/>
                  <a:moveTo>
                    <a:pt x="267828" y="1226414"/>
                  </a:moveTo>
                  <a:lnTo>
                    <a:pt x="263267" y="1221853"/>
                  </a:lnTo>
                  <a:lnTo>
                    <a:pt x="299758" y="1185355"/>
                  </a:lnTo>
                  <a:lnTo>
                    <a:pt x="304320" y="1189916"/>
                  </a:lnTo>
                  <a:lnTo>
                    <a:pt x="267828" y="1226414"/>
                  </a:lnTo>
                  <a:close/>
                  <a:moveTo>
                    <a:pt x="315868" y="1274448"/>
                  </a:moveTo>
                  <a:lnTo>
                    <a:pt x="311307" y="1269887"/>
                  </a:lnTo>
                  <a:lnTo>
                    <a:pt x="347798" y="1233389"/>
                  </a:lnTo>
                  <a:lnTo>
                    <a:pt x="352360" y="1237950"/>
                  </a:lnTo>
                  <a:lnTo>
                    <a:pt x="315868" y="1274448"/>
                  </a:lnTo>
                  <a:close/>
                  <a:moveTo>
                    <a:pt x="363902" y="1322488"/>
                  </a:moveTo>
                  <a:lnTo>
                    <a:pt x="359341" y="1317927"/>
                  </a:lnTo>
                  <a:lnTo>
                    <a:pt x="395832" y="1281429"/>
                  </a:lnTo>
                  <a:lnTo>
                    <a:pt x="400394" y="1285990"/>
                  </a:lnTo>
                  <a:lnTo>
                    <a:pt x="363902" y="1322488"/>
                  </a:lnTo>
                  <a:close/>
                  <a:moveTo>
                    <a:pt x="411936" y="1370529"/>
                  </a:moveTo>
                  <a:lnTo>
                    <a:pt x="407375" y="1365967"/>
                  </a:lnTo>
                  <a:lnTo>
                    <a:pt x="443866" y="1329469"/>
                  </a:lnTo>
                  <a:lnTo>
                    <a:pt x="448427" y="1334031"/>
                  </a:lnTo>
                  <a:lnTo>
                    <a:pt x="411936" y="1370529"/>
                  </a:lnTo>
                  <a:close/>
                  <a:moveTo>
                    <a:pt x="436898" y="1249492"/>
                  </a:moveTo>
                  <a:lnTo>
                    <a:pt x="432337" y="1244931"/>
                  </a:lnTo>
                  <a:lnTo>
                    <a:pt x="468835" y="1208433"/>
                  </a:lnTo>
                  <a:lnTo>
                    <a:pt x="473396" y="1212994"/>
                  </a:lnTo>
                  <a:lnTo>
                    <a:pt x="436898" y="1249492"/>
                  </a:lnTo>
                  <a:close/>
                  <a:moveTo>
                    <a:pt x="484932" y="1297533"/>
                  </a:moveTo>
                  <a:lnTo>
                    <a:pt x="480370" y="1292971"/>
                  </a:lnTo>
                  <a:lnTo>
                    <a:pt x="516868" y="1256473"/>
                  </a:lnTo>
                  <a:lnTo>
                    <a:pt x="521430" y="1261035"/>
                  </a:lnTo>
                  <a:lnTo>
                    <a:pt x="484932" y="1297533"/>
                  </a:lnTo>
                  <a:close/>
                  <a:moveTo>
                    <a:pt x="532966" y="1345567"/>
                  </a:moveTo>
                  <a:lnTo>
                    <a:pt x="528404" y="1341005"/>
                  </a:lnTo>
                  <a:lnTo>
                    <a:pt x="564902" y="1304507"/>
                  </a:lnTo>
                  <a:lnTo>
                    <a:pt x="569464" y="1309068"/>
                  </a:lnTo>
                  <a:lnTo>
                    <a:pt x="532966" y="1345567"/>
                  </a:lnTo>
                  <a:close/>
                  <a:moveTo>
                    <a:pt x="557921" y="1224537"/>
                  </a:moveTo>
                  <a:lnTo>
                    <a:pt x="553360" y="1219975"/>
                  </a:lnTo>
                  <a:lnTo>
                    <a:pt x="589858" y="1183477"/>
                  </a:lnTo>
                  <a:lnTo>
                    <a:pt x="594419" y="1188039"/>
                  </a:lnTo>
                  <a:lnTo>
                    <a:pt x="557921" y="1224537"/>
                  </a:lnTo>
                  <a:close/>
                  <a:moveTo>
                    <a:pt x="605962" y="1272577"/>
                  </a:moveTo>
                  <a:lnTo>
                    <a:pt x="601400" y="1268016"/>
                  </a:lnTo>
                  <a:lnTo>
                    <a:pt x="637898" y="1231518"/>
                  </a:lnTo>
                  <a:lnTo>
                    <a:pt x="642460" y="1236079"/>
                  </a:lnTo>
                  <a:lnTo>
                    <a:pt x="605962" y="1272577"/>
                  </a:lnTo>
                  <a:close/>
                  <a:moveTo>
                    <a:pt x="653995" y="1320611"/>
                  </a:moveTo>
                  <a:lnTo>
                    <a:pt x="649434" y="1316049"/>
                  </a:lnTo>
                  <a:lnTo>
                    <a:pt x="685932" y="1279551"/>
                  </a:lnTo>
                  <a:lnTo>
                    <a:pt x="690493" y="1284113"/>
                  </a:lnTo>
                  <a:lnTo>
                    <a:pt x="653995" y="1320611"/>
                  </a:lnTo>
                  <a:close/>
                  <a:moveTo>
                    <a:pt x="678951" y="1199581"/>
                  </a:moveTo>
                  <a:lnTo>
                    <a:pt x="674390" y="1195020"/>
                  </a:lnTo>
                  <a:lnTo>
                    <a:pt x="710888" y="1158522"/>
                  </a:lnTo>
                  <a:lnTo>
                    <a:pt x="715449" y="1163083"/>
                  </a:lnTo>
                  <a:lnTo>
                    <a:pt x="678951" y="1199581"/>
                  </a:lnTo>
                  <a:close/>
                  <a:moveTo>
                    <a:pt x="726991" y="1247615"/>
                  </a:moveTo>
                  <a:lnTo>
                    <a:pt x="722430" y="1243053"/>
                  </a:lnTo>
                  <a:lnTo>
                    <a:pt x="758921" y="1206555"/>
                  </a:lnTo>
                  <a:lnTo>
                    <a:pt x="763483" y="1211117"/>
                  </a:lnTo>
                  <a:lnTo>
                    <a:pt x="726991" y="1247615"/>
                  </a:lnTo>
                  <a:close/>
                  <a:moveTo>
                    <a:pt x="775032" y="1295655"/>
                  </a:moveTo>
                  <a:lnTo>
                    <a:pt x="770470" y="1291094"/>
                  </a:lnTo>
                  <a:lnTo>
                    <a:pt x="806968" y="1254596"/>
                  </a:lnTo>
                  <a:lnTo>
                    <a:pt x="811530" y="1259157"/>
                  </a:lnTo>
                  <a:lnTo>
                    <a:pt x="775032" y="1295655"/>
                  </a:lnTo>
                  <a:close/>
                  <a:moveTo>
                    <a:pt x="799987" y="1174625"/>
                  </a:moveTo>
                  <a:lnTo>
                    <a:pt x="795426" y="1170064"/>
                  </a:lnTo>
                  <a:lnTo>
                    <a:pt x="831917" y="1133566"/>
                  </a:lnTo>
                  <a:lnTo>
                    <a:pt x="836479" y="1138127"/>
                  </a:lnTo>
                  <a:lnTo>
                    <a:pt x="799987" y="1174625"/>
                  </a:lnTo>
                  <a:close/>
                  <a:moveTo>
                    <a:pt x="848028" y="1222666"/>
                  </a:moveTo>
                  <a:lnTo>
                    <a:pt x="843466" y="1218104"/>
                  </a:lnTo>
                  <a:lnTo>
                    <a:pt x="879958" y="1181606"/>
                  </a:lnTo>
                  <a:lnTo>
                    <a:pt x="884519" y="1186168"/>
                  </a:lnTo>
                  <a:lnTo>
                    <a:pt x="848028" y="1222666"/>
                  </a:lnTo>
                  <a:close/>
                  <a:moveTo>
                    <a:pt x="872977" y="1101629"/>
                  </a:moveTo>
                  <a:lnTo>
                    <a:pt x="868415" y="1097068"/>
                  </a:lnTo>
                  <a:lnTo>
                    <a:pt x="904913" y="1060570"/>
                  </a:lnTo>
                  <a:lnTo>
                    <a:pt x="909475" y="1065132"/>
                  </a:lnTo>
                  <a:lnTo>
                    <a:pt x="872977" y="1101629"/>
                  </a:lnTo>
                  <a:close/>
                  <a:moveTo>
                    <a:pt x="897939" y="980600"/>
                  </a:moveTo>
                  <a:lnTo>
                    <a:pt x="893378" y="976038"/>
                  </a:lnTo>
                  <a:lnTo>
                    <a:pt x="929875" y="939540"/>
                  </a:lnTo>
                  <a:lnTo>
                    <a:pt x="934437" y="944102"/>
                  </a:lnTo>
                  <a:lnTo>
                    <a:pt x="897939" y="980600"/>
                  </a:lnTo>
                  <a:close/>
                  <a:moveTo>
                    <a:pt x="922895" y="859563"/>
                  </a:moveTo>
                  <a:lnTo>
                    <a:pt x="918333" y="855002"/>
                  </a:lnTo>
                  <a:lnTo>
                    <a:pt x="954831" y="818504"/>
                  </a:lnTo>
                  <a:lnTo>
                    <a:pt x="959393" y="823066"/>
                  </a:lnTo>
                  <a:lnTo>
                    <a:pt x="922895" y="859563"/>
                  </a:lnTo>
                  <a:close/>
                  <a:moveTo>
                    <a:pt x="945973" y="1028634"/>
                  </a:moveTo>
                  <a:lnTo>
                    <a:pt x="941411" y="1024072"/>
                  </a:lnTo>
                  <a:lnTo>
                    <a:pt x="977909" y="987574"/>
                  </a:lnTo>
                  <a:lnTo>
                    <a:pt x="982471" y="992136"/>
                  </a:lnTo>
                  <a:lnTo>
                    <a:pt x="945973" y="1028634"/>
                  </a:lnTo>
                  <a:close/>
                  <a:moveTo>
                    <a:pt x="970928" y="907604"/>
                  </a:moveTo>
                  <a:lnTo>
                    <a:pt x="966367" y="903042"/>
                  </a:lnTo>
                  <a:lnTo>
                    <a:pt x="1002865" y="866544"/>
                  </a:lnTo>
                  <a:lnTo>
                    <a:pt x="1007426" y="871106"/>
                  </a:lnTo>
                  <a:lnTo>
                    <a:pt x="970928" y="907604"/>
                  </a:lnTo>
                  <a:close/>
                  <a:moveTo>
                    <a:pt x="1018969" y="955644"/>
                  </a:moveTo>
                  <a:lnTo>
                    <a:pt x="1014407" y="951083"/>
                  </a:lnTo>
                  <a:lnTo>
                    <a:pt x="1050899" y="914585"/>
                  </a:lnTo>
                  <a:lnTo>
                    <a:pt x="1055460" y="919146"/>
                  </a:lnTo>
                  <a:lnTo>
                    <a:pt x="1018969" y="955644"/>
                  </a:lnTo>
                  <a:close/>
                  <a:moveTo>
                    <a:pt x="1043931" y="834614"/>
                  </a:moveTo>
                  <a:lnTo>
                    <a:pt x="1039369" y="830053"/>
                  </a:lnTo>
                  <a:lnTo>
                    <a:pt x="1075861" y="793555"/>
                  </a:lnTo>
                  <a:lnTo>
                    <a:pt x="1080422" y="798116"/>
                  </a:lnTo>
                  <a:lnTo>
                    <a:pt x="1043931" y="834614"/>
                  </a:lnTo>
                  <a:close/>
                  <a:moveTo>
                    <a:pt x="1091965" y="882648"/>
                  </a:moveTo>
                  <a:lnTo>
                    <a:pt x="1087403" y="878087"/>
                  </a:lnTo>
                  <a:lnTo>
                    <a:pt x="1123895" y="841589"/>
                  </a:lnTo>
                  <a:lnTo>
                    <a:pt x="1128456" y="846150"/>
                  </a:lnTo>
                  <a:lnTo>
                    <a:pt x="1091965" y="882648"/>
                  </a:lnTo>
                  <a:close/>
                  <a:moveTo>
                    <a:pt x="1140005" y="930688"/>
                  </a:moveTo>
                  <a:lnTo>
                    <a:pt x="1135443" y="926127"/>
                  </a:lnTo>
                  <a:lnTo>
                    <a:pt x="1171935" y="889629"/>
                  </a:lnTo>
                  <a:lnTo>
                    <a:pt x="1176496" y="894190"/>
                  </a:lnTo>
                  <a:lnTo>
                    <a:pt x="1140005" y="930688"/>
                  </a:lnTo>
                  <a:close/>
                  <a:moveTo>
                    <a:pt x="1164954" y="809652"/>
                  </a:moveTo>
                  <a:lnTo>
                    <a:pt x="1160393" y="805091"/>
                  </a:lnTo>
                  <a:lnTo>
                    <a:pt x="1196891" y="768593"/>
                  </a:lnTo>
                  <a:lnTo>
                    <a:pt x="1201452" y="773154"/>
                  </a:lnTo>
                  <a:lnTo>
                    <a:pt x="1164954" y="809652"/>
                  </a:lnTo>
                  <a:close/>
                  <a:moveTo>
                    <a:pt x="1189910" y="688622"/>
                  </a:moveTo>
                  <a:lnTo>
                    <a:pt x="1185348" y="684061"/>
                  </a:lnTo>
                  <a:lnTo>
                    <a:pt x="1221846" y="647563"/>
                  </a:lnTo>
                  <a:lnTo>
                    <a:pt x="1226408" y="652125"/>
                  </a:lnTo>
                  <a:lnTo>
                    <a:pt x="1189910" y="688622"/>
                  </a:lnTo>
                  <a:close/>
                  <a:moveTo>
                    <a:pt x="1213001" y="857692"/>
                  </a:moveTo>
                  <a:lnTo>
                    <a:pt x="1208439" y="853131"/>
                  </a:lnTo>
                  <a:lnTo>
                    <a:pt x="1244931" y="816633"/>
                  </a:lnTo>
                  <a:lnTo>
                    <a:pt x="1249492" y="821195"/>
                  </a:lnTo>
                  <a:lnTo>
                    <a:pt x="1213001" y="857692"/>
                  </a:lnTo>
                  <a:close/>
                  <a:moveTo>
                    <a:pt x="1261035" y="905726"/>
                  </a:moveTo>
                  <a:lnTo>
                    <a:pt x="1256473" y="901165"/>
                  </a:lnTo>
                  <a:lnTo>
                    <a:pt x="1292965" y="864667"/>
                  </a:lnTo>
                  <a:lnTo>
                    <a:pt x="1297526" y="869228"/>
                  </a:lnTo>
                  <a:lnTo>
                    <a:pt x="1261035" y="905726"/>
                  </a:lnTo>
                  <a:close/>
                  <a:moveTo>
                    <a:pt x="1285990" y="784697"/>
                  </a:moveTo>
                  <a:lnTo>
                    <a:pt x="1281429" y="780135"/>
                  </a:lnTo>
                  <a:lnTo>
                    <a:pt x="1317927" y="743637"/>
                  </a:lnTo>
                  <a:lnTo>
                    <a:pt x="1322488" y="748199"/>
                  </a:lnTo>
                  <a:lnTo>
                    <a:pt x="1285990" y="784697"/>
                  </a:lnTo>
                  <a:close/>
                  <a:moveTo>
                    <a:pt x="1334024" y="832737"/>
                  </a:moveTo>
                  <a:lnTo>
                    <a:pt x="1329463" y="828175"/>
                  </a:lnTo>
                  <a:lnTo>
                    <a:pt x="1365961" y="791677"/>
                  </a:lnTo>
                  <a:lnTo>
                    <a:pt x="1370522" y="796239"/>
                  </a:lnTo>
                  <a:lnTo>
                    <a:pt x="1334024" y="832737"/>
                  </a:lnTo>
                  <a:close/>
                  <a:moveTo>
                    <a:pt x="1382064" y="880771"/>
                  </a:moveTo>
                  <a:lnTo>
                    <a:pt x="1377503" y="876209"/>
                  </a:lnTo>
                  <a:lnTo>
                    <a:pt x="1414001" y="839711"/>
                  </a:lnTo>
                  <a:lnTo>
                    <a:pt x="1418562" y="844273"/>
                  </a:lnTo>
                  <a:lnTo>
                    <a:pt x="1382064" y="880771"/>
                  </a:lnTo>
                  <a:close/>
                  <a:moveTo>
                    <a:pt x="1430098" y="928811"/>
                  </a:moveTo>
                  <a:lnTo>
                    <a:pt x="1425537" y="924249"/>
                  </a:lnTo>
                  <a:lnTo>
                    <a:pt x="1462035" y="887752"/>
                  </a:lnTo>
                  <a:lnTo>
                    <a:pt x="1466596" y="892313"/>
                  </a:lnTo>
                  <a:lnTo>
                    <a:pt x="1430098" y="928811"/>
                  </a:lnTo>
                  <a:close/>
                  <a:moveTo>
                    <a:pt x="1478138" y="976845"/>
                  </a:moveTo>
                  <a:lnTo>
                    <a:pt x="1473577" y="972283"/>
                  </a:lnTo>
                  <a:lnTo>
                    <a:pt x="1510075" y="935785"/>
                  </a:lnTo>
                  <a:lnTo>
                    <a:pt x="1514637" y="940347"/>
                  </a:lnTo>
                  <a:lnTo>
                    <a:pt x="1478138" y="976845"/>
                  </a:lnTo>
                  <a:close/>
                  <a:moveTo>
                    <a:pt x="1526179" y="1024885"/>
                  </a:moveTo>
                  <a:lnTo>
                    <a:pt x="1521617" y="1020324"/>
                  </a:lnTo>
                  <a:lnTo>
                    <a:pt x="1558115" y="983826"/>
                  </a:lnTo>
                  <a:lnTo>
                    <a:pt x="1562677" y="988387"/>
                  </a:lnTo>
                  <a:lnTo>
                    <a:pt x="1526179" y="1024885"/>
                  </a:lnTo>
                  <a:close/>
                  <a:moveTo>
                    <a:pt x="1574213" y="1072919"/>
                  </a:moveTo>
                  <a:lnTo>
                    <a:pt x="1569651" y="1068357"/>
                  </a:lnTo>
                  <a:lnTo>
                    <a:pt x="1606149" y="1031859"/>
                  </a:lnTo>
                  <a:lnTo>
                    <a:pt x="1610711" y="1036421"/>
                  </a:lnTo>
                  <a:lnTo>
                    <a:pt x="1574213" y="1072919"/>
                  </a:lnTo>
                  <a:close/>
                  <a:moveTo>
                    <a:pt x="1622246" y="1120959"/>
                  </a:moveTo>
                  <a:lnTo>
                    <a:pt x="1617685" y="1116398"/>
                  </a:lnTo>
                  <a:lnTo>
                    <a:pt x="1654183" y="1079900"/>
                  </a:lnTo>
                  <a:lnTo>
                    <a:pt x="1658744" y="1084461"/>
                  </a:lnTo>
                  <a:lnTo>
                    <a:pt x="1622246" y="1120959"/>
                  </a:lnTo>
                  <a:close/>
                  <a:moveTo>
                    <a:pt x="1670287" y="1168993"/>
                  </a:moveTo>
                  <a:lnTo>
                    <a:pt x="1665725" y="1164432"/>
                  </a:lnTo>
                  <a:lnTo>
                    <a:pt x="1702223" y="1127933"/>
                  </a:lnTo>
                  <a:lnTo>
                    <a:pt x="1706785" y="1132495"/>
                  </a:lnTo>
                  <a:lnTo>
                    <a:pt x="1670287" y="1168993"/>
                  </a:lnTo>
                  <a:close/>
                  <a:moveTo>
                    <a:pt x="1695242" y="1047963"/>
                  </a:moveTo>
                  <a:lnTo>
                    <a:pt x="1690681" y="1043402"/>
                  </a:lnTo>
                  <a:lnTo>
                    <a:pt x="1727179" y="1006904"/>
                  </a:lnTo>
                  <a:lnTo>
                    <a:pt x="1731740" y="1011465"/>
                  </a:lnTo>
                  <a:lnTo>
                    <a:pt x="1695242" y="1047963"/>
                  </a:lnTo>
                  <a:close/>
                  <a:moveTo>
                    <a:pt x="1743283" y="1096004"/>
                  </a:moveTo>
                  <a:lnTo>
                    <a:pt x="1738721" y="1091442"/>
                  </a:lnTo>
                  <a:lnTo>
                    <a:pt x="1775213" y="1054944"/>
                  </a:lnTo>
                  <a:lnTo>
                    <a:pt x="1779774" y="1059506"/>
                  </a:lnTo>
                  <a:lnTo>
                    <a:pt x="1743283" y="1096004"/>
                  </a:lnTo>
                  <a:close/>
                  <a:moveTo>
                    <a:pt x="1791317" y="1144037"/>
                  </a:moveTo>
                  <a:lnTo>
                    <a:pt x="1786755" y="1139476"/>
                  </a:lnTo>
                  <a:lnTo>
                    <a:pt x="1823253" y="1102978"/>
                  </a:lnTo>
                  <a:lnTo>
                    <a:pt x="1827814" y="1107539"/>
                  </a:lnTo>
                  <a:lnTo>
                    <a:pt x="1791317" y="1144037"/>
                  </a:lnTo>
                  <a:close/>
                  <a:moveTo>
                    <a:pt x="1816272" y="1023007"/>
                  </a:moveTo>
                  <a:lnTo>
                    <a:pt x="1811711" y="1018446"/>
                  </a:lnTo>
                  <a:lnTo>
                    <a:pt x="1848209" y="981948"/>
                  </a:lnTo>
                  <a:lnTo>
                    <a:pt x="1852770" y="986510"/>
                  </a:lnTo>
                  <a:lnTo>
                    <a:pt x="1816272" y="1023007"/>
                  </a:lnTo>
                  <a:close/>
                  <a:moveTo>
                    <a:pt x="1864312" y="1071048"/>
                  </a:moveTo>
                  <a:lnTo>
                    <a:pt x="1859751" y="1066486"/>
                  </a:lnTo>
                  <a:lnTo>
                    <a:pt x="1896249" y="1029988"/>
                  </a:lnTo>
                  <a:lnTo>
                    <a:pt x="1900810" y="1034550"/>
                  </a:lnTo>
                  <a:lnTo>
                    <a:pt x="1864312" y="1071048"/>
                  </a:lnTo>
                  <a:close/>
                  <a:moveTo>
                    <a:pt x="1912346" y="1119082"/>
                  </a:moveTo>
                  <a:lnTo>
                    <a:pt x="1907785" y="1114520"/>
                  </a:lnTo>
                  <a:lnTo>
                    <a:pt x="1944283" y="1078022"/>
                  </a:lnTo>
                  <a:lnTo>
                    <a:pt x="1948844" y="1082584"/>
                  </a:lnTo>
                  <a:lnTo>
                    <a:pt x="1912346" y="1119082"/>
                  </a:lnTo>
                  <a:close/>
                  <a:moveTo>
                    <a:pt x="1937308" y="998052"/>
                  </a:moveTo>
                  <a:lnTo>
                    <a:pt x="1932747" y="993490"/>
                  </a:lnTo>
                  <a:lnTo>
                    <a:pt x="1969238" y="956992"/>
                  </a:lnTo>
                  <a:lnTo>
                    <a:pt x="1973800" y="961554"/>
                  </a:lnTo>
                  <a:lnTo>
                    <a:pt x="1937308" y="998052"/>
                  </a:lnTo>
                  <a:close/>
                  <a:moveTo>
                    <a:pt x="1985348" y="1046086"/>
                  </a:moveTo>
                  <a:lnTo>
                    <a:pt x="1980787" y="1041524"/>
                  </a:lnTo>
                  <a:lnTo>
                    <a:pt x="2017279" y="1005026"/>
                  </a:lnTo>
                  <a:lnTo>
                    <a:pt x="2021840" y="1009588"/>
                  </a:lnTo>
                  <a:lnTo>
                    <a:pt x="1985348" y="1046086"/>
                  </a:lnTo>
                  <a:close/>
                  <a:moveTo>
                    <a:pt x="2010304" y="925056"/>
                  </a:moveTo>
                  <a:lnTo>
                    <a:pt x="2005743" y="920494"/>
                  </a:lnTo>
                  <a:lnTo>
                    <a:pt x="2042241" y="883997"/>
                  </a:lnTo>
                  <a:lnTo>
                    <a:pt x="2046802" y="888558"/>
                  </a:lnTo>
                  <a:lnTo>
                    <a:pt x="2010304" y="925056"/>
                  </a:lnTo>
                  <a:close/>
                  <a:moveTo>
                    <a:pt x="2035260" y="804026"/>
                  </a:moveTo>
                  <a:lnTo>
                    <a:pt x="2030698" y="799465"/>
                  </a:lnTo>
                  <a:lnTo>
                    <a:pt x="2067190" y="762967"/>
                  </a:lnTo>
                  <a:lnTo>
                    <a:pt x="2071751" y="767528"/>
                  </a:lnTo>
                  <a:lnTo>
                    <a:pt x="2035260" y="804026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C912509-210A-7D94-8829-682CC7140C2F}"/>
                </a:ext>
              </a:extLst>
            </p:cNvPr>
            <p:cNvSpPr/>
            <p:nvPr/>
          </p:nvSpPr>
          <p:spPr>
            <a:xfrm rot="-2700000">
              <a:off x="4890020" y="196362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E14AE68-37F7-FF3F-8A19-23E24D2CCD24}"/>
                </a:ext>
              </a:extLst>
            </p:cNvPr>
            <p:cNvSpPr/>
            <p:nvPr/>
          </p:nvSpPr>
          <p:spPr>
            <a:xfrm rot="-2700000">
              <a:off x="4963015" y="189063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8910205D-754B-A891-AE5C-14F94A8AD8D8}"/>
                </a:ext>
              </a:extLst>
            </p:cNvPr>
            <p:cNvSpPr/>
            <p:nvPr/>
          </p:nvSpPr>
          <p:spPr>
            <a:xfrm rot="-2700000">
              <a:off x="4792070" y="215764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85653D4D-1B3E-6A5C-D803-7349481D5463}"/>
                </a:ext>
              </a:extLst>
            </p:cNvPr>
            <p:cNvSpPr/>
            <p:nvPr/>
          </p:nvSpPr>
          <p:spPr>
            <a:xfrm rot="-2700000">
              <a:off x="4865069" y="20846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AE98FEFE-57B8-C946-4054-39B6517DA972}"/>
                </a:ext>
              </a:extLst>
            </p:cNvPr>
            <p:cNvSpPr/>
            <p:nvPr/>
          </p:nvSpPr>
          <p:spPr>
            <a:xfrm rot="-2700000">
              <a:off x="5157041" y="179268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165DADB3-B520-CECB-8F3C-6A9E28A0286E}"/>
                </a:ext>
              </a:extLst>
            </p:cNvPr>
            <p:cNvSpPr/>
            <p:nvPr/>
          </p:nvSpPr>
          <p:spPr>
            <a:xfrm rot="-2700000">
              <a:off x="5084051" y="186567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28AEA14C-C316-6A3B-44E3-8C27F8B7F5FF}"/>
                </a:ext>
              </a:extLst>
            </p:cNvPr>
            <p:cNvSpPr/>
            <p:nvPr/>
          </p:nvSpPr>
          <p:spPr>
            <a:xfrm rot="-2700000">
              <a:off x="5011047" y="193866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DB7BC3FF-EB6E-67E0-06F4-43588F0B7FE7}"/>
                </a:ext>
              </a:extLst>
            </p:cNvPr>
            <p:cNvSpPr/>
            <p:nvPr/>
          </p:nvSpPr>
          <p:spPr>
            <a:xfrm rot="-2700000">
              <a:off x="4938057" y="201165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6652C4C9-ADE7-92A6-EC33-87F5855207B0}"/>
                </a:ext>
              </a:extLst>
            </p:cNvPr>
            <p:cNvSpPr/>
            <p:nvPr/>
          </p:nvSpPr>
          <p:spPr>
            <a:xfrm rot="-2700000">
              <a:off x="4767127" y="227862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D295BE84-9FE7-CB3E-980C-5718FC2A90AD}"/>
                </a:ext>
              </a:extLst>
            </p:cNvPr>
            <p:cNvSpPr/>
            <p:nvPr/>
          </p:nvSpPr>
          <p:spPr>
            <a:xfrm rot="-2700000">
              <a:off x="4840104" y="22056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BB8AFB75-D1F1-323B-9AD3-5D1287BAEE18}"/>
                </a:ext>
              </a:extLst>
            </p:cNvPr>
            <p:cNvSpPr/>
            <p:nvPr/>
          </p:nvSpPr>
          <p:spPr>
            <a:xfrm rot="-2700000">
              <a:off x="5132081" y="191370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2B9284B4-4AA0-F6ED-2F38-B93F3E21F4DF}"/>
                </a:ext>
              </a:extLst>
            </p:cNvPr>
            <p:cNvSpPr/>
            <p:nvPr/>
          </p:nvSpPr>
          <p:spPr>
            <a:xfrm rot="-2700000">
              <a:off x="5059086" y="198670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E893FCF5-8693-0F6E-C459-1F956E6E1EE9}"/>
                </a:ext>
              </a:extLst>
            </p:cNvPr>
            <p:cNvSpPr/>
            <p:nvPr/>
          </p:nvSpPr>
          <p:spPr>
            <a:xfrm rot="-2700000">
              <a:off x="4986092" y="205969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DAE23952-83EA-25FF-515B-CB91EB9F2FAE}"/>
                </a:ext>
              </a:extLst>
            </p:cNvPr>
            <p:cNvSpPr/>
            <p:nvPr/>
          </p:nvSpPr>
          <p:spPr>
            <a:xfrm>
              <a:off x="5283356" y="1755973"/>
              <a:ext cx="39285" cy="35504"/>
            </a:xfrm>
            <a:custGeom>
              <a:avLst/>
              <a:gdLst>
                <a:gd name="connsiteX0" fmla="*/ 4561 w 39285"/>
                <a:gd name="connsiteY0" fmla="*/ 35504 h 35504"/>
                <a:gd name="connsiteX1" fmla="*/ 39285 w 39285"/>
                <a:gd name="connsiteY1" fmla="*/ 781 h 35504"/>
                <a:gd name="connsiteX2" fmla="*/ 30943 w 39285"/>
                <a:gd name="connsiteY2" fmla="*/ 0 h 35504"/>
                <a:gd name="connsiteX3" fmla="*/ 0 w 39285"/>
                <a:gd name="connsiteY3" fmla="*/ 30943 h 35504"/>
                <a:gd name="connsiteX4" fmla="*/ 4561 w 39285"/>
                <a:gd name="connsiteY4" fmla="*/ 35504 h 3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85" h="35504">
                  <a:moveTo>
                    <a:pt x="4561" y="35504"/>
                  </a:moveTo>
                  <a:lnTo>
                    <a:pt x="39285" y="781"/>
                  </a:lnTo>
                  <a:cubicBezTo>
                    <a:pt x="36504" y="510"/>
                    <a:pt x="33737" y="213"/>
                    <a:pt x="30943" y="0"/>
                  </a:cubicBezTo>
                  <a:lnTo>
                    <a:pt x="0" y="30943"/>
                  </a:lnTo>
                  <a:lnTo>
                    <a:pt x="4561" y="35504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55AA99DF-10FD-ED59-D1E3-1E3B3C5D387A}"/>
                </a:ext>
              </a:extLst>
            </p:cNvPr>
            <p:cNvSpPr/>
            <p:nvPr/>
          </p:nvSpPr>
          <p:spPr>
            <a:xfrm rot="-2700000">
              <a:off x="5205080" y="184071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7282D146-C545-25E7-D386-C59749168A45}"/>
                </a:ext>
              </a:extLst>
            </p:cNvPr>
            <p:cNvSpPr/>
            <p:nvPr/>
          </p:nvSpPr>
          <p:spPr>
            <a:xfrm rot="-2700000">
              <a:off x="4913099" y="213268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7060EBCD-E4C8-9FF4-B795-14CD1424CE95}"/>
                </a:ext>
              </a:extLst>
            </p:cNvPr>
            <p:cNvSpPr/>
            <p:nvPr/>
          </p:nvSpPr>
          <p:spPr>
            <a:xfrm rot="-2700000">
              <a:off x="4961134" y="218072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4A1B7348-8A63-5463-C209-3B80606C56D9}"/>
                </a:ext>
              </a:extLst>
            </p:cNvPr>
            <p:cNvSpPr/>
            <p:nvPr/>
          </p:nvSpPr>
          <p:spPr>
            <a:xfrm rot="-2700000">
              <a:off x="5180118" y="196174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FFDD34F0-B186-191C-EFD2-400FEE35BC6A}"/>
                </a:ext>
              </a:extLst>
            </p:cNvPr>
            <p:cNvSpPr/>
            <p:nvPr/>
          </p:nvSpPr>
          <p:spPr>
            <a:xfrm rot="-2700000">
              <a:off x="5107127" y="203473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57C46CCF-327C-DF82-5BAD-5FB15DDED76E}"/>
                </a:ext>
              </a:extLst>
            </p:cNvPr>
            <p:cNvSpPr/>
            <p:nvPr/>
          </p:nvSpPr>
          <p:spPr>
            <a:xfrm rot="-2700000">
              <a:off x="5034129" y="210773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CA428728-F476-CD54-0FD2-BF71A2B5FBEF}"/>
                </a:ext>
              </a:extLst>
            </p:cNvPr>
            <p:cNvSpPr/>
            <p:nvPr/>
          </p:nvSpPr>
          <p:spPr>
            <a:xfrm rot="-2700000">
              <a:off x="5326100" y="18157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F9D8BB89-0948-219C-8CC8-8AA68A270152}"/>
                </a:ext>
              </a:extLst>
            </p:cNvPr>
            <p:cNvSpPr/>
            <p:nvPr/>
          </p:nvSpPr>
          <p:spPr>
            <a:xfrm rot="-2700000">
              <a:off x="4815132" y="232676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920CBE83-AF4D-E58E-3C1D-09166D72CF73}"/>
                </a:ext>
              </a:extLst>
            </p:cNvPr>
            <p:cNvSpPr/>
            <p:nvPr/>
          </p:nvSpPr>
          <p:spPr>
            <a:xfrm>
              <a:off x="4748539" y="2382406"/>
              <a:ext cx="39962" cy="41052"/>
            </a:xfrm>
            <a:custGeom>
              <a:avLst/>
              <a:gdLst>
                <a:gd name="connsiteX0" fmla="*/ 39963 w 39962"/>
                <a:gd name="connsiteY0" fmla="*/ 4561 h 41052"/>
                <a:gd name="connsiteX1" fmla="*/ 35401 w 39962"/>
                <a:gd name="connsiteY1" fmla="*/ 0 h 41052"/>
                <a:gd name="connsiteX2" fmla="*/ 110 w 39962"/>
                <a:gd name="connsiteY2" fmla="*/ 35285 h 41052"/>
                <a:gd name="connsiteX3" fmla="*/ 0 w 39962"/>
                <a:gd name="connsiteY3" fmla="*/ 37588 h 41052"/>
                <a:gd name="connsiteX4" fmla="*/ 3465 w 39962"/>
                <a:gd name="connsiteY4" fmla="*/ 41053 h 41052"/>
                <a:gd name="connsiteX5" fmla="*/ 39963 w 39962"/>
                <a:gd name="connsiteY5" fmla="*/ 4561 h 4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962" h="41052">
                  <a:moveTo>
                    <a:pt x="39963" y="4561"/>
                  </a:moveTo>
                  <a:lnTo>
                    <a:pt x="35401" y="0"/>
                  </a:lnTo>
                  <a:lnTo>
                    <a:pt x="110" y="35285"/>
                  </a:lnTo>
                  <a:cubicBezTo>
                    <a:pt x="71" y="36053"/>
                    <a:pt x="39" y="36821"/>
                    <a:pt x="0" y="37588"/>
                  </a:cubicBezTo>
                  <a:lnTo>
                    <a:pt x="3465" y="41053"/>
                  </a:lnTo>
                  <a:lnTo>
                    <a:pt x="39963" y="4561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FDD42578-1417-BF00-167F-D3224B7C5A14}"/>
                </a:ext>
              </a:extLst>
            </p:cNvPr>
            <p:cNvSpPr/>
            <p:nvPr/>
          </p:nvSpPr>
          <p:spPr>
            <a:xfrm rot="-2700000">
              <a:off x="5253110" y="188875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14D70E4C-41BB-DE98-35F0-2CC4EA3D083B}"/>
                </a:ext>
              </a:extLst>
            </p:cNvPr>
            <p:cNvSpPr/>
            <p:nvPr/>
          </p:nvSpPr>
          <p:spPr>
            <a:xfrm rot="-2700000">
              <a:off x="4888132" y="225377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46E7D7F8-7789-D551-08BB-9A04DBB30E5C}"/>
                </a:ext>
              </a:extLst>
            </p:cNvPr>
            <p:cNvSpPr/>
            <p:nvPr/>
          </p:nvSpPr>
          <p:spPr>
            <a:xfrm rot="-2700000">
              <a:off x="5009185" y="22287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21940821-C5C7-25E7-13A4-7DBBCE892642}"/>
                </a:ext>
              </a:extLst>
            </p:cNvPr>
            <p:cNvSpPr/>
            <p:nvPr/>
          </p:nvSpPr>
          <p:spPr>
            <a:xfrm rot="-2700486">
              <a:off x="4936203" y="23016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DD974509-A6C0-943B-B27F-1DDDBCF7F404}"/>
                </a:ext>
              </a:extLst>
            </p:cNvPr>
            <p:cNvSpPr/>
            <p:nvPr/>
          </p:nvSpPr>
          <p:spPr>
            <a:xfrm rot="-2700000">
              <a:off x="4863202" y="237469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2FCFF681-8456-25D7-46D5-05FAA2CB2C28}"/>
                </a:ext>
              </a:extLst>
            </p:cNvPr>
            <p:cNvSpPr/>
            <p:nvPr/>
          </p:nvSpPr>
          <p:spPr>
            <a:xfrm rot="-2700000">
              <a:off x="5374149" y="18637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7B1E94AA-9BEB-70F3-6CE0-B3CC491CCAEB}"/>
                </a:ext>
              </a:extLst>
            </p:cNvPr>
            <p:cNvSpPr/>
            <p:nvPr/>
          </p:nvSpPr>
          <p:spPr>
            <a:xfrm rot="-2700000">
              <a:off x="4790191" y="244773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C2A825FF-3237-40FE-FA75-510C78985AA8}"/>
                </a:ext>
              </a:extLst>
            </p:cNvPr>
            <p:cNvSpPr/>
            <p:nvPr/>
          </p:nvSpPr>
          <p:spPr>
            <a:xfrm rot="-2700000">
              <a:off x="5301152" y="193679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2B955961-21B5-B3C1-DE7A-EB8FDCD6D005}"/>
                </a:ext>
              </a:extLst>
            </p:cNvPr>
            <p:cNvSpPr/>
            <p:nvPr/>
          </p:nvSpPr>
          <p:spPr>
            <a:xfrm rot="-2700000">
              <a:off x="5082178" y="21557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DDA9A50A-CD7D-BFE9-FABF-41734989BE26}"/>
                </a:ext>
              </a:extLst>
            </p:cNvPr>
            <p:cNvSpPr/>
            <p:nvPr/>
          </p:nvSpPr>
          <p:spPr>
            <a:xfrm rot="-2700000">
              <a:off x="5155163" y="208272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CCC8E591-0A53-34C7-BCFC-6DD4A5679FE8}"/>
                </a:ext>
              </a:extLst>
            </p:cNvPr>
            <p:cNvSpPr/>
            <p:nvPr/>
          </p:nvSpPr>
          <p:spPr>
            <a:xfrm rot="-2700000">
              <a:off x="5228161" y="200978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8A8760B5-7872-7E9C-2943-4F118232AED9}"/>
                </a:ext>
              </a:extLst>
            </p:cNvPr>
            <p:cNvSpPr/>
            <p:nvPr/>
          </p:nvSpPr>
          <p:spPr>
            <a:xfrm rot="-2700000">
              <a:off x="5422179" y="19118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D0A29E27-C0F0-3ED5-904D-984113CE6AAE}"/>
                </a:ext>
              </a:extLst>
            </p:cNvPr>
            <p:cNvSpPr/>
            <p:nvPr/>
          </p:nvSpPr>
          <p:spPr>
            <a:xfrm rot="-2700000">
              <a:off x="5130208" y="220374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2E229A64-078B-B3F5-724F-992298C38761}"/>
                </a:ext>
              </a:extLst>
            </p:cNvPr>
            <p:cNvSpPr/>
            <p:nvPr/>
          </p:nvSpPr>
          <p:spPr>
            <a:xfrm rot="-2700486">
              <a:off x="4984238" y="234971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F6A15FE8-ABFD-95A5-0F33-63BC76264CEB}"/>
                </a:ext>
              </a:extLst>
            </p:cNvPr>
            <p:cNvSpPr/>
            <p:nvPr/>
          </p:nvSpPr>
          <p:spPr>
            <a:xfrm rot="-2700000">
              <a:off x="4911237" y="24227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3C3AF35E-B7FB-2D66-57DB-67E8C8769B93}"/>
                </a:ext>
              </a:extLst>
            </p:cNvPr>
            <p:cNvSpPr/>
            <p:nvPr/>
          </p:nvSpPr>
          <p:spPr>
            <a:xfrm rot="-2700000">
              <a:off x="4838227" y="249577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F7A017A6-EE37-DDA4-A6E4-60BEA197D707}"/>
                </a:ext>
              </a:extLst>
            </p:cNvPr>
            <p:cNvSpPr/>
            <p:nvPr/>
          </p:nvSpPr>
          <p:spPr>
            <a:xfrm>
              <a:off x="5500473" y="1832175"/>
              <a:ext cx="31226" cy="30413"/>
            </a:xfrm>
            <a:custGeom>
              <a:avLst/>
              <a:gdLst>
                <a:gd name="connsiteX0" fmla="*/ 4555 w 31226"/>
                <a:gd name="connsiteY0" fmla="*/ 30414 h 30413"/>
                <a:gd name="connsiteX1" fmla="*/ 31227 w 31226"/>
                <a:gd name="connsiteY1" fmla="*/ 3749 h 30413"/>
                <a:gd name="connsiteX2" fmla="*/ 25852 w 31226"/>
                <a:gd name="connsiteY2" fmla="*/ 0 h 30413"/>
                <a:gd name="connsiteX3" fmla="*/ 0 w 31226"/>
                <a:gd name="connsiteY3" fmla="*/ 25852 h 30413"/>
                <a:gd name="connsiteX4" fmla="*/ 4555 w 31226"/>
                <a:gd name="connsiteY4" fmla="*/ 30414 h 30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6" h="30413">
                  <a:moveTo>
                    <a:pt x="4555" y="30414"/>
                  </a:moveTo>
                  <a:lnTo>
                    <a:pt x="31227" y="3749"/>
                  </a:lnTo>
                  <a:cubicBezTo>
                    <a:pt x="29433" y="2497"/>
                    <a:pt x="27653" y="1226"/>
                    <a:pt x="25852" y="0"/>
                  </a:cubicBezTo>
                  <a:lnTo>
                    <a:pt x="0" y="25852"/>
                  </a:lnTo>
                  <a:lnTo>
                    <a:pt x="4555" y="30414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911E6680-755F-9DAA-190B-C7EF4FF2CE38}"/>
                </a:ext>
              </a:extLst>
            </p:cNvPr>
            <p:cNvSpPr/>
            <p:nvPr/>
          </p:nvSpPr>
          <p:spPr>
            <a:xfrm rot="-2700000">
              <a:off x="5349186" y="198483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A72866F2-3874-F9FD-D64B-9CC7F1331C3F}"/>
                </a:ext>
              </a:extLst>
            </p:cNvPr>
            <p:cNvSpPr/>
            <p:nvPr/>
          </p:nvSpPr>
          <p:spPr>
            <a:xfrm rot="-2700000">
              <a:off x="5276196" y="205782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F9F23EDE-26C7-C166-6965-D1C9A664A71B}"/>
                </a:ext>
              </a:extLst>
            </p:cNvPr>
            <p:cNvSpPr/>
            <p:nvPr/>
          </p:nvSpPr>
          <p:spPr>
            <a:xfrm rot="-2700000">
              <a:off x="5203198" y="21307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74D1A757-B58C-5CF4-C70F-E1148AD2D641}"/>
                </a:ext>
              </a:extLst>
            </p:cNvPr>
            <p:cNvSpPr/>
            <p:nvPr/>
          </p:nvSpPr>
          <p:spPr>
            <a:xfrm rot="-2700000">
              <a:off x="5057224" y="227674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29E1D136-BDF2-23AF-0DC4-B51DC1D6F5B4}"/>
                </a:ext>
              </a:extLst>
            </p:cNvPr>
            <p:cNvSpPr/>
            <p:nvPr/>
          </p:nvSpPr>
          <p:spPr>
            <a:xfrm rot="-2700000">
              <a:off x="4765237" y="256877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38403457-B7EC-5BA3-90FD-CAC0FB92723F}"/>
                </a:ext>
              </a:extLst>
            </p:cNvPr>
            <p:cNvSpPr/>
            <p:nvPr/>
          </p:nvSpPr>
          <p:spPr>
            <a:xfrm rot="-2700486">
              <a:off x="5032272" y="23977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A51F1C05-95DD-28FB-8C1E-65CC0932C72D}"/>
                </a:ext>
              </a:extLst>
            </p:cNvPr>
            <p:cNvSpPr/>
            <p:nvPr/>
          </p:nvSpPr>
          <p:spPr>
            <a:xfrm rot="-2700000">
              <a:off x="4959273" y="247076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9B6C3030-B7BD-6063-B1FA-422BB4311E17}"/>
                </a:ext>
              </a:extLst>
            </p:cNvPr>
            <p:cNvSpPr/>
            <p:nvPr/>
          </p:nvSpPr>
          <p:spPr>
            <a:xfrm>
              <a:off x="5548501" y="1874261"/>
              <a:ext cx="36601" cy="36368"/>
            </a:xfrm>
            <a:custGeom>
              <a:avLst/>
              <a:gdLst>
                <a:gd name="connsiteX0" fmla="*/ 4561 w 36601"/>
                <a:gd name="connsiteY0" fmla="*/ 36369 h 36368"/>
                <a:gd name="connsiteX1" fmla="*/ 36601 w 36601"/>
                <a:gd name="connsiteY1" fmla="*/ 4329 h 36368"/>
                <a:gd name="connsiteX2" fmla="*/ 31808 w 36601"/>
                <a:gd name="connsiteY2" fmla="*/ 0 h 36368"/>
                <a:gd name="connsiteX3" fmla="*/ 0 w 36601"/>
                <a:gd name="connsiteY3" fmla="*/ 31807 h 36368"/>
                <a:gd name="connsiteX4" fmla="*/ 4561 w 36601"/>
                <a:gd name="connsiteY4" fmla="*/ 36369 h 36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01" h="36368">
                  <a:moveTo>
                    <a:pt x="4561" y="36369"/>
                  </a:moveTo>
                  <a:lnTo>
                    <a:pt x="36601" y="4329"/>
                  </a:lnTo>
                  <a:cubicBezTo>
                    <a:pt x="35008" y="2878"/>
                    <a:pt x="33414" y="1426"/>
                    <a:pt x="31808" y="0"/>
                  </a:cubicBezTo>
                  <a:lnTo>
                    <a:pt x="0" y="31807"/>
                  </a:lnTo>
                  <a:lnTo>
                    <a:pt x="4561" y="36369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5109AA1F-9A40-813F-BB72-C1DE30ABD62A}"/>
                </a:ext>
              </a:extLst>
            </p:cNvPr>
            <p:cNvSpPr/>
            <p:nvPr/>
          </p:nvSpPr>
          <p:spPr>
            <a:xfrm rot="-2700000">
              <a:off x="5105256" y="232477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451F1528-CE27-1C21-12B3-2C5E4FB8C388}"/>
                </a:ext>
              </a:extLst>
            </p:cNvPr>
            <p:cNvSpPr/>
            <p:nvPr/>
          </p:nvSpPr>
          <p:spPr>
            <a:xfrm rot="-2700000">
              <a:off x="5251235" y="217878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9A4E1B3D-F8F3-88A5-476C-E7F31BBA5075}"/>
                </a:ext>
              </a:extLst>
            </p:cNvPr>
            <p:cNvSpPr/>
            <p:nvPr/>
          </p:nvSpPr>
          <p:spPr>
            <a:xfrm rot="-2700000">
              <a:off x="5397223" y="203285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B2BA1F23-ACA6-41D6-DB2D-BF1954EEFDCF}"/>
                </a:ext>
              </a:extLst>
            </p:cNvPr>
            <p:cNvSpPr/>
            <p:nvPr/>
          </p:nvSpPr>
          <p:spPr>
            <a:xfrm rot="-2700000">
              <a:off x="4886259" y="2543811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36061A2C-5BF9-78B4-4377-B4853A5EEDE5}"/>
                </a:ext>
              </a:extLst>
            </p:cNvPr>
            <p:cNvSpPr/>
            <p:nvPr/>
          </p:nvSpPr>
          <p:spPr>
            <a:xfrm rot="-2700000">
              <a:off x="5470215" y="195987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C8FB1A73-AC36-D436-A8C8-3C139C4AD209}"/>
                </a:ext>
              </a:extLst>
            </p:cNvPr>
            <p:cNvSpPr/>
            <p:nvPr/>
          </p:nvSpPr>
          <p:spPr>
            <a:xfrm rot="-2700000">
              <a:off x="5324231" y="210592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DC57712A-F178-BE4D-FC81-0B2B82D0FA18}"/>
                </a:ext>
              </a:extLst>
            </p:cNvPr>
            <p:cNvSpPr/>
            <p:nvPr/>
          </p:nvSpPr>
          <p:spPr>
            <a:xfrm rot="-2700000">
              <a:off x="5178249" y="22517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9531401D-3F6D-DF09-3A93-4ED9D44F5EED}"/>
                </a:ext>
              </a:extLst>
            </p:cNvPr>
            <p:cNvSpPr/>
            <p:nvPr/>
          </p:nvSpPr>
          <p:spPr>
            <a:xfrm rot="-2700000">
              <a:off x="4813301" y="26167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0F33A187-4D25-927C-8CAD-A15045CDFFB3}"/>
                </a:ext>
              </a:extLst>
            </p:cNvPr>
            <p:cNvSpPr/>
            <p:nvPr/>
          </p:nvSpPr>
          <p:spPr>
            <a:xfrm rot="-2700000">
              <a:off x="5518250" y="200790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52812AEA-637A-ED3A-8485-16CC1151DA81}"/>
                </a:ext>
              </a:extLst>
            </p:cNvPr>
            <p:cNvSpPr/>
            <p:nvPr/>
          </p:nvSpPr>
          <p:spPr>
            <a:xfrm rot="-2700000">
              <a:off x="5226274" y="229987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9C042EA3-6F11-3E42-4DBB-E150B9F19D3A}"/>
                </a:ext>
              </a:extLst>
            </p:cNvPr>
            <p:cNvSpPr/>
            <p:nvPr/>
          </p:nvSpPr>
          <p:spPr>
            <a:xfrm rot="-2700000">
              <a:off x="5153271" y="237294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EDE5507C-E7FA-E79F-A157-94F491C046D6}"/>
                </a:ext>
              </a:extLst>
            </p:cNvPr>
            <p:cNvSpPr/>
            <p:nvPr/>
          </p:nvSpPr>
          <p:spPr>
            <a:xfrm rot="-2700486">
              <a:off x="5080313" y="244578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62503946-A288-7B4B-E360-E2F2F6C4053E}"/>
                </a:ext>
              </a:extLst>
            </p:cNvPr>
            <p:cNvSpPr/>
            <p:nvPr/>
          </p:nvSpPr>
          <p:spPr>
            <a:xfrm rot="-2700000">
              <a:off x="4934294" y="259185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C9215465-827A-FE50-DD1F-92CB5FD27FE0}"/>
                </a:ext>
              </a:extLst>
            </p:cNvPr>
            <p:cNvSpPr/>
            <p:nvPr/>
          </p:nvSpPr>
          <p:spPr>
            <a:xfrm rot="-2700486">
              <a:off x="5372259" y="21538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72ACCB29-E461-CD10-6EB2-3492CCABEFFF}"/>
                </a:ext>
              </a:extLst>
            </p:cNvPr>
            <p:cNvSpPr/>
            <p:nvPr/>
          </p:nvSpPr>
          <p:spPr>
            <a:xfrm rot="-2700000">
              <a:off x="5299269" y="222682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77F8CB61-0CE4-01CA-D3D7-84F2E45D5BD8}"/>
                </a:ext>
              </a:extLst>
            </p:cNvPr>
            <p:cNvSpPr/>
            <p:nvPr/>
          </p:nvSpPr>
          <p:spPr>
            <a:xfrm rot="-2700000">
              <a:off x="4861305" y="266485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AD1C0944-ECE5-8E20-99FD-F8460E9CE97A}"/>
                </a:ext>
              </a:extLst>
            </p:cNvPr>
            <p:cNvSpPr/>
            <p:nvPr/>
          </p:nvSpPr>
          <p:spPr>
            <a:xfrm>
              <a:off x="5596534" y="1922269"/>
              <a:ext cx="36091" cy="36394"/>
            </a:xfrm>
            <a:custGeom>
              <a:avLst/>
              <a:gdLst>
                <a:gd name="connsiteX0" fmla="*/ 4561 w 36091"/>
                <a:gd name="connsiteY0" fmla="*/ 36395 h 36394"/>
                <a:gd name="connsiteX1" fmla="*/ 36091 w 36091"/>
                <a:gd name="connsiteY1" fmla="*/ 4865 h 36394"/>
                <a:gd name="connsiteX2" fmla="*/ 31833 w 36091"/>
                <a:gd name="connsiteY2" fmla="*/ 0 h 36394"/>
                <a:gd name="connsiteX3" fmla="*/ 0 w 36091"/>
                <a:gd name="connsiteY3" fmla="*/ 31833 h 36394"/>
                <a:gd name="connsiteX4" fmla="*/ 4561 w 36091"/>
                <a:gd name="connsiteY4" fmla="*/ 36395 h 3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1" h="36394">
                  <a:moveTo>
                    <a:pt x="4561" y="36395"/>
                  </a:moveTo>
                  <a:lnTo>
                    <a:pt x="36091" y="4865"/>
                  </a:lnTo>
                  <a:cubicBezTo>
                    <a:pt x="34672" y="3239"/>
                    <a:pt x="33259" y="1607"/>
                    <a:pt x="31833" y="0"/>
                  </a:cubicBezTo>
                  <a:lnTo>
                    <a:pt x="0" y="31833"/>
                  </a:lnTo>
                  <a:lnTo>
                    <a:pt x="4561" y="36395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CFBDBF89-5521-76D2-337F-F1519E79B9CD}"/>
                </a:ext>
              </a:extLst>
            </p:cNvPr>
            <p:cNvSpPr/>
            <p:nvPr/>
          </p:nvSpPr>
          <p:spPr>
            <a:xfrm rot="-2700000">
              <a:off x="5445257" y="208090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65995C8F-6F38-D043-950A-98287E495F7F}"/>
                </a:ext>
              </a:extLst>
            </p:cNvPr>
            <p:cNvSpPr/>
            <p:nvPr/>
          </p:nvSpPr>
          <p:spPr>
            <a:xfrm rot="-2700000">
              <a:off x="5007286" y="25188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82745C42-10E9-3C75-D4E1-86D6E723F565}"/>
                </a:ext>
              </a:extLst>
            </p:cNvPr>
            <p:cNvSpPr/>
            <p:nvPr/>
          </p:nvSpPr>
          <p:spPr>
            <a:xfrm>
              <a:off x="4794605" y="2720540"/>
              <a:ext cx="40052" cy="41059"/>
            </a:xfrm>
            <a:custGeom>
              <a:avLst/>
              <a:gdLst>
                <a:gd name="connsiteX0" fmla="*/ 40053 w 40052"/>
                <a:gd name="connsiteY0" fmla="*/ 4561 h 41059"/>
                <a:gd name="connsiteX1" fmla="*/ 35491 w 40052"/>
                <a:gd name="connsiteY1" fmla="*/ 0 h 41059"/>
                <a:gd name="connsiteX2" fmla="*/ 0 w 40052"/>
                <a:gd name="connsiteY2" fmla="*/ 35498 h 41059"/>
                <a:gd name="connsiteX3" fmla="*/ 1077 w 40052"/>
                <a:gd name="connsiteY3" fmla="*/ 38575 h 41059"/>
                <a:gd name="connsiteX4" fmla="*/ 3561 w 40052"/>
                <a:gd name="connsiteY4" fmla="*/ 41059 h 41059"/>
                <a:gd name="connsiteX5" fmla="*/ 40053 w 40052"/>
                <a:gd name="connsiteY5" fmla="*/ 4561 h 4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52" h="41059">
                  <a:moveTo>
                    <a:pt x="40053" y="4561"/>
                  </a:moveTo>
                  <a:lnTo>
                    <a:pt x="35491" y="0"/>
                  </a:lnTo>
                  <a:lnTo>
                    <a:pt x="0" y="35498"/>
                  </a:lnTo>
                  <a:cubicBezTo>
                    <a:pt x="348" y="36530"/>
                    <a:pt x="723" y="37550"/>
                    <a:pt x="1077" y="38575"/>
                  </a:cubicBezTo>
                  <a:lnTo>
                    <a:pt x="3561" y="41059"/>
                  </a:lnTo>
                  <a:lnTo>
                    <a:pt x="40053" y="4561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8C01CD18-AB83-E7F6-9194-E6E4CA1CFB3B}"/>
                </a:ext>
              </a:extLst>
            </p:cNvPr>
            <p:cNvSpPr/>
            <p:nvPr/>
          </p:nvSpPr>
          <p:spPr>
            <a:xfrm rot="-2700000">
              <a:off x="4982357" y="263982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E04B1FE7-DBD7-F812-DCBA-ED2174D3891A}"/>
                </a:ext>
              </a:extLst>
            </p:cNvPr>
            <p:cNvSpPr/>
            <p:nvPr/>
          </p:nvSpPr>
          <p:spPr>
            <a:xfrm rot="-2700000">
              <a:off x="5274316" y="23478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0D5A03B6-4010-CA78-0FAC-84A9118082DE}"/>
                </a:ext>
              </a:extLst>
            </p:cNvPr>
            <p:cNvSpPr/>
            <p:nvPr/>
          </p:nvSpPr>
          <p:spPr>
            <a:xfrm rot="-2700486">
              <a:off x="5347306" y="22748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B147BD78-18F4-9CCE-CB57-16DD6EB44385}"/>
                </a:ext>
              </a:extLst>
            </p:cNvPr>
            <p:cNvSpPr/>
            <p:nvPr/>
          </p:nvSpPr>
          <p:spPr>
            <a:xfrm rot="-2700000">
              <a:off x="5420303" y="220200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08E13781-B51F-8653-E588-B0D61083124C}"/>
                </a:ext>
              </a:extLst>
            </p:cNvPr>
            <p:cNvSpPr/>
            <p:nvPr/>
          </p:nvSpPr>
          <p:spPr>
            <a:xfrm rot="-2700000">
              <a:off x="5493297" y="212894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1249B96C-E669-AB61-EF98-3964D0F754C9}"/>
                </a:ext>
              </a:extLst>
            </p:cNvPr>
            <p:cNvSpPr/>
            <p:nvPr/>
          </p:nvSpPr>
          <p:spPr>
            <a:xfrm rot="-2700000">
              <a:off x="4836346" y="27858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3C8E4710-90D9-17BA-DF56-6814DC74CC83}"/>
                </a:ext>
              </a:extLst>
            </p:cNvPr>
            <p:cNvSpPr/>
            <p:nvPr/>
          </p:nvSpPr>
          <p:spPr>
            <a:xfrm rot="-2700000">
              <a:off x="5566287" y="205594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385FD51A-A65A-9F9C-0847-0B40AD9E326C}"/>
                </a:ext>
              </a:extLst>
            </p:cNvPr>
            <p:cNvSpPr/>
            <p:nvPr/>
          </p:nvSpPr>
          <p:spPr>
            <a:xfrm rot="-2700000">
              <a:off x="5128311" y="249397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4C27D8EE-A341-3A3C-F63A-B20E05AC71E6}"/>
                </a:ext>
              </a:extLst>
            </p:cNvPr>
            <p:cNvSpPr/>
            <p:nvPr/>
          </p:nvSpPr>
          <p:spPr>
            <a:xfrm rot="-2700000">
              <a:off x="5201320" y="242090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A619A3CB-2628-1A38-7419-A2746DCD7208}"/>
                </a:ext>
              </a:extLst>
            </p:cNvPr>
            <p:cNvSpPr/>
            <p:nvPr/>
          </p:nvSpPr>
          <p:spPr>
            <a:xfrm rot="-2700000">
              <a:off x="5055333" y="256689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A913A002-A205-C494-2C80-74E0B64A02D0}"/>
                </a:ext>
              </a:extLst>
            </p:cNvPr>
            <p:cNvSpPr/>
            <p:nvPr/>
          </p:nvSpPr>
          <p:spPr>
            <a:xfrm>
              <a:off x="5644575" y="1975651"/>
              <a:ext cx="30246" cy="31052"/>
            </a:xfrm>
            <a:custGeom>
              <a:avLst/>
              <a:gdLst>
                <a:gd name="connsiteX0" fmla="*/ 4561 w 30246"/>
                <a:gd name="connsiteY0" fmla="*/ 31053 h 31052"/>
                <a:gd name="connsiteX1" fmla="*/ 30246 w 30246"/>
                <a:gd name="connsiteY1" fmla="*/ 5368 h 31052"/>
                <a:gd name="connsiteX2" fmla="*/ 26491 w 30246"/>
                <a:gd name="connsiteY2" fmla="*/ 0 h 31052"/>
                <a:gd name="connsiteX3" fmla="*/ 0 w 30246"/>
                <a:gd name="connsiteY3" fmla="*/ 26491 h 31052"/>
                <a:gd name="connsiteX4" fmla="*/ 4561 w 30246"/>
                <a:gd name="connsiteY4" fmla="*/ 31053 h 3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46" h="31052">
                  <a:moveTo>
                    <a:pt x="4561" y="31053"/>
                  </a:moveTo>
                  <a:lnTo>
                    <a:pt x="30246" y="5368"/>
                  </a:lnTo>
                  <a:cubicBezTo>
                    <a:pt x="28995" y="3581"/>
                    <a:pt x="27762" y="1768"/>
                    <a:pt x="26491" y="0"/>
                  </a:cubicBezTo>
                  <a:lnTo>
                    <a:pt x="0" y="26491"/>
                  </a:lnTo>
                  <a:lnTo>
                    <a:pt x="4561" y="31053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1E077779-9411-0599-1694-B05A9F42D240}"/>
                </a:ext>
              </a:extLst>
            </p:cNvPr>
            <p:cNvSpPr/>
            <p:nvPr/>
          </p:nvSpPr>
          <p:spPr>
            <a:xfrm rot="-2700000">
              <a:off x="4909342" y="27128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8B1CAE14-45B7-05BA-DEE4-A2802BBD98C6}"/>
                </a:ext>
              </a:extLst>
            </p:cNvPr>
            <p:cNvSpPr/>
            <p:nvPr/>
          </p:nvSpPr>
          <p:spPr>
            <a:xfrm rot="-2700000">
              <a:off x="4957383" y="276092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99A8DAD2-BFCF-C0F4-D9F9-CD061E909727}"/>
                </a:ext>
              </a:extLst>
            </p:cNvPr>
            <p:cNvSpPr/>
            <p:nvPr/>
          </p:nvSpPr>
          <p:spPr>
            <a:xfrm rot="-2700000">
              <a:off x="5030373" y="268792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712CAB23-47BF-8465-034B-40DCA5ED83B5}"/>
                </a:ext>
              </a:extLst>
            </p:cNvPr>
            <p:cNvSpPr/>
            <p:nvPr/>
          </p:nvSpPr>
          <p:spPr>
            <a:xfrm rot="-2700486">
              <a:off x="5176380" y="254185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248FCFC5-C969-F946-E947-041FFA74C4FC}"/>
                </a:ext>
              </a:extLst>
            </p:cNvPr>
            <p:cNvSpPr/>
            <p:nvPr/>
          </p:nvSpPr>
          <p:spPr>
            <a:xfrm rot="-2700000">
              <a:off x="5103368" y="26149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4C249B5C-01A8-838E-EB4D-8AE2914B49CC}"/>
                </a:ext>
              </a:extLst>
            </p:cNvPr>
            <p:cNvSpPr/>
            <p:nvPr/>
          </p:nvSpPr>
          <p:spPr>
            <a:xfrm rot="-2700486">
              <a:off x="5468337" y="224987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36BA7003-93D4-C70A-EEC8-69F0BAF086A2}"/>
                </a:ext>
              </a:extLst>
            </p:cNvPr>
            <p:cNvSpPr/>
            <p:nvPr/>
          </p:nvSpPr>
          <p:spPr>
            <a:xfrm rot="-2700000">
              <a:off x="5249348" y="246902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EC320120-A50D-AFBD-C4D5-974FB4E93B19}"/>
                </a:ext>
              </a:extLst>
            </p:cNvPr>
            <p:cNvSpPr/>
            <p:nvPr/>
          </p:nvSpPr>
          <p:spPr>
            <a:xfrm rot="-2700000">
              <a:off x="5541336" y="217697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375C140F-9311-AF11-A414-8491615650D4}"/>
                </a:ext>
              </a:extLst>
            </p:cNvPr>
            <p:cNvSpPr/>
            <p:nvPr/>
          </p:nvSpPr>
          <p:spPr>
            <a:xfrm rot="-2700000">
              <a:off x="5322347" y="239595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1754EBCB-F964-15AB-E281-F6A10532AA6C}"/>
                </a:ext>
              </a:extLst>
            </p:cNvPr>
            <p:cNvSpPr/>
            <p:nvPr/>
          </p:nvSpPr>
          <p:spPr>
            <a:xfrm rot="-2700000">
              <a:off x="5395348" y="23228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AEECD0A8-CE83-5D80-936F-7D966D400377}"/>
                </a:ext>
              </a:extLst>
            </p:cNvPr>
            <p:cNvSpPr/>
            <p:nvPr/>
          </p:nvSpPr>
          <p:spPr>
            <a:xfrm rot="-2700000">
              <a:off x="4884387" y="28339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F88F462E-1BA0-76A7-A283-A7F95035CC71}"/>
                </a:ext>
              </a:extLst>
            </p:cNvPr>
            <p:cNvSpPr/>
            <p:nvPr/>
          </p:nvSpPr>
          <p:spPr>
            <a:xfrm rot="-2700000">
              <a:off x="5614323" y="210398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87EB785A-8045-24C6-AE83-E6343B920B7D}"/>
                </a:ext>
              </a:extLst>
            </p:cNvPr>
            <p:cNvSpPr/>
            <p:nvPr/>
          </p:nvSpPr>
          <p:spPr>
            <a:xfrm rot="-2700000">
              <a:off x="5589372" y="222501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C2DC985C-7BCC-098F-BDB4-8CA056424E6B}"/>
                </a:ext>
              </a:extLst>
            </p:cNvPr>
            <p:cNvSpPr/>
            <p:nvPr/>
          </p:nvSpPr>
          <p:spPr>
            <a:xfrm rot="-2700000">
              <a:off x="4932424" y="288194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6BFEBF13-2B27-B629-6BEB-05C73DBF6316}"/>
                </a:ext>
              </a:extLst>
            </p:cNvPr>
            <p:cNvSpPr/>
            <p:nvPr/>
          </p:nvSpPr>
          <p:spPr>
            <a:xfrm rot="-2700000">
              <a:off x="5516381" y="229807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E7D8DF8A-8AEF-C211-E611-DF30396F5A95}"/>
                </a:ext>
              </a:extLst>
            </p:cNvPr>
            <p:cNvSpPr/>
            <p:nvPr/>
          </p:nvSpPr>
          <p:spPr>
            <a:xfrm rot="-2700000">
              <a:off x="5443380" y="237092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DB4F3829-5248-F46A-A8BB-B4CECA405857}"/>
                </a:ext>
              </a:extLst>
            </p:cNvPr>
            <p:cNvSpPr/>
            <p:nvPr/>
          </p:nvSpPr>
          <p:spPr>
            <a:xfrm rot="-2700000">
              <a:off x="5005415" y="28089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6EA64CC0-721E-855C-FB63-AFBF0F31E9BF}"/>
                </a:ext>
              </a:extLst>
            </p:cNvPr>
            <p:cNvSpPr/>
            <p:nvPr/>
          </p:nvSpPr>
          <p:spPr>
            <a:xfrm rot="-2700000">
              <a:off x="5662365" y="21520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24124305-0EE7-F8AE-C4F7-BDA2B22419E2}"/>
                </a:ext>
              </a:extLst>
            </p:cNvPr>
            <p:cNvSpPr/>
            <p:nvPr/>
          </p:nvSpPr>
          <p:spPr>
            <a:xfrm rot="-2700000">
              <a:off x="5151400" y="266297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0999337E-D735-62DE-B604-53A858552D47}"/>
                </a:ext>
              </a:extLst>
            </p:cNvPr>
            <p:cNvSpPr/>
            <p:nvPr/>
          </p:nvSpPr>
          <p:spPr>
            <a:xfrm rot="-2700000">
              <a:off x="5224396" y="25899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A65226A3-EB6E-980B-C161-93C714B0DB49}"/>
                </a:ext>
              </a:extLst>
            </p:cNvPr>
            <p:cNvSpPr/>
            <p:nvPr/>
          </p:nvSpPr>
          <p:spPr>
            <a:xfrm rot="-2700000">
              <a:off x="5297399" y="251690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51EC3DD9-57D2-68AB-3A8A-1B70FD24C69C}"/>
                </a:ext>
              </a:extLst>
            </p:cNvPr>
            <p:cNvSpPr/>
            <p:nvPr/>
          </p:nvSpPr>
          <p:spPr>
            <a:xfrm rot="-2700000">
              <a:off x="5370394" y="244391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112ED575-40D6-ADBE-D668-775A81574143}"/>
                </a:ext>
              </a:extLst>
            </p:cNvPr>
            <p:cNvSpPr/>
            <p:nvPr/>
          </p:nvSpPr>
          <p:spPr>
            <a:xfrm rot="-2700000">
              <a:off x="5078415" y="2735966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6446FFBB-887D-1482-76F7-471EBD424BF7}"/>
                </a:ext>
              </a:extLst>
            </p:cNvPr>
            <p:cNvSpPr/>
            <p:nvPr/>
          </p:nvSpPr>
          <p:spPr>
            <a:xfrm rot="-2700000">
              <a:off x="5126440" y="2784000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ED814632-A9BB-E98E-937D-9AD3A9D3DB12}"/>
                </a:ext>
              </a:extLst>
            </p:cNvPr>
            <p:cNvSpPr/>
            <p:nvPr/>
          </p:nvSpPr>
          <p:spPr>
            <a:xfrm rot="-2700486">
              <a:off x="5564408" y="234594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5DD8D154-06A0-BFF9-C89E-D55099E3A137}"/>
                </a:ext>
              </a:extLst>
            </p:cNvPr>
            <p:cNvSpPr/>
            <p:nvPr/>
          </p:nvSpPr>
          <p:spPr>
            <a:xfrm rot="-2700000">
              <a:off x="5637410" y="227313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0BC3CE18-DDEE-E9D3-2413-35436B3ADB60}"/>
                </a:ext>
              </a:extLst>
            </p:cNvPr>
            <p:cNvSpPr/>
            <p:nvPr/>
          </p:nvSpPr>
          <p:spPr>
            <a:xfrm rot="-2700000">
              <a:off x="5491419" y="241895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A7871A7C-C10D-4A8A-4473-4484537951E3}"/>
                </a:ext>
              </a:extLst>
            </p:cNvPr>
            <p:cNvSpPr/>
            <p:nvPr/>
          </p:nvSpPr>
          <p:spPr>
            <a:xfrm rot="-2700000">
              <a:off x="5272437" y="263801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19950504-2343-72C2-3779-01AE500BD3B9}"/>
                </a:ext>
              </a:extLst>
            </p:cNvPr>
            <p:cNvSpPr/>
            <p:nvPr/>
          </p:nvSpPr>
          <p:spPr>
            <a:xfrm rot="-2700000">
              <a:off x="5710400" y="220005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80A3FDA7-C11D-229F-60A1-40FC5CCD302D}"/>
                </a:ext>
              </a:extLst>
            </p:cNvPr>
            <p:cNvSpPr/>
            <p:nvPr/>
          </p:nvSpPr>
          <p:spPr>
            <a:xfrm rot="-2700000">
              <a:off x="5199461" y="271093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D4B30A51-517E-0A87-EF4A-E10439BA5109}"/>
                </a:ext>
              </a:extLst>
            </p:cNvPr>
            <p:cNvSpPr/>
            <p:nvPr/>
          </p:nvSpPr>
          <p:spPr>
            <a:xfrm rot="-2700000">
              <a:off x="5418419" y="249202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4550E2D2-F1FD-06E5-BF19-9FEFB169B685}"/>
                </a:ext>
              </a:extLst>
            </p:cNvPr>
            <p:cNvSpPr/>
            <p:nvPr/>
          </p:nvSpPr>
          <p:spPr>
            <a:xfrm rot="-2700000">
              <a:off x="5345423" y="256502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887B1170-2641-386E-2B00-E423ECDD8C83}"/>
                </a:ext>
              </a:extLst>
            </p:cNvPr>
            <p:cNvSpPr/>
            <p:nvPr/>
          </p:nvSpPr>
          <p:spPr>
            <a:xfrm rot="-2700000">
              <a:off x="5053456" y="285699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62273573-D8AD-547A-0B68-887B47DE62C9}"/>
                </a:ext>
              </a:extLst>
            </p:cNvPr>
            <p:cNvSpPr/>
            <p:nvPr/>
          </p:nvSpPr>
          <p:spPr>
            <a:xfrm rot="-2700000">
              <a:off x="4980460" y="292998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B3245F02-E7DD-49E4-2B27-831E3BE38DBA}"/>
                </a:ext>
              </a:extLst>
            </p:cNvPr>
            <p:cNvSpPr/>
            <p:nvPr/>
          </p:nvSpPr>
          <p:spPr>
            <a:xfrm rot="-2700000">
              <a:off x="5539451" y="246699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EE40738E-E73C-2842-E7F8-53AEAE82A903}"/>
                </a:ext>
              </a:extLst>
            </p:cNvPr>
            <p:cNvSpPr/>
            <p:nvPr/>
          </p:nvSpPr>
          <p:spPr>
            <a:xfrm rot="-2700000">
              <a:off x="5101488" y="290502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41AA30EB-730D-514E-2F61-713513084F14}"/>
                </a:ext>
              </a:extLst>
            </p:cNvPr>
            <p:cNvSpPr/>
            <p:nvPr/>
          </p:nvSpPr>
          <p:spPr>
            <a:xfrm rot="-2700000">
              <a:off x="5685452" y="232117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E4DC9D33-3A43-31B6-968C-5B60994A36E3}"/>
                </a:ext>
              </a:extLst>
            </p:cNvPr>
            <p:cNvSpPr/>
            <p:nvPr/>
          </p:nvSpPr>
          <p:spPr>
            <a:xfrm rot="-2700000">
              <a:off x="5028492" y="297802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0C21705B-15F2-309D-F05A-E9D9DCDA6E1A}"/>
                </a:ext>
              </a:extLst>
            </p:cNvPr>
            <p:cNvSpPr/>
            <p:nvPr/>
          </p:nvSpPr>
          <p:spPr>
            <a:xfrm rot="-2700000">
              <a:off x="5174477" y="283203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5B9E3F72-1957-3173-FA05-05AFA3921F8A}"/>
                </a:ext>
              </a:extLst>
            </p:cNvPr>
            <p:cNvSpPr/>
            <p:nvPr/>
          </p:nvSpPr>
          <p:spPr>
            <a:xfrm rot="-2700000">
              <a:off x="5612452" y="239416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C75F5C10-488D-904A-B8EA-A8E5CC459D37}"/>
                </a:ext>
              </a:extLst>
            </p:cNvPr>
            <p:cNvSpPr/>
            <p:nvPr/>
          </p:nvSpPr>
          <p:spPr>
            <a:xfrm rot="-2700000">
              <a:off x="5466455" y="254007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BFFF4135-EE2C-14C7-65F3-7E0C3414EF77}"/>
                </a:ext>
              </a:extLst>
            </p:cNvPr>
            <p:cNvSpPr/>
            <p:nvPr/>
          </p:nvSpPr>
          <p:spPr>
            <a:xfrm rot="-2700000">
              <a:off x="5758432" y="224809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EF006DDD-9BF3-6D11-1C8C-8B0632D4E151}"/>
                </a:ext>
              </a:extLst>
            </p:cNvPr>
            <p:cNvSpPr/>
            <p:nvPr/>
          </p:nvSpPr>
          <p:spPr>
            <a:xfrm rot="-2700000">
              <a:off x="5393470" y="261306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06CEDB7F-6C97-2320-A666-5E5280440781}"/>
                </a:ext>
              </a:extLst>
            </p:cNvPr>
            <p:cNvSpPr/>
            <p:nvPr/>
          </p:nvSpPr>
          <p:spPr>
            <a:xfrm rot="-2700486">
              <a:off x="5320485" y="26859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74E43E91-B768-CAC3-6C96-FB01842B35E9}"/>
                </a:ext>
              </a:extLst>
            </p:cNvPr>
            <p:cNvSpPr/>
            <p:nvPr/>
          </p:nvSpPr>
          <p:spPr>
            <a:xfrm rot="-2700000">
              <a:off x="5247493" y="27589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6A0069CC-2900-3B2C-24E1-0E4EA9D36D5A}"/>
                </a:ext>
              </a:extLst>
            </p:cNvPr>
            <p:cNvSpPr/>
            <p:nvPr/>
          </p:nvSpPr>
          <p:spPr>
            <a:xfrm rot="-2700000">
              <a:off x="5514496" y="258810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5331E5B9-E2BE-0A53-F68B-7C4EBBE74D62}"/>
                </a:ext>
              </a:extLst>
            </p:cNvPr>
            <p:cNvSpPr/>
            <p:nvPr/>
          </p:nvSpPr>
          <p:spPr>
            <a:xfrm rot="-2700000">
              <a:off x="5660491" y="244220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A3D19373-0149-D9E2-ED6F-6AB6C2B7256A}"/>
                </a:ext>
              </a:extLst>
            </p:cNvPr>
            <p:cNvSpPr/>
            <p:nvPr/>
          </p:nvSpPr>
          <p:spPr>
            <a:xfrm rot="-2700000">
              <a:off x="5441513" y="266101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7C4FCC84-6888-BA1E-CF0A-B56F79624A2F}"/>
                </a:ext>
              </a:extLst>
            </p:cNvPr>
            <p:cNvSpPr/>
            <p:nvPr/>
          </p:nvSpPr>
          <p:spPr>
            <a:xfrm>
              <a:off x="5884770" y="2218117"/>
              <a:ext cx="31213" cy="28768"/>
            </a:xfrm>
            <a:custGeom>
              <a:avLst/>
              <a:gdLst>
                <a:gd name="connsiteX0" fmla="*/ 4555 w 31213"/>
                <a:gd name="connsiteY0" fmla="*/ 28769 h 28768"/>
                <a:gd name="connsiteX1" fmla="*/ 31214 w 31213"/>
                <a:gd name="connsiteY1" fmla="*/ 2110 h 28768"/>
                <a:gd name="connsiteX2" fmla="*/ 24207 w 31213"/>
                <a:gd name="connsiteY2" fmla="*/ 0 h 28768"/>
                <a:gd name="connsiteX3" fmla="*/ 0 w 31213"/>
                <a:gd name="connsiteY3" fmla="*/ 24207 h 28768"/>
                <a:gd name="connsiteX4" fmla="*/ 4555 w 31213"/>
                <a:gd name="connsiteY4" fmla="*/ 28769 h 2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13" h="28768">
                  <a:moveTo>
                    <a:pt x="4555" y="28769"/>
                  </a:moveTo>
                  <a:lnTo>
                    <a:pt x="31214" y="2110"/>
                  </a:lnTo>
                  <a:cubicBezTo>
                    <a:pt x="28872" y="1445"/>
                    <a:pt x="26536" y="742"/>
                    <a:pt x="24207" y="0"/>
                  </a:cubicBezTo>
                  <a:lnTo>
                    <a:pt x="0" y="24207"/>
                  </a:lnTo>
                  <a:lnTo>
                    <a:pt x="4555" y="28769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1A7C63B8-A1D2-7E9E-6ABE-2669A03B7874}"/>
                </a:ext>
              </a:extLst>
            </p:cNvPr>
            <p:cNvSpPr/>
            <p:nvPr/>
          </p:nvSpPr>
          <p:spPr>
            <a:xfrm rot="-2700000">
              <a:off x="5806475" y="229612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DF28EB16-67EC-633E-5521-36CB45318598}"/>
                </a:ext>
              </a:extLst>
            </p:cNvPr>
            <p:cNvSpPr/>
            <p:nvPr/>
          </p:nvSpPr>
          <p:spPr>
            <a:xfrm rot="-2700000">
              <a:off x="5733491" y="236920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6D0875D4-3DA9-E124-AFFA-0016531097B1}"/>
                </a:ext>
              </a:extLst>
            </p:cNvPr>
            <p:cNvSpPr/>
            <p:nvPr/>
          </p:nvSpPr>
          <p:spPr>
            <a:xfrm rot="-2700486">
              <a:off x="5368532" y="273398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06367CCA-DC1C-54F0-DFB8-24D8BA18E09E}"/>
                </a:ext>
              </a:extLst>
            </p:cNvPr>
            <p:cNvSpPr/>
            <p:nvPr/>
          </p:nvSpPr>
          <p:spPr>
            <a:xfrm rot="-2700000">
              <a:off x="5222524" y="288006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6E58003D-2582-143F-9D6C-2EA8DD0E3C4C}"/>
                </a:ext>
              </a:extLst>
            </p:cNvPr>
            <p:cNvSpPr/>
            <p:nvPr/>
          </p:nvSpPr>
          <p:spPr>
            <a:xfrm rot="-2700000">
              <a:off x="5295529" y="280700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A4152CE7-B8B4-7D34-BF7C-5E55243B5CE0}"/>
                </a:ext>
              </a:extLst>
            </p:cNvPr>
            <p:cNvSpPr/>
            <p:nvPr/>
          </p:nvSpPr>
          <p:spPr>
            <a:xfrm rot="-2700000">
              <a:off x="5076533" y="30260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D8DC3C45-8DEB-C727-05DE-1A8A491DB5D9}"/>
                </a:ext>
              </a:extLst>
            </p:cNvPr>
            <p:cNvSpPr/>
            <p:nvPr/>
          </p:nvSpPr>
          <p:spPr>
            <a:xfrm rot="-2700000">
              <a:off x="5149529" y="295306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DB6DB8BD-A748-7534-9E89-1637EF4F48BA}"/>
                </a:ext>
              </a:extLst>
            </p:cNvPr>
            <p:cNvSpPr/>
            <p:nvPr/>
          </p:nvSpPr>
          <p:spPr>
            <a:xfrm rot="-2700000">
              <a:off x="5587490" y="251502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5DFE314B-C462-0E37-CF36-AA85A31DDDEA}"/>
                </a:ext>
              </a:extLst>
            </p:cNvPr>
            <p:cNvSpPr/>
            <p:nvPr/>
          </p:nvSpPr>
          <p:spPr>
            <a:xfrm rot="-2700000">
              <a:off x="5270554" y="292811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D5DC1CE1-FDD5-28BA-6FFC-7C4A8B57B564}"/>
                </a:ext>
              </a:extLst>
            </p:cNvPr>
            <p:cNvSpPr/>
            <p:nvPr/>
          </p:nvSpPr>
          <p:spPr>
            <a:xfrm rot="-2700000">
              <a:off x="5781525" y="241725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7057FC2F-02AA-A863-E871-E1D64086AE50}"/>
                </a:ext>
              </a:extLst>
            </p:cNvPr>
            <p:cNvSpPr/>
            <p:nvPr/>
          </p:nvSpPr>
          <p:spPr>
            <a:xfrm rot="-2700000">
              <a:off x="5708527" y="2490160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0DF59410-EA5C-148B-BF7F-9F2C6924ED06}"/>
                </a:ext>
              </a:extLst>
            </p:cNvPr>
            <p:cNvSpPr/>
            <p:nvPr/>
          </p:nvSpPr>
          <p:spPr>
            <a:xfrm rot="-2700486">
              <a:off x="5416562" y="278201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01FD4E52-4A02-3AA3-9506-2B3D80E1B24C}"/>
                </a:ext>
              </a:extLst>
            </p:cNvPr>
            <p:cNvSpPr/>
            <p:nvPr/>
          </p:nvSpPr>
          <p:spPr>
            <a:xfrm rot="-2700000">
              <a:off x="5197570" y="300111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D63C1855-758E-0CEC-ADDA-A60058C65043}"/>
                </a:ext>
              </a:extLst>
            </p:cNvPr>
            <p:cNvSpPr/>
            <p:nvPr/>
          </p:nvSpPr>
          <p:spPr>
            <a:xfrm rot="-2700000">
              <a:off x="5124570" y="30740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AA0B229A-A8F0-64C9-BD71-BEA40ACC5B1E}"/>
                </a:ext>
              </a:extLst>
            </p:cNvPr>
            <p:cNvSpPr/>
            <p:nvPr/>
          </p:nvSpPr>
          <p:spPr>
            <a:xfrm rot="-2700000">
              <a:off x="5343551" y="28551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1B6960AB-FCAF-88DA-09C7-FCFCAEEC19CE}"/>
                </a:ext>
              </a:extLst>
            </p:cNvPr>
            <p:cNvSpPr/>
            <p:nvPr/>
          </p:nvSpPr>
          <p:spPr>
            <a:xfrm rot="-2700000">
              <a:off x="5854510" y="23441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002B83DA-BDED-646C-1027-C04141F52866}"/>
                </a:ext>
              </a:extLst>
            </p:cNvPr>
            <p:cNvSpPr/>
            <p:nvPr/>
          </p:nvSpPr>
          <p:spPr>
            <a:xfrm rot="-2700000">
              <a:off x="5927500" y="227117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1C3CBDF4-0865-9598-5A5A-80C378F0F1B5}"/>
                </a:ext>
              </a:extLst>
            </p:cNvPr>
            <p:cNvSpPr/>
            <p:nvPr/>
          </p:nvSpPr>
          <p:spPr>
            <a:xfrm rot="-2700000">
              <a:off x="5562539" y="26360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C2886A19-2C6F-2380-0697-EE3ECBE44435}"/>
                </a:ext>
              </a:extLst>
            </p:cNvPr>
            <p:cNvSpPr/>
            <p:nvPr/>
          </p:nvSpPr>
          <p:spPr>
            <a:xfrm rot="-2700000">
              <a:off x="5489550" y="270905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B5867615-8789-8929-6817-F96CA2C1E0A5}"/>
                </a:ext>
              </a:extLst>
            </p:cNvPr>
            <p:cNvSpPr/>
            <p:nvPr/>
          </p:nvSpPr>
          <p:spPr>
            <a:xfrm rot="-2700000">
              <a:off x="5635525" y="256306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66ACF37A-6DEB-87BE-046E-8A9B51259319}"/>
                </a:ext>
              </a:extLst>
            </p:cNvPr>
            <p:cNvSpPr/>
            <p:nvPr/>
          </p:nvSpPr>
          <p:spPr>
            <a:xfrm rot="-2700000">
              <a:off x="5245602" y="304914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4F590E68-11EC-5410-8967-76E6F1F4F226}"/>
                </a:ext>
              </a:extLst>
            </p:cNvPr>
            <p:cNvSpPr/>
            <p:nvPr/>
          </p:nvSpPr>
          <p:spPr>
            <a:xfrm rot="-2700000">
              <a:off x="6121524" y="21732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9C09D748-E311-C4FC-E69F-AEA323340EC5}"/>
                </a:ext>
              </a:extLst>
            </p:cNvPr>
            <p:cNvSpPr/>
            <p:nvPr/>
          </p:nvSpPr>
          <p:spPr>
            <a:xfrm rot="-2700000">
              <a:off x="6194524" y="21002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2FA6AD33-4C7D-77BE-8892-85BD5D98751D}"/>
                </a:ext>
              </a:extLst>
            </p:cNvPr>
            <p:cNvSpPr/>
            <p:nvPr/>
          </p:nvSpPr>
          <p:spPr>
            <a:xfrm rot="-2700000">
              <a:off x="6048536" y="224621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6E5DD1FA-290B-9A78-F211-A7E941499702}"/>
                </a:ext>
              </a:extLst>
            </p:cNvPr>
            <p:cNvSpPr/>
            <p:nvPr/>
          </p:nvSpPr>
          <p:spPr>
            <a:xfrm rot="-2700000">
              <a:off x="5829562" y="246528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AA175F44-1939-001F-6EF8-CB92A619B3D6}"/>
                </a:ext>
              </a:extLst>
            </p:cNvPr>
            <p:cNvSpPr/>
            <p:nvPr/>
          </p:nvSpPr>
          <p:spPr>
            <a:xfrm rot="-2700000">
              <a:off x="6267511" y="2027242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6FBD1A03-26C3-101B-4E3C-739CC38EA3B9}"/>
                </a:ext>
              </a:extLst>
            </p:cNvPr>
            <p:cNvSpPr/>
            <p:nvPr/>
          </p:nvSpPr>
          <p:spPr>
            <a:xfrm rot="-2700000">
              <a:off x="5172606" y="31221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C0CD17F6-262F-AFE4-34C7-49A17FE6B901}"/>
                </a:ext>
              </a:extLst>
            </p:cNvPr>
            <p:cNvSpPr/>
            <p:nvPr/>
          </p:nvSpPr>
          <p:spPr>
            <a:xfrm rot="-2700000">
              <a:off x="5902547" y="239221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E9270844-3820-2D6D-2E32-ABB3DF1EC773}"/>
                </a:ext>
              </a:extLst>
            </p:cNvPr>
            <p:cNvSpPr/>
            <p:nvPr/>
          </p:nvSpPr>
          <p:spPr>
            <a:xfrm rot="-2700000">
              <a:off x="5975542" y="23192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85589F86-69EC-4214-3DDE-02F0ED7FC44F}"/>
                </a:ext>
              </a:extLst>
            </p:cNvPr>
            <p:cNvSpPr/>
            <p:nvPr/>
          </p:nvSpPr>
          <p:spPr>
            <a:xfrm rot="-2700000">
              <a:off x="5683562" y="261109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7F8C3C14-7FEB-7DEB-0889-C333403DE7B0}"/>
                </a:ext>
              </a:extLst>
            </p:cNvPr>
            <p:cNvSpPr/>
            <p:nvPr/>
          </p:nvSpPr>
          <p:spPr>
            <a:xfrm rot="-2700000">
              <a:off x="5318593" y="297614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6D38C9AF-36DF-CEE6-7C5A-124292375DF7}"/>
                </a:ext>
              </a:extLst>
            </p:cNvPr>
            <p:cNvSpPr/>
            <p:nvPr/>
          </p:nvSpPr>
          <p:spPr>
            <a:xfrm rot="-2700000">
              <a:off x="5610571" y="268409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DFFE11FC-5D48-5371-7893-3555EDC07913}"/>
                </a:ext>
              </a:extLst>
            </p:cNvPr>
            <p:cNvSpPr/>
            <p:nvPr/>
          </p:nvSpPr>
          <p:spPr>
            <a:xfrm rot="-2700000">
              <a:off x="5537586" y="27570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C85CF163-8A14-8072-5FE2-60E6E2CB57D9}"/>
                </a:ext>
              </a:extLst>
            </p:cNvPr>
            <p:cNvSpPr/>
            <p:nvPr/>
          </p:nvSpPr>
          <p:spPr>
            <a:xfrm rot="-2700000">
              <a:off x="5391583" y="29031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64AC5801-B7DD-9E12-A739-6ECF15679A5C}"/>
                </a:ext>
              </a:extLst>
            </p:cNvPr>
            <p:cNvSpPr/>
            <p:nvPr/>
          </p:nvSpPr>
          <p:spPr>
            <a:xfrm rot="-2700000">
              <a:off x="5464584" y="28301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659B065F-380F-1568-880B-0056F8CF0CC4}"/>
                </a:ext>
              </a:extLst>
            </p:cNvPr>
            <p:cNvSpPr/>
            <p:nvPr/>
          </p:nvSpPr>
          <p:spPr>
            <a:xfrm rot="-2700000">
              <a:off x="5756559" y="253819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12EC7258-03E7-C7B8-B478-096569A75A7B}"/>
                </a:ext>
              </a:extLst>
            </p:cNvPr>
            <p:cNvSpPr/>
            <p:nvPr/>
          </p:nvSpPr>
          <p:spPr>
            <a:xfrm rot="-2700000">
              <a:off x="6096564" y="2294257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DB18CC07-B35C-DC04-68E1-4AC8FD6391D8}"/>
                </a:ext>
              </a:extLst>
            </p:cNvPr>
            <p:cNvSpPr/>
            <p:nvPr/>
          </p:nvSpPr>
          <p:spPr>
            <a:xfrm rot="-2700000">
              <a:off x="6169565" y="222126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99D6F519-5721-31F6-0653-CD4E6B448D02}"/>
                </a:ext>
              </a:extLst>
            </p:cNvPr>
            <p:cNvSpPr/>
            <p:nvPr/>
          </p:nvSpPr>
          <p:spPr>
            <a:xfrm rot="-2700000">
              <a:off x="6242556" y="214827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9713BEDA-73F0-98CF-7DC5-2001EBB90C2B}"/>
                </a:ext>
              </a:extLst>
            </p:cNvPr>
            <p:cNvSpPr/>
            <p:nvPr/>
          </p:nvSpPr>
          <p:spPr>
            <a:xfrm rot="-2700000">
              <a:off x="6023572" y="236724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05DF337E-E18C-DA04-E6C7-2A95CCBA8415}"/>
                </a:ext>
              </a:extLst>
            </p:cNvPr>
            <p:cNvSpPr/>
            <p:nvPr/>
          </p:nvSpPr>
          <p:spPr>
            <a:xfrm rot="-2700000">
              <a:off x="5658600" y="273221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9A3B9D19-22DC-A273-2A8F-C38D95EC4389}"/>
                </a:ext>
              </a:extLst>
            </p:cNvPr>
            <p:cNvSpPr/>
            <p:nvPr/>
          </p:nvSpPr>
          <p:spPr>
            <a:xfrm rot="-2700000">
              <a:off x="5366628" y="302418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F5BD3DF6-83BE-4841-453E-85981E3D9561}"/>
                </a:ext>
              </a:extLst>
            </p:cNvPr>
            <p:cNvSpPr/>
            <p:nvPr/>
          </p:nvSpPr>
          <p:spPr>
            <a:xfrm rot="-2700000">
              <a:off x="5293639" y="30971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980B31FC-5F19-BA41-3804-4F3FB8E938B6}"/>
                </a:ext>
              </a:extLst>
            </p:cNvPr>
            <p:cNvSpPr/>
            <p:nvPr/>
          </p:nvSpPr>
          <p:spPr>
            <a:xfrm rot="-2700000">
              <a:off x="5439620" y="295119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FAAF955F-77EE-E055-1EF6-659C6F1C29E1}"/>
                </a:ext>
              </a:extLst>
            </p:cNvPr>
            <p:cNvSpPr/>
            <p:nvPr/>
          </p:nvSpPr>
          <p:spPr>
            <a:xfrm rot="-2700000">
              <a:off x="6315553" y="20752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BF8460BD-5169-E5D1-D579-0F7B3EE76EEA}"/>
                </a:ext>
              </a:extLst>
            </p:cNvPr>
            <p:cNvSpPr/>
            <p:nvPr/>
          </p:nvSpPr>
          <p:spPr>
            <a:xfrm rot="-2700000">
              <a:off x="6388541" y="200228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216A6936-67B0-18F0-8A80-C1B7F649A213}"/>
                </a:ext>
              </a:extLst>
            </p:cNvPr>
            <p:cNvSpPr/>
            <p:nvPr/>
          </p:nvSpPr>
          <p:spPr>
            <a:xfrm rot="-2700000">
              <a:off x="5731595" y="265922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8099AFE0-FC7B-57EF-58A1-B3A50C31F797}"/>
                </a:ext>
              </a:extLst>
            </p:cNvPr>
            <p:cNvSpPr/>
            <p:nvPr/>
          </p:nvSpPr>
          <p:spPr>
            <a:xfrm rot="-2700000">
              <a:off x="5585611" y="280520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99605B00-0955-8536-1564-90CDC1A527C2}"/>
                </a:ext>
              </a:extLst>
            </p:cNvPr>
            <p:cNvSpPr/>
            <p:nvPr/>
          </p:nvSpPr>
          <p:spPr>
            <a:xfrm rot="-2700000">
              <a:off x="5804594" y="258623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5CF06DBD-2C99-A90C-F622-614C61BAA534}"/>
                </a:ext>
              </a:extLst>
            </p:cNvPr>
            <p:cNvSpPr/>
            <p:nvPr/>
          </p:nvSpPr>
          <p:spPr>
            <a:xfrm rot="-2700000">
              <a:off x="5512616" y="28782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7FB9804D-E153-C9AC-451F-AF9C5E84B35D}"/>
                </a:ext>
              </a:extLst>
            </p:cNvPr>
            <p:cNvSpPr/>
            <p:nvPr/>
          </p:nvSpPr>
          <p:spPr>
            <a:xfrm rot="-2700000">
              <a:off x="5950577" y="244024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E52FC30A-B869-156C-B1B8-118ADE683042}"/>
                </a:ext>
              </a:extLst>
            </p:cNvPr>
            <p:cNvSpPr/>
            <p:nvPr/>
          </p:nvSpPr>
          <p:spPr>
            <a:xfrm rot="-2700000">
              <a:off x="5877597" y="251333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3F30A7BF-3B4B-6C54-F2E7-0F44DC9942B6}"/>
                </a:ext>
              </a:extLst>
            </p:cNvPr>
            <p:cNvSpPr/>
            <p:nvPr/>
          </p:nvSpPr>
          <p:spPr>
            <a:xfrm rot="-2700000">
              <a:off x="6509577" y="19773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6C81261A-B72D-6DA1-0DCC-3794A73FFA9C}"/>
                </a:ext>
              </a:extLst>
            </p:cNvPr>
            <p:cNvSpPr/>
            <p:nvPr/>
          </p:nvSpPr>
          <p:spPr>
            <a:xfrm rot="-2700000">
              <a:off x="6436582" y="205032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D47B93CC-8C5D-E3AD-5F04-E1282B86BA81}"/>
                </a:ext>
              </a:extLst>
            </p:cNvPr>
            <p:cNvSpPr/>
            <p:nvPr/>
          </p:nvSpPr>
          <p:spPr>
            <a:xfrm rot="-2700000">
              <a:off x="6290588" y="219631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4D2E0999-CF64-6132-774B-DBAE0ADFEEF4}"/>
                </a:ext>
              </a:extLst>
            </p:cNvPr>
            <p:cNvSpPr/>
            <p:nvPr/>
          </p:nvSpPr>
          <p:spPr>
            <a:xfrm rot="-2700000">
              <a:off x="5487657" y="2999229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046493C3-FA86-4401-7BE0-8546C8701A22}"/>
                </a:ext>
              </a:extLst>
            </p:cNvPr>
            <p:cNvSpPr/>
            <p:nvPr/>
          </p:nvSpPr>
          <p:spPr>
            <a:xfrm rot="-2700000">
              <a:off x="5706642" y="278025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3D55E822-D6C0-202D-125F-06657A6E4CEC}"/>
                </a:ext>
              </a:extLst>
            </p:cNvPr>
            <p:cNvSpPr/>
            <p:nvPr/>
          </p:nvSpPr>
          <p:spPr>
            <a:xfrm rot="-2700000">
              <a:off x="6363589" y="212331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532331A9-FCE5-CD0A-380E-19965D895D55}"/>
                </a:ext>
              </a:extLst>
            </p:cNvPr>
            <p:cNvSpPr/>
            <p:nvPr/>
          </p:nvSpPr>
          <p:spPr>
            <a:xfrm rot="-2700000">
              <a:off x="5414660" y="307222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1BD2F1DA-886C-A77A-6FBA-F5031B898016}"/>
                </a:ext>
              </a:extLst>
            </p:cNvPr>
            <p:cNvSpPr/>
            <p:nvPr/>
          </p:nvSpPr>
          <p:spPr>
            <a:xfrm rot="-2700000">
              <a:off x="6217574" y="226921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E50D6F41-2190-1A53-425C-0A84BF84BBDD}"/>
                </a:ext>
              </a:extLst>
            </p:cNvPr>
            <p:cNvSpPr/>
            <p:nvPr/>
          </p:nvSpPr>
          <p:spPr>
            <a:xfrm>
              <a:off x="5346971" y="3127921"/>
              <a:ext cx="41059" cy="40504"/>
            </a:xfrm>
            <a:custGeom>
              <a:avLst/>
              <a:gdLst>
                <a:gd name="connsiteX0" fmla="*/ 36498 w 41059"/>
                <a:gd name="connsiteY0" fmla="*/ 0 h 40504"/>
                <a:gd name="connsiteX1" fmla="*/ 0 w 41059"/>
                <a:gd name="connsiteY1" fmla="*/ 36498 h 40504"/>
                <a:gd name="connsiteX2" fmla="*/ 4007 w 41059"/>
                <a:gd name="connsiteY2" fmla="*/ 40504 h 40504"/>
                <a:gd name="connsiteX3" fmla="*/ 5355 w 41059"/>
                <a:gd name="connsiteY3" fmla="*/ 40266 h 40504"/>
                <a:gd name="connsiteX4" fmla="*/ 41059 w 41059"/>
                <a:gd name="connsiteY4" fmla="*/ 4561 h 40504"/>
                <a:gd name="connsiteX5" fmla="*/ 36498 w 41059"/>
                <a:gd name="connsiteY5" fmla="*/ 0 h 4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059" h="40504">
                  <a:moveTo>
                    <a:pt x="36498" y="0"/>
                  </a:moveTo>
                  <a:lnTo>
                    <a:pt x="0" y="36498"/>
                  </a:lnTo>
                  <a:lnTo>
                    <a:pt x="4007" y="40504"/>
                  </a:lnTo>
                  <a:cubicBezTo>
                    <a:pt x="4458" y="40427"/>
                    <a:pt x="4903" y="40343"/>
                    <a:pt x="5355" y="40266"/>
                  </a:cubicBezTo>
                  <a:lnTo>
                    <a:pt x="41059" y="4561"/>
                  </a:lnTo>
                  <a:lnTo>
                    <a:pt x="36498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C5DEE528-377C-3263-20F5-18BF64FE855B}"/>
                </a:ext>
              </a:extLst>
            </p:cNvPr>
            <p:cNvSpPr/>
            <p:nvPr/>
          </p:nvSpPr>
          <p:spPr>
            <a:xfrm rot="-2700000">
              <a:off x="6071629" y="241538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50B4ECF3-17DC-E134-BF6C-4688574ED09D}"/>
                </a:ext>
              </a:extLst>
            </p:cNvPr>
            <p:cNvSpPr/>
            <p:nvPr/>
          </p:nvSpPr>
          <p:spPr>
            <a:xfrm rot="-2700000">
              <a:off x="5633641" y="285324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B0DEB582-ED41-978F-1380-E3075C4F8AEF}"/>
                </a:ext>
              </a:extLst>
            </p:cNvPr>
            <p:cNvSpPr/>
            <p:nvPr/>
          </p:nvSpPr>
          <p:spPr>
            <a:xfrm rot="-2700000">
              <a:off x="5852631" y="2634268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468221A8-5400-AE79-4C36-0CAB93AA062E}"/>
                </a:ext>
              </a:extLst>
            </p:cNvPr>
            <p:cNvSpPr/>
            <p:nvPr/>
          </p:nvSpPr>
          <p:spPr>
            <a:xfrm rot="-2700000">
              <a:off x="6144586" y="23422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B1CB5644-1DC7-D8D4-B123-15BD3A0C5614}"/>
                </a:ext>
              </a:extLst>
            </p:cNvPr>
            <p:cNvSpPr/>
            <p:nvPr/>
          </p:nvSpPr>
          <p:spPr>
            <a:xfrm rot="-2700000">
              <a:off x="5560658" y="2926243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E59C105E-B2F9-2498-0C7D-80AA759E5D00}"/>
                </a:ext>
              </a:extLst>
            </p:cNvPr>
            <p:cNvSpPr/>
            <p:nvPr/>
          </p:nvSpPr>
          <p:spPr>
            <a:xfrm rot="-2700000">
              <a:off x="5998606" y="248818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67F6B0BF-49B0-632E-BE54-CCCD93DC066D}"/>
                </a:ext>
              </a:extLst>
            </p:cNvPr>
            <p:cNvSpPr/>
            <p:nvPr/>
          </p:nvSpPr>
          <p:spPr>
            <a:xfrm rot="-2700000">
              <a:off x="5779638" y="270726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D7175127-5D43-2720-60B2-45DD1CCB7E82}"/>
                </a:ext>
              </a:extLst>
            </p:cNvPr>
            <p:cNvSpPr/>
            <p:nvPr/>
          </p:nvSpPr>
          <p:spPr>
            <a:xfrm rot="-2700000">
              <a:off x="5925624" y="256127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9C134F6E-92C7-D23E-26BD-415A460B99FC}"/>
                </a:ext>
              </a:extLst>
            </p:cNvPr>
            <p:cNvSpPr/>
            <p:nvPr/>
          </p:nvSpPr>
          <p:spPr>
            <a:xfrm rot="-2700000">
              <a:off x="6046655" y="253631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6956D0E0-4BC5-D72B-B469-02C342B6A3B4}"/>
                </a:ext>
              </a:extLst>
            </p:cNvPr>
            <p:cNvSpPr/>
            <p:nvPr/>
          </p:nvSpPr>
          <p:spPr>
            <a:xfrm rot="-2700000">
              <a:off x="6192642" y="239033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9CB96504-42D1-72F7-7FC9-F4481227D939}"/>
                </a:ext>
              </a:extLst>
            </p:cNvPr>
            <p:cNvSpPr/>
            <p:nvPr/>
          </p:nvSpPr>
          <p:spPr>
            <a:xfrm rot="-2700000">
              <a:off x="6265664" y="231743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CDF74A36-3760-B41A-B12E-29F71589E960}"/>
                </a:ext>
              </a:extLst>
            </p:cNvPr>
            <p:cNvSpPr/>
            <p:nvPr/>
          </p:nvSpPr>
          <p:spPr>
            <a:xfrm rot="-2700000">
              <a:off x="6557616" y="202536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6A6F82D4-E9FE-FF0F-CA56-616A15C04FF5}"/>
                </a:ext>
              </a:extLst>
            </p:cNvPr>
            <p:cNvSpPr/>
            <p:nvPr/>
          </p:nvSpPr>
          <p:spPr>
            <a:xfrm rot="-2700000">
              <a:off x="5973662" y="2609315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AD314CB1-33EF-DF10-9B0C-64A97F14CAA6}"/>
                </a:ext>
              </a:extLst>
            </p:cNvPr>
            <p:cNvSpPr/>
            <p:nvPr/>
          </p:nvSpPr>
          <p:spPr>
            <a:xfrm rot="-2700000">
              <a:off x="5608698" y="297428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3A4D67A8-9A3E-5B7B-CC8A-D0DC47B034DA}"/>
                </a:ext>
              </a:extLst>
            </p:cNvPr>
            <p:cNvSpPr/>
            <p:nvPr/>
          </p:nvSpPr>
          <p:spPr>
            <a:xfrm rot="-2700000">
              <a:off x="6338632" y="224434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45484C1C-FF3D-B26D-FDE9-1C3A49C6D6BA}"/>
                </a:ext>
              </a:extLst>
            </p:cNvPr>
            <p:cNvSpPr/>
            <p:nvPr/>
          </p:nvSpPr>
          <p:spPr>
            <a:xfrm rot="-2700000">
              <a:off x="5900673" y="26823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CFA2FE56-A788-FDF0-173D-EB4B1390AFBA}"/>
                </a:ext>
              </a:extLst>
            </p:cNvPr>
            <p:cNvSpPr/>
            <p:nvPr/>
          </p:nvSpPr>
          <p:spPr>
            <a:xfrm rot="-2700000">
              <a:off x="6484621" y="209836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F6A3B1E0-EC16-B2F3-E1F9-E3CDE3C5E6BE}"/>
                </a:ext>
              </a:extLst>
            </p:cNvPr>
            <p:cNvSpPr/>
            <p:nvPr/>
          </p:nvSpPr>
          <p:spPr>
            <a:xfrm rot="-2700000">
              <a:off x="6411626" y="217135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A5CF2220-8979-FF0B-4818-54DEDCB3B339}"/>
                </a:ext>
              </a:extLst>
            </p:cNvPr>
            <p:cNvSpPr/>
            <p:nvPr/>
          </p:nvSpPr>
          <p:spPr>
            <a:xfrm rot="-2700000">
              <a:off x="5535698" y="30472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8159044E-6921-7AFA-E673-B967FDD41869}"/>
                </a:ext>
              </a:extLst>
            </p:cNvPr>
            <p:cNvSpPr/>
            <p:nvPr/>
          </p:nvSpPr>
          <p:spPr>
            <a:xfrm rot="-2700000">
              <a:off x="6119638" y="246322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E3BA41EB-0312-C7F0-85DF-B0E825D65A63}"/>
                </a:ext>
              </a:extLst>
            </p:cNvPr>
            <p:cNvSpPr/>
            <p:nvPr/>
          </p:nvSpPr>
          <p:spPr>
            <a:xfrm rot="-2700000">
              <a:off x="6167687" y="251136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9FE9BC2-5950-681B-3C18-9A015E33539B}"/>
                </a:ext>
              </a:extLst>
            </p:cNvPr>
            <p:cNvSpPr/>
            <p:nvPr/>
          </p:nvSpPr>
          <p:spPr>
            <a:xfrm rot="-2700486">
              <a:off x="6313641" y="236525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04F748C9-B5ED-A3A5-609B-1173A5BAAD38}"/>
                </a:ext>
              </a:extLst>
            </p:cNvPr>
            <p:cNvSpPr/>
            <p:nvPr/>
          </p:nvSpPr>
          <p:spPr>
            <a:xfrm rot="-2700000">
              <a:off x="6386638" y="22922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C432E183-7FAF-117C-9ED7-E9E1400E82F7}"/>
                </a:ext>
              </a:extLst>
            </p:cNvPr>
            <p:cNvSpPr/>
            <p:nvPr/>
          </p:nvSpPr>
          <p:spPr>
            <a:xfrm rot="-2700000">
              <a:off x="6240653" y="243826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1B8B021E-D834-3011-A036-3C0513ED6CC2}"/>
                </a:ext>
              </a:extLst>
            </p:cNvPr>
            <p:cNvSpPr/>
            <p:nvPr/>
          </p:nvSpPr>
          <p:spPr>
            <a:xfrm rot="-2700000">
              <a:off x="6021700" y="2657344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AB9EC99-8F8E-2B70-D2AD-53CDCF38B242}"/>
                </a:ext>
              </a:extLst>
            </p:cNvPr>
            <p:cNvSpPr/>
            <p:nvPr/>
          </p:nvSpPr>
          <p:spPr>
            <a:xfrm rot="-2700000">
              <a:off x="6605650" y="207340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85FFB3C3-74E5-E662-34F8-6FC697A9DB66}"/>
                </a:ext>
              </a:extLst>
            </p:cNvPr>
            <p:cNvSpPr/>
            <p:nvPr/>
          </p:nvSpPr>
          <p:spPr>
            <a:xfrm rot="-2700000">
              <a:off x="6532651" y="214639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F0B2D8B5-7C6C-464F-8FE9-D94FD96FC4BE}"/>
                </a:ext>
              </a:extLst>
            </p:cNvPr>
            <p:cNvSpPr/>
            <p:nvPr/>
          </p:nvSpPr>
          <p:spPr>
            <a:xfrm rot="-2700000">
              <a:off x="6459661" y="2219385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3FC4AE1D-2363-A209-71CA-A941FA048840}"/>
                </a:ext>
              </a:extLst>
            </p:cNvPr>
            <p:cNvSpPr/>
            <p:nvPr/>
          </p:nvSpPr>
          <p:spPr>
            <a:xfrm rot="-2700000">
              <a:off x="6094692" y="258436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:a16="http://schemas.microsoft.com/office/drawing/2014/main" id="{23738043-EF26-92A6-26AC-A56BB4E5C176}"/>
                </a:ext>
              </a:extLst>
            </p:cNvPr>
            <p:cNvSpPr/>
            <p:nvPr/>
          </p:nvSpPr>
          <p:spPr>
            <a:xfrm rot="-2700000">
              <a:off x="6653687" y="21214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id="{F3B7A6CB-532B-256A-E7C3-2F1EB025CC07}"/>
                </a:ext>
              </a:extLst>
            </p:cNvPr>
            <p:cNvSpPr/>
            <p:nvPr/>
          </p:nvSpPr>
          <p:spPr>
            <a:xfrm rot="-2700000">
              <a:off x="6142729" y="263238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FAE3E566-239E-6B35-5141-E5466AD1AE1F}"/>
                </a:ext>
              </a:extLst>
            </p:cNvPr>
            <p:cNvSpPr/>
            <p:nvPr/>
          </p:nvSpPr>
          <p:spPr>
            <a:xfrm rot="-2700486">
              <a:off x="6361678" y="241327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56FF0494-C226-D14B-8F68-C8744D9B4C4D}"/>
                </a:ext>
              </a:extLst>
            </p:cNvPr>
            <p:cNvSpPr/>
            <p:nvPr/>
          </p:nvSpPr>
          <p:spPr>
            <a:xfrm rot="-2700000">
              <a:off x="6288695" y="248630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9F3EC650-0A80-4F33-A153-8DE1689EF016}"/>
                </a:ext>
              </a:extLst>
            </p:cNvPr>
            <p:cNvSpPr/>
            <p:nvPr/>
          </p:nvSpPr>
          <p:spPr>
            <a:xfrm rot="-2700000">
              <a:off x="6580693" y="219443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FE062F72-F737-6011-516A-F4A1428A80B5}"/>
                </a:ext>
              </a:extLst>
            </p:cNvPr>
            <p:cNvSpPr/>
            <p:nvPr/>
          </p:nvSpPr>
          <p:spPr>
            <a:xfrm>
              <a:off x="6076273" y="2688081"/>
              <a:ext cx="39820" cy="38181"/>
            </a:xfrm>
            <a:custGeom>
              <a:avLst/>
              <a:gdLst>
                <a:gd name="connsiteX0" fmla="*/ 35253 w 39820"/>
                <a:gd name="connsiteY0" fmla="*/ 0 h 38181"/>
                <a:gd name="connsiteX1" fmla="*/ 0 w 39820"/>
                <a:gd name="connsiteY1" fmla="*/ 35259 h 38181"/>
                <a:gd name="connsiteX2" fmla="*/ 6200 w 39820"/>
                <a:gd name="connsiteY2" fmla="*/ 38182 h 38181"/>
                <a:gd name="connsiteX3" fmla="*/ 39821 w 39820"/>
                <a:gd name="connsiteY3" fmla="*/ 4561 h 38181"/>
                <a:gd name="connsiteX4" fmla="*/ 35253 w 39820"/>
                <a:gd name="connsiteY4" fmla="*/ 0 h 3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820" h="38181">
                  <a:moveTo>
                    <a:pt x="35253" y="0"/>
                  </a:moveTo>
                  <a:lnTo>
                    <a:pt x="0" y="35259"/>
                  </a:lnTo>
                  <a:cubicBezTo>
                    <a:pt x="2065" y="36246"/>
                    <a:pt x="4142" y="37137"/>
                    <a:pt x="6200" y="38182"/>
                  </a:cubicBezTo>
                  <a:lnTo>
                    <a:pt x="39821" y="4561"/>
                  </a:lnTo>
                  <a:lnTo>
                    <a:pt x="35253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CAF6CEC4-DB9D-1628-C732-0E24134E6E92}"/>
                </a:ext>
              </a:extLst>
            </p:cNvPr>
            <p:cNvSpPr/>
            <p:nvPr/>
          </p:nvSpPr>
          <p:spPr>
            <a:xfrm rot="-2700000">
              <a:off x="6507698" y="226742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3CD10ABF-CF9E-3A35-2A38-E2D88091E03B}"/>
                </a:ext>
              </a:extLst>
            </p:cNvPr>
            <p:cNvSpPr/>
            <p:nvPr/>
          </p:nvSpPr>
          <p:spPr>
            <a:xfrm rot="-2700000">
              <a:off x="6215719" y="255939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F27BE600-6260-1F36-7A27-A31A9E170672}"/>
                </a:ext>
              </a:extLst>
            </p:cNvPr>
            <p:cNvSpPr/>
            <p:nvPr/>
          </p:nvSpPr>
          <p:spPr>
            <a:xfrm rot="-2700000">
              <a:off x="6434675" y="23403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2B244AE8-8E82-FD2B-A4A7-FCCDD5A05289}"/>
                </a:ext>
              </a:extLst>
            </p:cNvPr>
            <p:cNvSpPr/>
            <p:nvPr/>
          </p:nvSpPr>
          <p:spPr>
            <a:xfrm rot="-2700486">
              <a:off x="6409712" y="24613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692FABA0-B43F-69B3-3256-DA2FE8116B87}"/>
                </a:ext>
              </a:extLst>
            </p:cNvPr>
            <p:cNvSpPr/>
            <p:nvPr/>
          </p:nvSpPr>
          <p:spPr>
            <a:xfrm>
              <a:off x="6134991" y="2736114"/>
              <a:ext cx="29136" cy="28626"/>
            </a:xfrm>
            <a:custGeom>
              <a:avLst/>
              <a:gdLst>
                <a:gd name="connsiteX0" fmla="*/ 24575 w 29136"/>
                <a:gd name="connsiteY0" fmla="*/ 0 h 28626"/>
                <a:gd name="connsiteX1" fmla="*/ 0 w 29136"/>
                <a:gd name="connsiteY1" fmla="*/ 24575 h 28626"/>
                <a:gd name="connsiteX2" fmla="*/ 5071 w 29136"/>
                <a:gd name="connsiteY2" fmla="*/ 28627 h 28626"/>
                <a:gd name="connsiteX3" fmla="*/ 29136 w 29136"/>
                <a:gd name="connsiteY3" fmla="*/ 4561 h 28626"/>
                <a:gd name="connsiteX4" fmla="*/ 24575 w 29136"/>
                <a:gd name="connsiteY4" fmla="*/ 0 h 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36" h="28626">
                  <a:moveTo>
                    <a:pt x="24575" y="0"/>
                  </a:moveTo>
                  <a:lnTo>
                    <a:pt x="0" y="24575"/>
                  </a:lnTo>
                  <a:cubicBezTo>
                    <a:pt x="1690" y="25936"/>
                    <a:pt x="3394" y="27220"/>
                    <a:pt x="5071" y="28627"/>
                  </a:cubicBezTo>
                  <a:lnTo>
                    <a:pt x="29136" y="4561"/>
                  </a:lnTo>
                  <a:lnTo>
                    <a:pt x="24575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898AAD9-BAD3-77FA-2D29-F86E13DC5038}"/>
                </a:ext>
              </a:extLst>
            </p:cNvPr>
            <p:cNvSpPr/>
            <p:nvPr/>
          </p:nvSpPr>
          <p:spPr>
            <a:xfrm rot="-2700000">
              <a:off x="6701722" y="216948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BC903CFF-00B0-95C1-CB7A-DF5E78A467E4}"/>
                </a:ext>
              </a:extLst>
            </p:cNvPr>
            <p:cNvSpPr/>
            <p:nvPr/>
          </p:nvSpPr>
          <p:spPr>
            <a:xfrm rot="-2700000">
              <a:off x="6190763" y="26804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F65C89F5-090F-C04F-2577-B7367BA649E4}"/>
                </a:ext>
              </a:extLst>
            </p:cNvPr>
            <p:cNvSpPr/>
            <p:nvPr/>
          </p:nvSpPr>
          <p:spPr>
            <a:xfrm rot="-2700000">
              <a:off x="6482710" y="238835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1F8293C3-D930-BD7D-3E1A-CFE16802A67F}"/>
                </a:ext>
              </a:extLst>
            </p:cNvPr>
            <p:cNvSpPr/>
            <p:nvPr/>
          </p:nvSpPr>
          <p:spPr>
            <a:xfrm rot="-2700000">
              <a:off x="6628727" y="224247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C30974F5-08F7-168C-44ED-D353C95C7CDA}"/>
                </a:ext>
              </a:extLst>
            </p:cNvPr>
            <p:cNvSpPr/>
            <p:nvPr/>
          </p:nvSpPr>
          <p:spPr>
            <a:xfrm rot="-2700000">
              <a:off x="6263753" y="260744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0647A642-98B6-D202-B6AC-24305D748ACE}"/>
                </a:ext>
              </a:extLst>
            </p:cNvPr>
            <p:cNvSpPr/>
            <p:nvPr/>
          </p:nvSpPr>
          <p:spPr>
            <a:xfrm rot="-2700000">
              <a:off x="6555728" y="231546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CEC178FB-CA61-C3A7-C7FF-5B6F65FBE0C0}"/>
                </a:ext>
              </a:extLst>
            </p:cNvPr>
            <p:cNvSpPr/>
            <p:nvPr/>
          </p:nvSpPr>
          <p:spPr>
            <a:xfrm rot="-2700000">
              <a:off x="6336725" y="253433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1217816B-A2A6-2504-EB7A-0BB46783B9A4}"/>
                </a:ext>
              </a:extLst>
            </p:cNvPr>
            <p:cNvSpPr/>
            <p:nvPr/>
          </p:nvSpPr>
          <p:spPr>
            <a:xfrm rot="-2700000">
              <a:off x="6530749" y="24363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B29AB362-35F1-E1A8-0257-6E9A2F0AD126}"/>
                </a:ext>
              </a:extLst>
            </p:cNvPr>
            <p:cNvSpPr/>
            <p:nvPr/>
          </p:nvSpPr>
          <p:spPr>
            <a:xfrm>
              <a:off x="6183844" y="2784155"/>
              <a:ext cx="28323" cy="28665"/>
            </a:xfrm>
            <a:custGeom>
              <a:avLst/>
              <a:gdLst>
                <a:gd name="connsiteX0" fmla="*/ 23762 w 28323"/>
                <a:gd name="connsiteY0" fmla="*/ 0 h 28665"/>
                <a:gd name="connsiteX1" fmla="*/ 0 w 28323"/>
                <a:gd name="connsiteY1" fmla="*/ 23762 h 28665"/>
                <a:gd name="connsiteX2" fmla="*/ 4219 w 28323"/>
                <a:gd name="connsiteY2" fmla="*/ 28665 h 28665"/>
                <a:gd name="connsiteX3" fmla="*/ 28323 w 28323"/>
                <a:gd name="connsiteY3" fmla="*/ 4561 h 28665"/>
                <a:gd name="connsiteX4" fmla="*/ 23762 w 28323"/>
                <a:gd name="connsiteY4" fmla="*/ 0 h 2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23" h="28665">
                  <a:moveTo>
                    <a:pt x="23762" y="0"/>
                  </a:moveTo>
                  <a:lnTo>
                    <a:pt x="0" y="23762"/>
                  </a:lnTo>
                  <a:cubicBezTo>
                    <a:pt x="1413" y="25375"/>
                    <a:pt x="2820" y="27014"/>
                    <a:pt x="4219" y="28665"/>
                  </a:cubicBezTo>
                  <a:lnTo>
                    <a:pt x="28323" y="4561"/>
                  </a:lnTo>
                  <a:lnTo>
                    <a:pt x="23762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81269411-656D-6A37-6D53-827DEBC70148}"/>
                </a:ext>
              </a:extLst>
            </p:cNvPr>
            <p:cNvSpPr/>
            <p:nvPr/>
          </p:nvSpPr>
          <p:spPr>
            <a:xfrm rot="-2700000">
              <a:off x="6749760" y="22175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2CF48C26-4B96-DA92-A13E-A134BC805823}"/>
                </a:ext>
              </a:extLst>
            </p:cNvPr>
            <p:cNvSpPr/>
            <p:nvPr/>
          </p:nvSpPr>
          <p:spPr>
            <a:xfrm rot="-2700000">
              <a:off x="6238802" y="2728470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0F539CA3-14F0-2BB9-6ABC-C7F55FFCF714}"/>
                </a:ext>
              </a:extLst>
            </p:cNvPr>
            <p:cNvSpPr/>
            <p:nvPr/>
          </p:nvSpPr>
          <p:spPr>
            <a:xfrm rot="-2700000">
              <a:off x="6311797" y="265547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600D64FC-3F80-DF92-1647-8B8F2EA6F9FD}"/>
                </a:ext>
              </a:extLst>
            </p:cNvPr>
            <p:cNvSpPr/>
            <p:nvPr/>
          </p:nvSpPr>
          <p:spPr>
            <a:xfrm rot="-2700000">
              <a:off x="6384817" y="2582591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64D17817-0AD8-7CF4-D9AB-E889F1F77C18}"/>
                </a:ext>
              </a:extLst>
            </p:cNvPr>
            <p:cNvSpPr/>
            <p:nvPr/>
          </p:nvSpPr>
          <p:spPr>
            <a:xfrm rot="-2700486">
              <a:off x="6457751" y="250934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98EC12BA-2E6C-B13A-DC4B-7E4A72231B1C}"/>
                </a:ext>
              </a:extLst>
            </p:cNvPr>
            <p:cNvSpPr/>
            <p:nvPr/>
          </p:nvSpPr>
          <p:spPr>
            <a:xfrm rot="-2700000">
              <a:off x="6603771" y="236350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74A2881E-1933-8EE5-AF4C-8B901AF2060F}"/>
                </a:ext>
              </a:extLst>
            </p:cNvPr>
            <p:cNvSpPr/>
            <p:nvPr/>
          </p:nvSpPr>
          <p:spPr>
            <a:xfrm rot="-2700000">
              <a:off x="6676727" y="229039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FFB729C0-EC94-B2DF-9020-62F9B09F56BE}"/>
                </a:ext>
              </a:extLst>
            </p:cNvPr>
            <p:cNvSpPr/>
            <p:nvPr/>
          </p:nvSpPr>
          <p:spPr>
            <a:xfrm rot="-2700000">
              <a:off x="6724762" y="233843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C03EE45E-0C33-4F06-72AF-9948180935B6}"/>
                </a:ext>
              </a:extLst>
            </p:cNvPr>
            <p:cNvSpPr/>
            <p:nvPr/>
          </p:nvSpPr>
          <p:spPr>
            <a:xfrm rot="-2700000">
              <a:off x="6578788" y="248441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DD8F4A48-4207-0825-3005-49F65E8D6748}"/>
                </a:ext>
              </a:extLst>
            </p:cNvPr>
            <p:cNvSpPr/>
            <p:nvPr/>
          </p:nvSpPr>
          <p:spPr>
            <a:xfrm rot="-2700000">
              <a:off x="6651806" y="241153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CFE9EEE9-8C36-41C8-B799-6C347DEAEBFC}"/>
                </a:ext>
              </a:extLst>
            </p:cNvPr>
            <p:cNvSpPr/>
            <p:nvPr/>
          </p:nvSpPr>
          <p:spPr>
            <a:xfrm rot="-2700000">
              <a:off x="6359832" y="27035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152D45CF-B474-D9BE-349E-BE42756574BD}"/>
                </a:ext>
              </a:extLst>
            </p:cNvPr>
            <p:cNvSpPr/>
            <p:nvPr/>
          </p:nvSpPr>
          <p:spPr>
            <a:xfrm rot="-2700486">
              <a:off x="6505791" y="255738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53988571-E5DC-5D16-FFC2-C6EC949AFFDC}"/>
                </a:ext>
              </a:extLst>
            </p:cNvPr>
            <p:cNvSpPr/>
            <p:nvPr/>
          </p:nvSpPr>
          <p:spPr>
            <a:xfrm>
              <a:off x="6227129" y="2832195"/>
              <a:ext cx="33072" cy="33388"/>
            </a:xfrm>
            <a:custGeom>
              <a:avLst/>
              <a:gdLst>
                <a:gd name="connsiteX0" fmla="*/ 28511 w 33072"/>
                <a:gd name="connsiteY0" fmla="*/ 0 h 33388"/>
                <a:gd name="connsiteX1" fmla="*/ 0 w 33072"/>
                <a:gd name="connsiteY1" fmla="*/ 28517 h 33388"/>
                <a:gd name="connsiteX2" fmla="*/ 4252 w 33072"/>
                <a:gd name="connsiteY2" fmla="*/ 33388 h 33388"/>
                <a:gd name="connsiteX3" fmla="*/ 33072 w 33072"/>
                <a:gd name="connsiteY3" fmla="*/ 4568 h 33388"/>
                <a:gd name="connsiteX4" fmla="*/ 28511 w 33072"/>
                <a:gd name="connsiteY4" fmla="*/ 0 h 3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72" h="33388">
                  <a:moveTo>
                    <a:pt x="28511" y="0"/>
                  </a:moveTo>
                  <a:lnTo>
                    <a:pt x="0" y="28517"/>
                  </a:lnTo>
                  <a:cubicBezTo>
                    <a:pt x="1419" y="30137"/>
                    <a:pt x="2820" y="31795"/>
                    <a:pt x="4252" y="33388"/>
                  </a:cubicBezTo>
                  <a:lnTo>
                    <a:pt x="33072" y="4568"/>
                  </a:lnTo>
                  <a:lnTo>
                    <a:pt x="28511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7DCE9CD4-7825-F5E1-E6A2-C89056ECA3BB}"/>
                </a:ext>
              </a:extLst>
            </p:cNvPr>
            <p:cNvSpPr/>
            <p:nvPr/>
          </p:nvSpPr>
          <p:spPr>
            <a:xfrm rot="-2700000">
              <a:off x="6432852" y="263063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:a16="http://schemas.microsoft.com/office/drawing/2014/main" id="{C5E57A28-FB1A-CA17-BF6E-80FA35AA5F12}"/>
                </a:ext>
              </a:extLst>
            </p:cNvPr>
            <p:cNvSpPr/>
            <p:nvPr/>
          </p:nvSpPr>
          <p:spPr>
            <a:xfrm>
              <a:off x="6803103" y="2248241"/>
              <a:ext cx="40620" cy="41059"/>
            </a:xfrm>
            <a:custGeom>
              <a:avLst/>
              <a:gdLst>
                <a:gd name="connsiteX0" fmla="*/ 0 w 40620"/>
                <a:gd name="connsiteY0" fmla="*/ 36498 h 41059"/>
                <a:gd name="connsiteX1" fmla="*/ 4561 w 40620"/>
                <a:gd name="connsiteY1" fmla="*/ 41059 h 41059"/>
                <a:gd name="connsiteX2" fmla="*/ 40621 w 40620"/>
                <a:gd name="connsiteY2" fmla="*/ 4994 h 41059"/>
                <a:gd name="connsiteX3" fmla="*/ 40169 w 40620"/>
                <a:gd name="connsiteY3" fmla="*/ 3671 h 41059"/>
                <a:gd name="connsiteX4" fmla="*/ 36498 w 40620"/>
                <a:gd name="connsiteY4" fmla="*/ 0 h 41059"/>
                <a:gd name="connsiteX5" fmla="*/ 0 w 40620"/>
                <a:gd name="connsiteY5" fmla="*/ 36498 h 4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20" h="41059">
                  <a:moveTo>
                    <a:pt x="0" y="36498"/>
                  </a:moveTo>
                  <a:lnTo>
                    <a:pt x="4561" y="41059"/>
                  </a:lnTo>
                  <a:lnTo>
                    <a:pt x="40621" y="4994"/>
                  </a:lnTo>
                  <a:cubicBezTo>
                    <a:pt x="40472" y="4548"/>
                    <a:pt x="40317" y="4110"/>
                    <a:pt x="40169" y="3671"/>
                  </a:cubicBezTo>
                  <a:lnTo>
                    <a:pt x="36498" y="0"/>
                  </a:lnTo>
                  <a:lnTo>
                    <a:pt x="0" y="36498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60EF0B47-5BA8-D196-1434-2D001A3E35BE}"/>
                </a:ext>
              </a:extLst>
            </p:cNvPr>
            <p:cNvSpPr/>
            <p:nvPr/>
          </p:nvSpPr>
          <p:spPr>
            <a:xfrm rot="-2700000">
              <a:off x="6286842" y="277650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:a16="http://schemas.microsoft.com/office/drawing/2014/main" id="{97C622DC-EB70-F74D-DB5E-38CB49B2356C}"/>
                </a:ext>
              </a:extLst>
            </p:cNvPr>
            <p:cNvSpPr/>
            <p:nvPr/>
          </p:nvSpPr>
          <p:spPr>
            <a:xfrm rot="-2700000">
              <a:off x="6626820" y="2532453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ECED2F32-61BA-C3F4-7FEC-AB83DC5AE4B0}"/>
                </a:ext>
              </a:extLst>
            </p:cNvPr>
            <p:cNvSpPr/>
            <p:nvPr/>
          </p:nvSpPr>
          <p:spPr>
            <a:xfrm rot="-2700000">
              <a:off x="6699843" y="2459578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5800B5F3-DEBD-09C2-3080-2C9CCE214851}"/>
                </a:ext>
              </a:extLst>
            </p:cNvPr>
            <p:cNvSpPr/>
            <p:nvPr/>
          </p:nvSpPr>
          <p:spPr>
            <a:xfrm rot="-2700000">
              <a:off x="6772799" y="238646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:a16="http://schemas.microsoft.com/office/drawing/2014/main" id="{DB4ABF5B-135C-1654-B7FE-2ECD2DDA9D8A}"/>
                </a:ext>
              </a:extLst>
            </p:cNvPr>
            <p:cNvSpPr/>
            <p:nvPr/>
          </p:nvSpPr>
          <p:spPr>
            <a:xfrm rot="-2700000">
              <a:off x="6334874" y="2824537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:a16="http://schemas.microsoft.com/office/drawing/2014/main" id="{BCFE270F-D69E-EE20-8337-C4982F26EB85}"/>
                </a:ext>
              </a:extLst>
            </p:cNvPr>
            <p:cNvSpPr/>
            <p:nvPr/>
          </p:nvSpPr>
          <p:spPr>
            <a:xfrm>
              <a:off x="6275815" y="2880229"/>
              <a:ext cx="32426" cy="31994"/>
            </a:xfrm>
            <a:custGeom>
              <a:avLst/>
              <a:gdLst>
                <a:gd name="connsiteX0" fmla="*/ 27865 w 32426"/>
                <a:gd name="connsiteY0" fmla="*/ 0 h 31994"/>
                <a:gd name="connsiteX1" fmla="*/ 0 w 32426"/>
                <a:gd name="connsiteY1" fmla="*/ 27865 h 31994"/>
                <a:gd name="connsiteX2" fmla="*/ 4994 w 32426"/>
                <a:gd name="connsiteY2" fmla="*/ 31995 h 31994"/>
                <a:gd name="connsiteX3" fmla="*/ 32427 w 32426"/>
                <a:gd name="connsiteY3" fmla="*/ 4555 h 31994"/>
                <a:gd name="connsiteX4" fmla="*/ 27865 w 32426"/>
                <a:gd name="connsiteY4" fmla="*/ 0 h 3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26" h="31994">
                  <a:moveTo>
                    <a:pt x="27865" y="0"/>
                  </a:moveTo>
                  <a:lnTo>
                    <a:pt x="0" y="27865"/>
                  </a:lnTo>
                  <a:cubicBezTo>
                    <a:pt x="1665" y="29240"/>
                    <a:pt x="3310" y="30653"/>
                    <a:pt x="4994" y="31995"/>
                  </a:cubicBezTo>
                  <a:lnTo>
                    <a:pt x="32427" y="4555"/>
                  </a:lnTo>
                  <a:lnTo>
                    <a:pt x="27865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B9F8304A-E956-ECEC-CF7B-012D98A5B03B}"/>
                </a:ext>
              </a:extLst>
            </p:cNvPr>
            <p:cNvSpPr/>
            <p:nvPr/>
          </p:nvSpPr>
          <p:spPr>
            <a:xfrm rot="-2700000">
              <a:off x="6480868" y="267855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39AF93DF-C110-EB4C-8E5E-3960499CBBE7}"/>
                </a:ext>
              </a:extLst>
            </p:cNvPr>
            <p:cNvSpPr/>
            <p:nvPr/>
          </p:nvSpPr>
          <p:spPr>
            <a:xfrm rot="-2700000">
              <a:off x="6407864" y="275155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A2E80DBE-7356-2C9B-A51A-834DE2E2FD60}"/>
                </a:ext>
              </a:extLst>
            </p:cNvPr>
            <p:cNvSpPr/>
            <p:nvPr/>
          </p:nvSpPr>
          <p:spPr>
            <a:xfrm rot="-2700486">
              <a:off x="6553823" y="260541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40D96213-D078-B0BC-81CD-85EB652D15FF}"/>
                </a:ext>
              </a:extLst>
            </p:cNvPr>
            <p:cNvSpPr/>
            <p:nvPr/>
          </p:nvSpPr>
          <p:spPr>
            <a:xfrm rot="-2700000">
              <a:off x="6382909" y="2872580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C31425BB-AB2B-FDA8-74F6-ABC48647174F}"/>
                </a:ext>
              </a:extLst>
            </p:cNvPr>
            <p:cNvSpPr/>
            <p:nvPr/>
          </p:nvSpPr>
          <p:spPr>
            <a:xfrm rot="-2700000">
              <a:off x="6747845" y="2507494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75915656-0BCB-69DA-2EEA-8D5B754C5E88}"/>
                </a:ext>
              </a:extLst>
            </p:cNvPr>
            <p:cNvSpPr/>
            <p:nvPr/>
          </p:nvSpPr>
          <p:spPr>
            <a:xfrm rot="-2700000">
              <a:off x="6455903" y="27995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71AB6E47-5BA8-8579-9036-D2ABF6AC42B7}"/>
                </a:ext>
              </a:extLst>
            </p:cNvPr>
            <p:cNvSpPr/>
            <p:nvPr/>
          </p:nvSpPr>
          <p:spPr>
            <a:xfrm rot="-2700000">
              <a:off x="6674857" y="2580485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B6B746E1-993F-57C6-2117-69096751DB32}"/>
                </a:ext>
              </a:extLst>
            </p:cNvPr>
            <p:cNvSpPr/>
            <p:nvPr/>
          </p:nvSpPr>
          <p:spPr>
            <a:xfrm rot="-2700000">
              <a:off x="6528891" y="272658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:a16="http://schemas.microsoft.com/office/drawing/2014/main" id="{782C047E-65DB-8CD6-2FC6-354E059579BC}"/>
                </a:ext>
              </a:extLst>
            </p:cNvPr>
            <p:cNvSpPr/>
            <p:nvPr/>
          </p:nvSpPr>
          <p:spPr>
            <a:xfrm rot="-2700000">
              <a:off x="6601897" y="2653596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BF6A8310-38CD-6D02-8E3E-65F675F06C12}"/>
                </a:ext>
              </a:extLst>
            </p:cNvPr>
            <p:cNvSpPr/>
            <p:nvPr/>
          </p:nvSpPr>
          <p:spPr>
            <a:xfrm rot="-2700000">
              <a:off x="6820872" y="2434619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F493B6C1-D294-94DB-B3C8-79B344A60AE4}"/>
                </a:ext>
              </a:extLst>
            </p:cNvPr>
            <p:cNvSpPr/>
            <p:nvPr/>
          </p:nvSpPr>
          <p:spPr>
            <a:xfrm rot="-2700000">
              <a:off x="6430945" y="2920611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92F3D25D-FFE6-E512-4BA0-4BFB54B9DB09}"/>
                </a:ext>
              </a:extLst>
            </p:cNvPr>
            <p:cNvSpPr/>
            <p:nvPr/>
          </p:nvSpPr>
          <p:spPr>
            <a:xfrm rot="-2700000">
              <a:off x="6722920" y="2628644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0 w 51620"/>
                <a:gd name="connsiteY1" fmla="*/ 0 h 6451"/>
                <a:gd name="connsiteX2" fmla="*/ 51620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0" y="0"/>
                  </a:lnTo>
                  <a:lnTo>
                    <a:pt x="51620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E1B6A179-E6AA-589B-553A-C80AF2173696}"/>
                </a:ext>
              </a:extLst>
            </p:cNvPr>
            <p:cNvSpPr/>
            <p:nvPr/>
          </p:nvSpPr>
          <p:spPr>
            <a:xfrm rot="-2700000">
              <a:off x="6649931" y="270163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9237248E-DA4C-B2F8-5610-66212224ABF1}"/>
                </a:ext>
              </a:extLst>
            </p:cNvPr>
            <p:cNvSpPr/>
            <p:nvPr/>
          </p:nvSpPr>
          <p:spPr>
            <a:xfrm rot="-2700000">
              <a:off x="6503944" y="284762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88F02D38-AF25-8594-A6C8-36BA83ADB9C0}"/>
                </a:ext>
              </a:extLst>
            </p:cNvPr>
            <p:cNvSpPr/>
            <p:nvPr/>
          </p:nvSpPr>
          <p:spPr>
            <a:xfrm rot="-2700000">
              <a:off x="6795921" y="2555652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40B05E80-8A38-4FB7-FC5A-C35B2D5B4CB3}"/>
                </a:ext>
              </a:extLst>
            </p:cNvPr>
            <p:cNvSpPr/>
            <p:nvPr/>
          </p:nvSpPr>
          <p:spPr>
            <a:xfrm rot="-2700000">
              <a:off x="6576935" y="2774632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F7A3561B-6A28-F6CB-348D-46BF8295E91D}"/>
                </a:ext>
              </a:extLst>
            </p:cNvPr>
            <p:cNvSpPr/>
            <p:nvPr/>
          </p:nvSpPr>
          <p:spPr>
            <a:xfrm>
              <a:off x="6485615" y="2951347"/>
              <a:ext cx="39736" cy="35175"/>
            </a:xfrm>
            <a:custGeom>
              <a:avLst/>
              <a:gdLst>
                <a:gd name="connsiteX0" fmla="*/ 35175 w 39736"/>
                <a:gd name="connsiteY0" fmla="*/ 0 h 35175"/>
                <a:gd name="connsiteX1" fmla="*/ 0 w 39736"/>
                <a:gd name="connsiteY1" fmla="*/ 35175 h 35175"/>
                <a:gd name="connsiteX2" fmla="*/ 9439 w 39736"/>
                <a:gd name="connsiteY2" fmla="*/ 34859 h 35175"/>
                <a:gd name="connsiteX3" fmla="*/ 39737 w 39736"/>
                <a:gd name="connsiteY3" fmla="*/ 4561 h 35175"/>
                <a:gd name="connsiteX4" fmla="*/ 35175 w 39736"/>
                <a:gd name="connsiteY4" fmla="*/ 0 h 3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36" h="35175">
                  <a:moveTo>
                    <a:pt x="35175" y="0"/>
                  </a:moveTo>
                  <a:lnTo>
                    <a:pt x="0" y="35175"/>
                  </a:lnTo>
                  <a:cubicBezTo>
                    <a:pt x="3161" y="35150"/>
                    <a:pt x="6297" y="34982"/>
                    <a:pt x="9439" y="34859"/>
                  </a:cubicBezTo>
                  <a:lnTo>
                    <a:pt x="39737" y="4561"/>
                  </a:lnTo>
                  <a:lnTo>
                    <a:pt x="35175" y="0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1C0058BC-1CE0-8AB4-C969-6B584A0412AD}"/>
                </a:ext>
              </a:extLst>
            </p:cNvPr>
            <p:cNvSpPr/>
            <p:nvPr/>
          </p:nvSpPr>
          <p:spPr>
            <a:xfrm rot="-2700000">
              <a:off x="6551977" y="2895659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FA9D3B55-55FC-0D05-D522-03B51702F645}"/>
                </a:ext>
              </a:extLst>
            </p:cNvPr>
            <p:cNvSpPr/>
            <p:nvPr/>
          </p:nvSpPr>
          <p:spPr>
            <a:xfrm rot="-2700000">
              <a:off x="6624974" y="2822663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0 w 51620"/>
                <a:gd name="connsiteY1" fmla="*/ 0 h 6451"/>
                <a:gd name="connsiteX2" fmla="*/ 51620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0" y="0"/>
                  </a:lnTo>
                  <a:lnTo>
                    <a:pt x="51620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6DE25FC5-5A1A-E079-7ED7-95A42C7558A6}"/>
                </a:ext>
              </a:extLst>
            </p:cNvPr>
            <p:cNvSpPr/>
            <p:nvPr/>
          </p:nvSpPr>
          <p:spPr>
            <a:xfrm rot="-2700000">
              <a:off x="6770963" y="2676681"/>
              <a:ext cx="51620" cy="6451"/>
            </a:xfrm>
            <a:custGeom>
              <a:avLst/>
              <a:gdLst>
                <a:gd name="connsiteX0" fmla="*/ 0 w 51620"/>
                <a:gd name="connsiteY0" fmla="*/ 0 h 6451"/>
                <a:gd name="connsiteX1" fmla="*/ 51621 w 51620"/>
                <a:gd name="connsiteY1" fmla="*/ 0 h 6451"/>
                <a:gd name="connsiteX2" fmla="*/ 51621 w 51620"/>
                <a:gd name="connsiteY2" fmla="*/ 6452 h 6451"/>
                <a:gd name="connsiteX3" fmla="*/ 0 w 51620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20" h="6451">
                  <a:moveTo>
                    <a:pt x="0" y="0"/>
                  </a:moveTo>
                  <a:lnTo>
                    <a:pt x="51621" y="0"/>
                  </a:lnTo>
                  <a:lnTo>
                    <a:pt x="51621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:a16="http://schemas.microsoft.com/office/drawing/2014/main" id="{5089EBBA-5C43-09EB-BAAA-89616DCD9165}"/>
                </a:ext>
              </a:extLst>
            </p:cNvPr>
            <p:cNvSpPr/>
            <p:nvPr/>
          </p:nvSpPr>
          <p:spPr>
            <a:xfrm rot="-2700000">
              <a:off x="6697970" y="2749677"/>
              <a:ext cx="51607" cy="6451"/>
            </a:xfrm>
            <a:custGeom>
              <a:avLst/>
              <a:gdLst>
                <a:gd name="connsiteX0" fmla="*/ 0 w 51607"/>
                <a:gd name="connsiteY0" fmla="*/ 0 h 6451"/>
                <a:gd name="connsiteX1" fmla="*/ 51608 w 51607"/>
                <a:gd name="connsiteY1" fmla="*/ 0 h 6451"/>
                <a:gd name="connsiteX2" fmla="*/ 51608 w 51607"/>
                <a:gd name="connsiteY2" fmla="*/ 6452 h 6451"/>
                <a:gd name="connsiteX3" fmla="*/ 0 w 51607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07" h="6451">
                  <a:moveTo>
                    <a:pt x="0" y="0"/>
                  </a:moveTo>
                  <a:lnTo>
                    <a:pt x="51608" y="0"/>
                  </a:lnTo>
                  <a:lnTo>
                    <a:pt x="51608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BB395964-B1A6-BDB9-3987-7E191A6AA215}"/>
                </a:ext>
              </a:extLst>
            </p:cNvPr>
            <p:cNvSpPr/>
            <p:nvPr/>
          </p:nvSpPr>
          <p:spPr>
            <a:xfrm rot="-2700000">
              <a:off x="6673006" y="2870706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6CDE1443-77E4-6D47-9112-0A6339C4F737}"/>
                </a:ext>
              </a:extLst>
            </p:cNvPr>
            <p:cNvSpPr/>
            <p:nvPr/>
          </p:nvSpPr>
          <p:spPr>
            <a:xfrm rot="-2700000">
              <a:off x="6746001" y="2797708"/>
              <a:ext cx="51614" cy="6451"/>
            </a:xfrm>
            <a:custGeom>
              <a:avLst/>
              <a:gdLst>
                <a:gd name="connsiteX0" fmla="*/ 0 w 51614"/>
                <a:gd name="connsiteY0" fmla="*/ 0 h 6451"/>
                <a:gd name="connsiteX1" fmla="*/ 51614 w 51614"/>
                <a:gd name="connsiteY1" fmla="*/ 0 h 6451"/>
                <a:gd name="connsiteX2" fmla="*/ 51614 w 51614"/>
                <a:gd name="connsiteY2" fmla="*/ 6452 h 6451"/>
                <a:gd name="connsiteX3" fmla="*/ 0 w 51614"/>
                <a:gd name="connsiteY3" fmla="*/ 6452 h 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614" h="6451">
                  <a:moveTo>
                    <a:pt x="0" y="0"/>
                  </a:moveTo>
                  <a:lnTo>
                    <a:pt x="51614" y="0"/>
                  </a:lnTo>
                  <a:lnTo>
                    <a:pt x="51614" y="6452"/>
                  </a:lnTo>
                  <a:lnTo>
                    <a:pt x="0" y="6452"/>
                  </a:lnTo>
                  <a:close/>
                </a:path>
              </a:pathLst>
            </a:custGeom>
            <a:grpFill/>
            <a:ln w="64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866949B4-C224-8404-A694-04A678625F22}"/>
              </a:ext>
            </a:extLst>
          </p:cNvPr>
          <p:cNvSpPr/>
          <p:nvPr/>
        </p:nvSpPr>
        <p:spPr>
          <a:xfrm>
            <a:off x="7312843" y="-2564278"/>
            <a:ext cx="1746041" cy="1780107"/>
          </a:xfrm>
          <a:custGeom>
            <a:avLst/>
            <a:gdLst>
              <a:gd name="connsiteX0" fmla="*/ 243440 w 483886"/>
              <a:gd name="connsiteY0" fmla="*/ 483887 h 483886"/>
              <a:gd name="connsiteX1" fmla="*/ 240446 w 483886"/>
              <a:gd name="connsiteY1" fmla="*/ 483887 h 483886"/>
              <a:gd name="connsiteX2" fmla="*/ 0 w 483886"/>
              <a:gd name="connsiteY2" fmla="*/ 243440 h 483886"/>
              <a:gd name="connsiteX3" fmla="*/ 0 w 483886"/>
              <a:gd name="connsiteY3" fmla="*/ 240447 h 483886"/>
              <a:gd name="connsiteX4" fmla="*/ 240446 w 483886"/>
              <a:gd name="connsiteY4" fmla="*/ 0 h 483886"/>
              <a:gd name="connsiteX5" fmla="*/ 243440 w 483886"/>
              <a:gd name="connsiteY5" fmla="*/ 0 h 483886"/>
              <a:gd name="connsiteX6" fmla="*/ 483887 w 483886"/>
              <a:gd name="connsiteY6" fmla="*/ 240447 h 483886"/>
              <a:gd name="connsiteX7" fmla="*/ 483887 w 483886"/>
              <a:gd name="connsiteY7" fmla="*/ 243440 h 483886"/>
              <a:gd name="connsiteX8" fmla="*/ 243440 w 483886"/>
              <a:gd name="connsiteY8" fmla="*/ 483887 h 48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3886" h="483886">
                <a:moveTo>
                  <a:pt x="243440" y="483887"/>
                </a:moveTo>
                <a:lnTo>
                  <a:pt x="240446" y="483887"/>
                </a:lnTo>
                <a:cubicBezTo>
                  <a:pt x="107655" y="483887"/>
                  <a:pt x="0" y="376238"/>
                  <a:pt x="0" y="243440"/>
                </a:cubicBezTo>
                <a:lnTo>
                  <a:pt x="0" y="240447"/>
                </a:lnTo>
                <a:cubicBezTo>
                  <a:pt x="0" y="107655"/>
                  <a:pt x="107649" y="0"/>
                  <a:pt x="240446" y="0"/>
                </a:cubicBezTo>
                <a:lnTo>
                  <a:pt x="243440" y="0"/>
                </a:lnTo>
                <a:cubicBezTo>
                  <a:pt x="376232" y="0"/>
                  <a:pt x="483887" y="107649"/>
                  <a:pt x="483887" y="240447"/>
                </a:cubicBezTo>
                <a:lnTo>
                  <a:pt x="483887" y="243440"/>
                </a:lnTo>
                <a:cubicBezTo>
                  <a:pt x="483887" y="376238"/>
                  <a:pt x="376238" y="483887"/>
                  <a:pt x="243440" y="483887"/>
                </a:cubicBezTo>
                <a:close/>
              </a:path>
            </a:pathLst>
          </a:custGeom>
          <a:solidFill>
            <a:schemeClr val="accent3"/>
          </a:solidFill>
          <a:ln w="64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8095F9F-D5F0-115D-F85F-1A9FA6AABDAB}"/>
              </a:ext>
            </a:extLst>
          </p:cNvPr>
          <p:cNvGrpSpPr/>
          <p:nvPr/>
        </p:nvGrpSpPr>
        <p:grpSpPr>
          <a:xfrm>
            <a:off x="-2279485" y="2774923"/>
            <a:ext cx="16750970" cy="4083076"/>
            <a:chOff x="-3" y="5282942"/>
            <a:chExt cx="12192004" cy="2971821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51A5CCAE-05F0-2652-ECEC-AEB0BC6C3B42}"/>
                </a:ext>
              </a:extLst>
            </p:cNvPr>
            <p:cNvGrpSpPr/>
            <p:nvPr/>
          </p:nvGrpSpPr>
          <p:grpSpPr>
            <a:xfrm>
              <a:off x="-3" y="5282942"/>
              <a:ext cx="12192004" cy="1094633"/>
              <a:chOff x="-3" y="121319"/>
              <a:chExt cx="12192004" cy="1094633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3E491A26-3AB3-0127-0DFE-72F575C3932A}"/>
                  </a:ext>
                </a:extLst>
              </p:cNvPr>
              <p:cNvSpPr/>
              <p:nvPr/>
            </p:nvSpPr>
            <p:spPr>
              <a:xfrm rot="10800000" flipH="1">
                <a:off x="-1" y="295069"/>
                <a:ext cx="12192002" cy="920883"/>
              </a:xfrm>
              <a:custGeom>
                <a:avLst/>
                <a:gdLst>
                  <a:gd name="connsiteX0" fmla="*/ 12192002 w 12192002"/>
                  <a:gd name="connsiteY0" fmla="*/ 0 h 920883"/>
                  <a:gd name="connsiteX1" fmla="*/ 0 w 12192002"/>
                  <a:gd name="connsiteY1" fmla="*/ 0 h 920883"/>
                  <a:gd name="connsiteX2" fmla="*/ 0 w 12192002"/>
                  <a:gd name="connsiteY2" fmla="*/ 659334 h 920883"/>
                  <a:gd name="connsiteX3" fmla="*/ 212835 w 12192002"/>
                  <a:gd name="connsiteY3" fmla="*/ 608535 h 920883"/>
                  <a:gd name="connsiteX4" fmla="*/ 1417339 w 12192002"/>
                  <a:gd name="connsiteY4" fmla="*/ 453225 h 920883"/>
                  <a:gd name="connsiteX5" fmla="*/ 3005917 w 12192002"/>
                  <a:gd name="connsiteY5" fmla="*/ 700206 h 920883"/>
                  <a:gd name="connsiteX6" fmla="*/ 5372788 w 12192002"/>
                  <a:gd name="connsiteY6" fmla="*/ 907437 h 920883"/>
                  <a:gd name="connsiteX7" fmla="*/ 7771654 w 12192002"/>
                  <a:gd name="connsiteY7" fmla="*/ 700206 h 920883"/>
                  <a:gd name="connsiteX8" fmla="*/ 9382628 w 12192002"/>
                  <a:gd name="connsiteY8" fmla="*/ 697978 h 920883"/>
                  <a:gd name="connsiteX9" fmla="*/ 10986462 w 12192002"/>
                  <a:gd name="connsiteY9" fmla="*/ 609600 h 920883"/>
                  <a:gd name="connsiteX10" fmla="*/ 12063087 w 12192002"/>
                  <a:gd name="connsiteY10" fmla="*/ 727747 h 920883"/>
                  <a:gd name="connsiteX11" fmla="*/ 12192002 w 12192002"/>
                  <a:gd name="connsiteY11" fmla="*/ 748321 h 920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192002" h="920883">
                    <a:moveTo>
                      <a:pt x="12192002" y="0"/>
                    </a:moveTo>
                    <a:lnTo>
                      <a:pt x="0" y="0"/>
                    </a:lnTo>
                    <a:lnTo>
                      <a:pt x="0" y="659334"/>
                    </a:lnTo>
                    <a:lnTo>
                      <a:pt x="212835" y="608535"/>
                    </a:lnTo>
                    <a:cubicBezTo>
                      <a:pt x="602245" y="526682"/>
                      <a:pt x="1006685" y="474442"/>
                      <a:pt x="1417339" y="453225"/>
                    </a:cubicBezTo>
                    <a:cubicBezTo>
                      <a:pt x="1964876" y="481515"/>
                      <a:pt x="2501367" y="564956"/>
                      <a:pt x="3005917" y="700206"/>
                    </a:cubicBezTo>
                    <a:cubicBezTo>
                      <a:pt x="3765809" y="888092"/>
                      <a:pt x="4555609" y="951604"/>
                      <a:pt x="5372788" y="907437"/>
                    </a:cubicBezTo>
                    <a:cubicBezTo>
                      <a:pt x="6189968" y="887756"/>
                      <a:pt x="7103348" y="735116"/>
                      <a:pt x="7771654" y="700206"/>
                    </a:cubicBezTo>
                    <a:cubicBezTo>
                      <a:pt x="8439960" y="665296"/>
                      <a:pt x="8796696" y="662419"/>
                      <a:pt x="9382628" y="697978"/>
                    </a:cubicBezTo>
                    <a:cubicBezTo>
                      <a:pt x="9968560" y="733537"/>
                      <a:pt x="10387530" y="578111"/>
                      <a:pt x="10986462" y="609600"/>
                    </a:cubicBezTo>
                    <a:cubicBezTo>
                      <a:pt x="11285928" y="625345"/>
                      <a:pt x="11688132" y="673128"/>
                      <a:pt x="12063087" y="727747"/>
                    </a:cubicBezTo>
                    <a:lnTo>
                      <a:pt x="12192002" y="748321"/>
                    </a:lnTo>
                    <a:close/>
                  </a:path>
                </a:pathLst>
              </a:custGeom>
              <a:solidFill>
                <a:srgbClr val="6C46D9">
                  <a:alpha val="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AC15A945-D2EC-B191-3A8D-16B25D85033E}"/>
                  </a:ext>
                </a:extLst>
              </p:cNvPr>
              <p:cNvSpPr/>
              <p:nvPr/>
            </p:nvSpPr>
            <p:spPr>
              <a:xfrm rot="10800000">
                <a:off x="0" y="121319"/>
                <a:ext cx="12191996" cy="1094633"/>
              </a:xfrm>
              <a:custGeom>
                <a:avLst/>
                <a:gdLst>
                  <a:gd name="connsiteX0" fmla="*/ 0 w 12191996"/>
                  <a:gd name="connsiteY0" fmla="*/ 0 h 1094633"/>
                  <a:gd name="connsiteX1" fmla="*/ 12191996 w 12191996"/>
                  <a:gd name="connsiteY1" fmla="*/ 0 h 1094633"/>
                  <a:gd name="connsiteX2" fmla="*/ 12191996 w 12191996"/>
                  <a:gd name="connsiteY2" fmla="*/ 904824 h 1094633"/>
                  <a:gd name="connsiteX3" fmla="*/ 12152967 w 12191996"/>
                  <a:gd name="connsiteY3" fmla="*/ 916999 h 1094633"/>
                  <a:gd name="connsiteX4" fmla="*/ 12031746 w 12191996"/>
                  <a:gd name="connsiteY4" fmla="*/ 974271 h 1094633"/>
                  <a:gd name="connsiteX5" fmla="*/ 9920374 w 12191996"/>
                  <a:gd name="connsiteY5" fmla="*/ 915939 h 1094633"/>
                  <a:gd name="connsiteX6" fmla="*/ 8451908 w 12191996"/>
                  <a:gd name="connsiteY6" fmla="*/ 697978 h 1094633"/>
                  <a:gd name="connsiteX7" fmla="*/ 7000736 w 12191996"/>
                  <a:gd name="connsiteY7" fmla="*/ 700206 h 1094633"/>
                  <a:gd name="connsiteX8" fmla="*/ 4839829 w 12191996"/>
                  <a:gd name="connsiteY8" fmla="*/ 907437 h 1094633"/>
                  <a:gd name="connsiteX9" fmla="*/ 2707742 w 12191996"/>
                  <a:gd name="connsiteY9" fmla="*/ 700206 h 1094633"/>
                  <a:gd name="connsiteX10" fmla="*/ 1276744 w 12191996"/>
                  <a:gd name="connsiteY10" fmla="*/ 453225 h 1094633"/>
                  <a:gd name="connsiteX11" fmla="*/ 191723 w 12191996"/>
                  <a:gd name="connsiteY11" fmla="*/ 608535 h 1094633"/>
                  <a:gd name="connsiteX12" fmla="*/ 0 w 12191996"/>
                  <a:gd name="connsiteY12" fmla="*/ 659334 h 1094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91996" h="1094633">
                    <a:moveTo>
                      <a:pt x="0" y="0"/>
                    </a:moveTo>
                    <a:lnTo>
                      <a:pt x="12191996" y="0"/>
                    </a:lnTo>
                    <a:lnTo>
                      <a:pt x="12191996" y="904824"/>
                    </a:lnTo>
                    <a:lnTo>
                      <a:pt x="12152967" y="916999"/>
                    </a:lnTo>
                    <a:cubicBezTo>
                      <a:pt x="12110401" y="933016"/>
                      <a:pt x="12061362" y="958149"/>
                      <a:pt x="12031746" y="974271"/>
                    </a:cubicBezTo>
                    <a:cubicBezTo>
                      <a:pt x="11586670" y="1216547"/>
                      <a:pt x="10509394" y="1038188"/>
                      <a:pt x="9920374" y="915939"/>
                    </a:cubicBezTo>
                    <a:cubicBezTo>
                      <a:pt x="9331354" y="793690"/>
                      <a:pt x="8979718" y="733537"/>
                      <a:pt x="8451908" y="697978"/>
                    </a:cubicBezTo>
                    <a:cubicBezTo>
                      <a:pt x="7924098" y="662419"/>
                      <a:pt x="7602749" y="665296"/>
                      <a:pt x="7000736" y="700206"/>
                    </a:cubicBezTo>
                    <a:cubicBezTo>
                      <a:pt x="6398725" y="735116"/>
                      <a:pt x="5575947" y="887756"/>
                      <a:pt x="4839829" y="907437"/>
                    </a:cubicBezTo>
                    <a:cubicBezTo>
                      <a:pt x="4103710" y="951604"/>
                      <a:pt x="3392255" y="888092"/>
                      <a:pt x="2707742" y="700206"/>
                    </a:cubicBezTo>
                    <a:cubicBezTo>
                      <a:pt x="2253241" y="564956"/>
                      <a:pt x="1769968" y="481515"/>
                      <a:pt x="1276744" y="453225"/>
                    </a:cubicBezTo>
                    <a:cubicBezTo>
                      <a:pt x="906826" y="474442"/>
                      <a:pt x="542505" y="526682"/>
                      <a:pt x="191723" y="608535"/>
                    </a:cubicBezTo>
                    <a:lnTo>
                      <a:pt x="0" y="659334"/>
                    </a:lnTo>
                    <a:close/>
                  </a:path>
                </a:pathLst>
              </a:custGeom>
              <a:solidFill>
                <a:srgbClr val="6C46D9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9CD4DA72-A0C9-37B4-6C3E-1216391A384B}"/>
                  </a:ext>
                </a:extLst>
              </p:cNvPr>
              <p:cNvSpPr/>
              <p:nvPr/>
            </p:nvSpPr>
            <p:spPr>
              <a:xfrm rot="10800000">
                <a:off x="-3" y="274064"/>
                <a:ext cx="12192001" cy="941888"/>
              </a:xfrm>
              <a:custGeom>
                <a:avLst/>
                <a:gdLst>
                  <a:gd name="connsiteX0" fmla="*/ 0 w 12192001"/>
                  <a:gd name="connsiteY0" fmla="*/ 0 h 941888"/>
                  <a:gd name="connsiteX1" fmla="*/ 12192001 w 12192001"/>
                  <a:gd name="connsiteY1" fmla="*/ 0 h 941888"/>
                  <a:gd name="connsiteX2" fmla="*/ 12192001 w 12192001"/>
                  <a:gd name="connsiteY2" fmla="*/ 619644 h 941888"/>
                  <a:gd name="connsiteX3" fmla="*/ 11932060 w 12192001"/>
                  <a:gd name="connsiteY3" fmla="*/ 722360 h 941888"/>
                  <a:gd name="connsiteX4" fmla="*/ 10969172 w 12192001"/>
                  <a:gd name="connsiteY4" fmla="*/ 941888 h 941888"/>
                  <a:gd name="connsiteX5" fmla="*/ 9115607 w 12192001"/>
                  <a:gd name="connsiteY5" fmla="*/ 655876 h 941888"/>
                  <a:gd name="connsiteX6" fmla="*/ 7821477 w 12192001"/>
                  <a:gd name="connsiteY6" fmla="*/ 499801 h 941888"/>
                  <a:gd name="connsiteX7" fmla="*/ 6542588 w 12192001"/>
                  <a:gd name="connsiteY7" fmla="*/ 501396 h 941888"/>
                  <a:gd name="connsiteX8" fmla="*/ 4638222 w 12192001"/>
                  <a:gd name="connsiteY8" fmla="*/ 649788 h 941888"/>
                  <a:gd name="connsiteX9" fmla="*/ 2759257 w 12192001"/>
                  <a:gd name="connsiteY9" fmla="*/ 501396 h 941888"/>
                  <a:gd name="connsiteX10" fmla="*/ 1498147 w 12192001"/>
                  <a:gd name="connsiteY10" fmla="*/ 324541 h 941888"/>
                  <a:gd name="connsiteX11" fmla="*/ 237037 w 12192001"/>
                  <a:gd name="connsiteY11" fmla="*/ 501396 h 941888"/>
                  <a:gd name="connsiteX12" fmla="*/ 0 w 12192001"/>
                  <a:gd name="connsiteY12" fmla="*/ 547823 h 941888"/>
                  <a:gd name="connsiteX13" fmla="*/ 0 w 12192001"/>
                  <a:gd name="connsiteY13" fmla="*/ 0 h 941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192001" h="941888">
                    <a:moveTo>
                      <a:pt x="0" y="0"/>
                    </a:moveTo>
                    <a:lnTo>
                      <a:pt x="12192001" y="0"/>
                    </a:lnTo>
                    <a:lnTo>
                      <a:pt x="12192001" y="619644"/>
                    </a:lnTo>
                    <a:lnTo>
                      <a:pt x="11932060" y="722360"/>
                    </a:lnTo>
                    <a:cubicBezTo>
                      <a:pt x="11638500" y="866609"/>
                      <a:pt x="11293535" y="934842"/>
                      <a:pt x="10969172" y="941888"/>
                    </a:cubicBezTo>
                    <a:cubicBezTo>
                      <a:pt x="10319155" y="925252"/>
                      <a:pt x="9640223" y="729557"/>
                      <a:pt x="9115607" y="655876"/>
                    </a:cubicBezTo>
                    <a:cubicBezTo>
                      <a:pt x="8590991" y="582195"/>
                      <a:pt x="8262707" y="531900"/>
                      <a:pt x="7821477" y="499801"/>
                    </a:cubicBezTo>
                    <a:cubicBezTo>
                      <a:pt x="7356328" y="474338"/>
                      <a:pt x="7073130" y="476398"/>
                      <a:pt x="6542588" y="501396"/>
                    </a:cubicBezTo>
                    <a:cubicBezTo>
                      <a:pt x="6012046" y="526394"/>
                      <a:pt x="5286949" y="635695"/>
                      <a:pt x="4638222" y="649788"/>
                    </a:cubicBezTo>
                    <a:cubicBezTo>
                      <a:pt x="3989496" y="681415"/>
                      <a:pt x="3362505" y="635936"/>
                      <a:pt x="2759257" y="501396"/>
                    </a:cubicBezTo>
                    <a:cubicBezTo>
                      <a:pt x="2358714" y="404548"/>
                      <a:pt x="1932816" y="344798"/>
                      <a:pt x="1498147" y="324541"/>
                    </a:cubicBezTo>
                    <a:cubicBezTo>
                      <a:pt x="1063478" y="344798"/>
                      <a:pt x="637580" y="404548"/>
                      <a:pt x="237037" y="501396"/>
                    </a:cubicBezTo>
                    <a:lnTo>
                      <a:pt x="0" y="5478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F31D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BE1D13A-051E-5B82-0F45-FBD5709D2096}"/>
                </a:ext>
              </a:extLst>
            </p:cNvPr>
            <p:cNvSpPr/>
            <p:nvPr/>
          </p:nvSpPr>
          <p:spPr>
            <a:xfrm>
              <a:off x="0" y="6340499"/>
              <a:ext cx="12192000" cy="1914264"/>
            </a:xfrm>
            <a:prstGeom prst="rect">
              <a:avLst/>
            </a:prstGeom>
            <a:solidFill>
              <a:srgbClr val="5F31D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9222779-DA4D-6E71-214D-1F7C02CC408F}"/>
              </a:ext>
            </a:extLst>
          </p:cNvPr>
          <p:cNvSpPr/>
          <p:nvPr/>
        </p:nvSpPr>
        <p:spPr>
          <a:xfrm>
            <a:off x="3874998" y="-2376756"/>
            <a:ext cx="4445523" cy="9081815"/>
          </a:xfrm>
          <a:prstGeom prst="roundRect">
            <a:avLst>
              <a:gd name="adj" fmla="val 6158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152400" sx="101000" sy="101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F9F832-F542-BFE4-C48E-7806CD421E13}"/>
              </a:ext>
            </a:extLst>
          </p:cNvPr>
          <p:cNvSpPr/>
          <p:nvPr/>
        </p:nvSpPr>
        <p:spPr>
          <a:xfrm>
            <a:off x="4024206" y="-1589486"/>
            <a:ext cx="4157606" cy="781123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23852EF-AE1B-0C78-6250-972566F48A23}"/>
              </a:ext>
            </a:extLst>
          </p:cNvPr>
          <p:cNvSpPr/>
          <p:nvPr/>
        </p:nvSpPr>
        <p:spPr>
          <a:xfrm>
            <a:off x="3816682" y="290438"/>
            <a:ext cx="63660" cy="572935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279400" dist="250190" dir="8460000" algn="ctr">
              <a:srgbClr val="000000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2C644A-A304-D3EC-464C-63A3FBBACAA0}"/>
              </a:ext>
            </a:extLst>
          </p:cNvPr>
          <p:cNvSpPr/>
          <p:nvPr/>
        </p:nvSpPr>
        <p:spPr>
          <a:xfrm>
            <a:off x="3816682" y="-477342"/>
            <a:ext cx="63660" cy="572935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279400" dist="250190" dir="8460000" algn="ctr">
              <a:srgbClr val="000000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7C6B600-1B85-FE02-AB88-3A7A4646CA4A}"/>
              </a:ext>
            </a:extLst>
          </p:cNvPr>
          <p:cNvSpPr/>
          <p:nvPr/>
        </p:nvSpPr>
        <p:spPr>
          <a:xfrm>
            <a:off x="3816682" y="-1113937"/>
            <a:ext cx="63660" cy="292835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279400" dist="250190" dir="8460000" algn="ctr">
              <a:srgbClr val="000000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813CBA9-94BB-79D3-7057-48C3FC33FD5D}"/>
              </a:ext>
            </a:extLst>
          </p:cNvPr>
          <p:cNvSpPr/>
          <p:nvPr/>
        </p:nvSpPr>
        <p:spPr>
          <a:xfrm>
            <a:off x="8311659" y="-317014"/>
            <a:ext cx="63660" cy="1018555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279400" dist="250190" dir="8460000" algn="ctr">
              <a:srgbClr val="000000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: Top Corners Rounded 9">
            <a:extLst>
              <a:ext uri="{FF2B5EF4-FFF2-40B4-BE49-F238E27FC236}">
                <a16:creationId xmlns:a16="http://schemas.microsoft.com/office/drawing/2014/main" id="{BDB48E3E-3F00-8A82-0049-8AE86ACB5197}"/>
              </a:ext>
            </a:extLst>
          </p:cNvPr>
          <p:cNvSpPr/>
          <p:nvPr/>
        </p:nvSpPr>
        <p:spPr>
          <a:xfrm>
            <a:off x="4024205" y="-2243333"/>
            <a:ext cx="4157606" cy="1701072"/>
          </a:xfrm>
          <a:prstGeom prst="round2SameRect">
            <a:avLst>
              <a:gd name="adj1" fmla="val 10619"/>
              <a:gd name="adj2" fmla="val 0"/>
            </a:avLst>
          </a:prstGeom>
          <a:solidFill>
            <a:srgbClr val="C847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: Top Corners Rounded 10">
            <a:extLst>
              <a:ext uri="{FF2B5EF4-FFF2-40B4-BE49-F238E27FC236}">
                <a16:creationId xmlns:a16="http://schemas.microsoft.com/office/drawing/2014/main" id="{B77B044F-76DC-470A-00FA-47242DBB4D58}"/>
              </a:ext>
            </a:extLst>
          </p:cNvPr>
          <p:cNvSpPr/>
          <p:nvPr/>
        </p:nvSpPr>
        <p:spPr>
          <a:xfrm rot="10800000">
            <a:off x="4983716" y="-2338246"/>
            <a:ext cx="2228086" cy="28010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7ED9E9D-7CD1-775E-4B40-8042B6168E60}"/>
              </a:ext>
            </a:extLst>
          </p:cNvPr>
          <p:cNvSpPr/>
          <p:nvPr/>
        </p:nvSpPr>
        <p:spPr>
          <a:xfrm>
            <a:off x="5860789" y="-2235470"/>
            <a:ext cx="471080" cy="63660"/>
          </a:xfrm>
          <a:prstGeom prst="roundRect">
            <a:avLst>
              <a:gd name="adj" fmla="val 50000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close up of a camera&#10;&#10;Description automatically generated">
            <a:extLst>
              <a:ext uri="{FF2B5EF4-FFF2-40B4-BE49-F238E27FC236}">
                <a16:creationId xmlns:a16="http://schemas.microsoft.com/office/drawing/2014/main" id="{D69603E6-1B08-C724-4814-C4BC364230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279" t="45664" r="47269" b="45971"/>
          <a:stretch/>
        </p:blipFill>
        <p:spPr>
          <a:xfrm>
            <a:off x="6469664" y="-2243981"/>
            <a:ext cx="78884" cy="80680"/>
          </a:xfrm>
          <a:prstGeom prst="ellipse">
            <a:avLst/>
          </a:prstGeom>
          <a:ln w="12700">
            <a:solidFill>
              <a:srgbClr val="131313"/>
            </a:solidFill>
          </a:ln>
        </p:spPr>
      </p:pic>
      <p:sp>
        <p:nvSpPr>
          <p:cNvPr id="513" name="TextBox 512">
            <a:extLst>
              <a:ext uri="{FF2B5EF4-FFF2-40B4-BE49-F238E27FC236}">
                <a16:creationId xmlns:a16="http://schemas.microsoft.com/office/drawing/2014/main" id="{1894B0C2-0925-B09C-079E-C6A75B1F565C}"/>
              </a:ext>
            </a:extLst>
          </p:cNvPr>
          <p:cNvSpPr txBox="1"/>
          <p:nvPr/>
        </p:nvSpPr>
        <p:spPr>
          <a:xfrm>
            <a:off x="4892594" y="41325"/>
            <a:ext cx="2406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John Johnson</a:t>
            </a: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2D1417A7-3143-95AA-93FD-B5539D4E9D29}"/>
              </a:ext>
            </a:extLst>
          </p:cNvPr>
          <p:cNvSpPr txBox="1"/>
          <p:nvPr/>
        </p:nvSpPr>
        <p:spPr>
          <a:xfrm>
            <a:off x="4710983" y="386789"/>
            <a:ext cx="2770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@mr-john.johnson</a:t>
            </a:r>
          </a:p>
        </p:txBody>
      </p:sp>
      <p:grpSp>
        <p:nvGrpSpPr>
          <p:cNvPr id="523" name="Group 522">
            <a:extLst>
              <a:ext uri="{FF2B5EF4-FFF2-40B4-BE49-F238E27FC236}">
                <a16:creationId xmlns:a16="http://schemas.microsoft.com/office/drawing/2014/main" id="{236DB429-2601-C255-19A5-0E36E26A11CD}"/>
              </a:ext>
            </a:extLst>
          </p:cNvPr>
          <p:cNvGrpSpPr/>
          <p:nvPr/>
        </p:nvGrpSpPr>
        <p:grpSpPr>
          <a:xfrm>
            <a:off x="4981932" y="1429440"/>
            <a:ext cx="2242154" cy="360063"/>
            <a:chOff x="4530101" y="962512"/>
            <a:chExt cx="2242154" cy="360063"/>
          </a:xfrm>
        </p:grpSpPr>
        <p:sp>
          <p:nvSpPr>
            <p:cNvPr id="515" name="TextBox 514">
              <a:extLst>
                <a:ext uri="{FF2B5EF4-FFF2-40B4-BE49-F238E27FC236}">
                  <a16:creationId xmlns:a16="http://schemas.microsoft.com/office/drawing/2014/main" id="{D5CCA97A-AF1A-7236-19A0-D46B93C0E43B}"/>
                </a:ext>
              </a:extLst>
            </p:cNvPr>
            <p:cNvSpPr txBox="1"/>
            <p:nvPr/>
          </p:nvSpPr>
          <p:spPr>
            <a:xfrm>
              <a:off x="4817016" y="984021"/>
              <a:ext cx="19552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Joined 2 weeks ago</a:t>
              </a:r>
            </a:p>
          </p:txBody>
        </p:sp>
        <p:pic>
          <p:nvPicPr>
            <p:cNvPr id="516" name="Graphic 515" descr="Flip calendar outline">
              <a:extLst>
                <a:ext uri="{FF2B5EF4-FFF2-40B4-BE49-F238E27FC236}">
                  <a16:creationId xmlns:a16="http://schemas.microsoft.com/office/drawing/2014/main" id="{32F127A3-19A1-74B9-FCFA-CDB228ECA9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30101" y="962512"/>
              <a:ext cx="343058" cy="343058"/>
            </a:xfrm>
            <a:prstGeom prst="rect">
              <a:avLst/>
            </a:prstGeom>
          </p:spPr>
        </p:pic>
      </p:grpSp>
      <p:grpSp>
        <p:nvGrpSpPr>
          <p:cNvPr id="550" name="Group 549">
            <a:extLst>
              <a:ext uri="{FF2B5EF4-FFF2-40B4-BE49-F238E27FC236}">
                <a16:creationId xmlns:a16="http://schemas.microsoft.com/office/drawing/2014/main" id="{D7B144DD-A3ED-BC4B-5898-D355F93A5865}"/>
              </a:ext>
            </a:extLst>
          </p:cNvPr>
          <p:cNvGrpSpPr/>
          <p:nvPr/>
        </p:nvGrpSpPr>
        <p:grpSpPr>
          <a:xfrm>
            <a:off x="4650697" y="1905649"/>
            <a:ext cx="2904624" cy="338555"/>
            <a:chOff x="4451554" y="1362033"/>
            <a:chExt cx="2904624" cy="338555"/>
          </a:xfrm>
        </p:grpSpPr>
        <p:sp>
          <p:nvSpPr>
            <p:cNvPr id="519" name="TextBox 518">
              <a:extLst>
                <a:ext uri="{FF2B5EF4-FFF2-40B4-BE49-F238E27FC236}">
                  <a16:creationId xmlns:a16="http://schemas.microsoft.com/office/drawing/2014/main" id="{FF46F2E1-7FB8-DE5E-A3E3-ED9F16EBFD55}"/>
                </a:ext>
              </a:extLst>
            </p:cNvPr>
            <p:cNvSpPr txBox="1"/>
            <p:nvPr/>
          </p:nvSpPr>
          <p:spPr>
            <a:xfrm>
              <a:off x="4451554" y="1362034"/>
              <a:ext cx="17268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1,733</a:t>
              </a:r>
              <a:r>
                <a:rPr lang="en-US" sz="16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 Following</a:t>
              </a:r>
            </a:p>
          </p:txBody>
        </p:sp>
        <p:sp>
          <p:nvSpPr>
            <p:cNvPr id="520" name="TextBox 519">
              <a:extLst>
                <a:ext uri="{FF2B5EF4-FFF2-40B4-BE49-F238E27FC236}">
                  <a16:creationId xmlns:a16="http://schemas.microsoft.com/office/drawing/2014/main" id="{E869AF10-F840-9576-DB98-8DFFFAE920D4}"/>
                </a:ext>
              </a:extLst>
            </p:cNvPr>
            <p:cNvSpPr txBox="1"/>
            <p:nvPr/>
          </p:nvSpPr>
          <p:spPr>
            <a:xfrm>
              <a:off x="5971194" y="1362033"/>
              <a:ext cx="13849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4 </a:t>
              </a:r>
              <a:r>
                <a:rPr lang="en-US" sz="16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Followers</a:t>
              </a:r>
            </a:p>
          </p:txBody>
        </p:sp>
      </p:grpSp>
      <p:sp>
        <p:nvSpPr>
          <p:cNvPr id="525" name="TextBox 524">
            <a:extLst>
              <a:ext uri="{FF2B5EF4-FFF2-40B4-BE49-F238E27FC236}">
                <a16:creationId xmlns:a16="http://schemas.microsoft.com/office/drawing/2014/main" id="{24761C17-506C-4698-1E0F-D8BEC59E7BA8}"/>
              </a:ext>
            </a:extLst>
          </p:cNvPr>
          <p:cNvSpPr txBox="1"/>
          <p:nvPr/>
        </p:nvSpPr>
        <p:spPr>
          <a:xfrm>
            <a:off x="4245036" y="2516173"/>
            <a:ext cx="369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Replies</a:t>
            </a:r>
          </a:p>
        </p:txBody>
      </p:sp>
      <p:sp>
        <p:nvSpPr>
          <p:cNvPr id="526" name="Rectangle 525">
            <a:extLst>
              <a:ext uri="{FF2B5EF4-FFF2-40B4-BE49-F238E27FC236}">
                <a16:creationId xmlns:a16="http://schemas.microsoft.com/office/drawing/2014/main" id="{A186A1B3-3E40-264E-0477-E31F003AE94B}"/>
              </a:ext>
            </a:extLst>
          </p:cNvPr>
          <p:cNvSpPr/>
          <p:nvPr/>
        </p:nvSpPr>
        <p:spPr>
          <a:xfrm>
            <a:off x="4319910" y="3005851"/>
            <a:ext cx="3561720" cy="33339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889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590" name="TextBox 30589">
            <a:extLst>
              <a:ext uri="{FF2B5EF4-FFF2-40B4-BE49-F238E27FC236}">
                <a16:creationId xmlns:a16="http://schemas.microsoft.com/office/drawing/2014/main" id="{E48D4204-A78E-C05C-1A06-178A73006D57}"/>
              </a:ext>
            </a:extLst>
          </p:cNvPr>
          <p:cNvSpPr txBox="1"/>
          <p:nvPr/>
        </p:nvSpPr>
        <p:spPr>
          <a:xfrm>
            <a:off x="4121018" y="-2136147"/>
            <a:ext cx="90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8:34</a:t>
            </a:r>
          </a:p>
        </p:txBody>
      </p:sp>
      <p:pic>
        <p:nvPicPr>
          <p:cNvPr id="30591" name="Graphic 30590" descr="Signal with solid fill">
            <a:extLst>
              <a:ext uri="{FF2B5EF4-FFF2-40B4-BE49-F238E27FC236}">
                <a16:creationId xmlns:a16="http://schemas.microsoft.com/office/drawing/2014/main" id="{ED5EDCF8-26DC-6049-DABC-960AC651A6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94437" y="-2088425"/>
            <a:ext cx="257126" cy="257126"/>
          </a:xfrm>
          <a:prstGeom prst="rect">
            <a:avLst/>
          </a:prstGeom>
        </p:spPr>
      </p:pic>
      <p:grpSp>
        <p:nvGrpSpPr>
          <p:cNvPr id="30592" name="Group 30591">
            <a:extLst>
              <a:ext uri="{FF2B5EF4-FFF2-40B4-BE49-F238E27FC236}">
                <a16:creationId xmlns:a16="http://schemas.microsoft.com/office/drawing/2014/main" id="{548DFBE0-6756-F766-11D0-07D15033F384}"/>
              </a:ext>
            </a:extLst>
          </p:cNvPr>
          <p:cNvGrpSpPr/>
          <p:nvPr/>
        </p:nvGrpSpPr>
        <p:grpSpPr>
          <a:xfrm>
            <a:off x="7836082" y="-2058144"/>
            <a:ext cx="106321" cy="194921"/>
            <a:chOff x="7675621" y="-2039740"/>
            <a:chExt cx="96282" cy="176517"/>
          </a:xfrm>
        </p:grpSpPr>
        <p:sp>
          <p:nvSpPr>
            <p:cNvPr id="30593" name="Freeform: Shape 30592">
              <a:extLst>
                <a:ext uri="{FF2B5EF4-FFF2-40B4-BE49-F238E27FC236}">
                  <a16:creationId xmlns:a16="http://schemas.microsoft.com/office/drawing/2014/main" id="{BDB56696-7F2F-9183-BE48-F1EFA9A4F96C}"/>
                </a:ext>
              </a:extLst>
            </p:cNvPr>
            <p:cNvSpPr/>
            <p:nvPr/>
          </p:nvSpPr>
          <p:spPr>
            <a:xfrm rot="16200000">
              <a:off x="7635503" y="-1999622"/>
              <a:ext cx="176517" cy="96282"/>
            </a:xfrm>
            <a:custGeom>
              <a:avLst/>
              <a:gdLst>
                <a:gd name="connsiteX0" fmla="*/ 168494 w 176517"/>
                <a:gd name="connsiteY0" fmla="*/ 30088 h 96282"/>
                <a:gd name="connsiteX1" fmla="*/ 160471 w 176517"/>
                <a:gd name="connsiteY1" fmla="*/ 30088 h 96282"/>
                <a:gd name="connsiteX2" fmla="*/ 160471 w 176517"/>
                <a:gd name="connsiteY2" fmla="*/ 8024 h 96282"/>
                <a:gd name="connsiteX3" fmla="*/ 152447 w 176517"/>
                <a:gd name="connsiteY3" fmla="*/ 0 h 96282"/>
                <a:gd name="connsiteX4" fmla="*/ 8024 w 176517"/>
                <a:gd name="connsiteY4" fmla="*/ 0 h 96282"/>
                <a:gd name="connsiteX5" fmla="*/ 0 w 176517"/>
                <a:gd name="connsiteY5" fmla="*/ 8024 h 96282"/>
                <a:gd name="connsiteX6" fmla="*/ 0 w 176517"/>
                <a:gd name="connsiteY6" fmla="*/ 88259 h 96282"/>
                <a:gd name="connsiteX7" fmla="*/ 8024 w 176517"/>
                <a:gd name="connsiteY7" fmla="*/ 96283 h 96282"/>
                <a:gd name="connsiteX8" fmla="*/ 152447 w 176517"/>
                <a:gd name="connsiteY8" fmla="*/ 96283 h 96282"/>
                <a:gd name="connsiteX9" fmla="*/ 160471 w 176517"/>
                <a:gd name="connsiteY9" fmla="*/ 88259 h 96282"/>
                <a:gd name="connsiteX10" fmla="*/ 160471 w 176517"/>
                <a:gd name="connsiteY10" fmla="*/ 66194 h 96282"/>
                <a:gd name="connsiteX11" fmla="*/ 168494 w 176517"/>
                <a:gd name="connsiteY11" fmla="*/ 66194 h 96282"/>
                <a:gd name="connsiteX12" fmla="*/ 176518 w 176517"/>
                <a:gd name="connsiteY12" fmla="*/ 58171 h 96282"/>
                <a:gd name="connsiteX13" fmla="*/ 176518 w 176517"/>
                <a:gd name="connsiteY13" fmla="*/ 38112 h 96282"/>
                <a:gd name="connsiteX14" fmla="*/ 168494 w 176517"/>
                <a:gd name="connsiteY14" fmla="*/ 30088 h 96282"/>
                <a:gd name="connsiteX15" fmla="*/ 148436 w 176517"/>
                <a:gd name="connsiteY15" fmla="*/ 84247 h 96282"/>
                <a:gd name="connsiteX16" fmla="*/ 12035 w 176517"/>
                <a:gd name="connsiteY16" fmla="*/ 84247 h 96282"/>
                <a:gd name="connsiteX17" fmla="*/ 12035 w 176517"/>
                <a:gd name="connsiteY17" fmla="*/ 12035 h 96282"/>
                <a:gd name="connsiteX18" fmla="*/ 148436 w 176517"/>
                <a:gd name="connsiteY18" fmla="*/ 12035 h 96282"/>
                <a:gd name="connsiteX19" fmla="*/ 148436 w 176517"/>
                <a:gd name="connsiteY19" fmla="*/ 84247 h 9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6517" h="96282">
                  <a:moveTo>
                    <a:pt x="168494" y="30088"/>
                  </a:moveTo>
                  <a:lnTo>
                    <a:pt x="160471" y="30088"/>
                  </a:lnTo>
                  <a:lnTo>
                    <a:pt x="160471" y="8024"/>
                  </a:lnTo>
                  <a:cubicBezTo>
                    <a:pt x="160471" y="3611"/>
                    <a:pt x="156860" y="0"/>
                    <a:pt x="152447" y="0"/>
                  </a:cubicBezTo>
                  <a:lnTo>
                    <a:pt x="8024" y="0"/>
                  </a:lnTo>
                  <a:cubicBezTo>
                    <a:pt x="3611" y="0"/>
                    <a:pt x="0" y="3611"/>
                    <a:pt x="0" y="8024"/>
                  </a:cubicBezTo>
                  <a:lnTo>
                    <a:pt x="0" y="88259"/>
                  </a:lnTo>
                  <a:cubicBezTo>
                    <a:pt x="0" y="92672"/>
                    <a:pt x="3611" y="96283"/>
                    <a:pt x="8024" y="96283"/>
                  </a:cubicBezTo>
                  <a:lnTo>
                    <a:pt x="152447" y="96283"/>
                  </a:lnTo>
                  <a:cubicBezTo>
                    <a:pt x="156860" y="96283"/>
                    <a:pt x="160471" y="92672"/>
                    <a:pt x="160471" y="88259"/>
                  </a:cubicBezTo>
                  <a:lnTo>
                    <a:pt x="160471" y="66194"/>
                  </a:lnTo>
                  <a:lnTo>
                    <a:pt x="168494" y="66194"/>
                  </a:lnTo>
                  <a:cubicBezTo>
                    <a:pt x="172907" y="66194"/>
                    <a:pt x="176518" y="62584"/>
                    <a:pt x="176518" y="58171"/>
                  </a:cubicBezTo>
                  <a:lnTo>
                    <a:pt x="176518" y="38112"/>
                  </a:lnTo>
                  <a:cubicBezTo>
                    <a:pt x="176518" y="33699"/>
                    <a:pt x="172907" y="30088"/>
                    <a:pt x="168494" y="30088"/>
                  </a:cubicBezTo>
                  <a:close/>
                  <a:moveTo>
                    <a:pt x="148436" y="84247"/>
                  </a:moveTo>
                  <a:lnTo>
                    <a:pt x="12035" y="84247"/>
                  </a:lnTo>
                  <a:lnTo>
                    <a:pt x="12035" y="12035"/>
                  </a:lnTo>
                  <a:lnTo>
                    <a:pt x="148436" y="12035"/>
                  </a:lnTo>
                  <a:lnTo>
                    <a:pt x="148436" y="84247"/>
                  </a:lnTo>
                  <a:close/>
                </a:path>
              </a:pathLst>
            </a:custGeom>
            <a:solidFill>
              <a:schemeClr val="bg1"/>
            </a:solidFill>
            <a:ln w="19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94" name="Freeform: Shape 30593">
              <a:extLst>
                <a:ext uri="{FF2B5EF4-FFF2-40B4-BE49-F238E27FC236}">
                  <a16:creationId xmlns:a16="http://schemas.microsoft.com/office/drawing/2014/main" id="{C8D12359-0889-A195-2D66-3488B0AE4AFA}"/>
                </a:ext>
              </a:extLst>
            </p:cNvPr>
            <p:cNvSpPr/>
            <p:nvPr/>
          </p:nvSpPr>
          <p:spPr>
            <a:xfrm rot="16200000">
              <a:off x="7682613" y="-1952512"/>
              <a:ext cx="82296" cy="56164"/>
            </a:xfrm>
            <a:custGeom>
              <a:avLst/>
              <a:gdLst>
                <a:gd name="connsiteX0" fmla="*/ 0 w 120353"/>
                <a:gd name="connsiteY0" fmla="*/ 0 h 56164"/>
                <a:gd name="connsiteX1" fmla="*/ 120353 w 120353"/>
                <a:gd name="connsiteY1" fmla="*/ 0 h 56164"/>
                <a:gd name="connsiteX2" fmla="*/ 120353 w 120353"/>
                <a:gd name="connsiteY2" fmla="*/ 56165 h 56164"/>
                <a:gd name="connsiteX3" fmla="*/ 0 w 120353"/>
                <a:gd name="connsiteY3" fmla="*/ 56165 h 56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353" h="56164">
                  <a:moveTo>
                    <a:pt x="0" y="0"/>
                  </a:moveTo>
                  <a:lnTo>
                    <a:pt x="120353" y="0"/>
                  </a:lnTo>
                  <a:lnTo>
                    <a:pt x="120353" y="56165"/>
                  </a:lnTo>
                  <a:lnTo>
                    <a:pt x="0" y="56165"/>
                  </a:lnTo>
                  <a:close/>
                </a:path>
              </a:pathLst>
            </a:custGeom>
            <a:solidFill>
              <a:schemeClr val="bg1"/>
            </a:solidFill>
            <a:ln w="19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30595" name="Graphic 30594" descr="Caret Left with solid fill">
            <a:extLst>
              <a:ext uri="{FF2B5EF4-FFF2-40B4-BE49-F238E27FC236}">
                <a16:creationId xmlns:a16="http://schemas.microsoft.com/office/drawing/2014/main" id="{260F1953-EB08-98A4-A76C-B7508EC5340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119309" y="-1599694"/>
            <a:ext cx="503467" cy="503467"/>
          </a:xfrm>
          <a:prstGeom prst="rect">
            <a:avLst/>
          </a:prstGeom>
        </p:spPr>
      </p:pic>
      <p:pic>
        <p:nvPicPr>
          <p:cNvPr id="30598" name="Picture 30597" descr="A cartoon of a person with a beard&#10;&#10;Description automatically generated">
            <a:extLst>
              <a:ext uri="{FF2B5EF4-FFF2-40B4-BE49-F238E27FC236}">
                <a16:creationId xmlns:a16="http://schemas.microsoft.com/office/drawing/2014/main" id="{5C730BB9-9EEF-F619-724C-E6D6D59EC86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612" y="-1149205"/>
            <a:ext cx="1152144" cy="1152144"/>
          </a:xfrm>
          <a:prstGeom prst="rect">
            <a:avLst/>
          </a:prstGeom>
        </p:spPr>
      </p:pic>
      <p:sp>
        <p:nvSpPr>
          <p:cNvPr id="30603" name="TextBox 30602">
            <a:extLst>
              <a:ext uri="{FF2B5EF4-FFF2-40B4-BE49-F238E27FC236}">
                <a16:creationId xmlns:a16="http://schemas.microsoft.com/office/drawing/2014/main" id="{45E41E40-8CF1-D89F-0420-C23C1B9364DC}"/>
              </a:ext>
            </a:extLst>
          </p:cNvPr>
          <p:cNvSpPr txBox="1"/>
          <p:nvPr/>
        </p:nvSpPr>
        <p:spPr>
          <a:xfrm>
            <a:off x="4231069" y="781704"/>
            <a:ext cx="3729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>
                <a:solidFill>
                  <a:srgbClr val="000000"/>
                </a:solidFill>
                <a:effectLst/>
                <a:latin typeface="Helvetica Neue"/>
              </a:rPr>
              <a:t>💰 </a:t>
            </a:r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I teach people how to make passive income. </a:t>
            </a:r>
            <a:r>
              <a:rPr lang="en-US" sz="1600" dirty="0">
                <a:solidFill>
                  <a:srgbClr val="CF5989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#</a:t>
            </a:r>
            <a:r>
              <a:rPr lang="en-US" sz="1600" dirty="0">
                <a:solidFill>
                  <a:srgbClr val="CD5787"/>
                </a:solidFill>
                <a:latin typeface="Helvetica Neue"/>
                <a:ea typeface="Roboto Light" panose="02000000000000000000" pitchFamily="2" charset="0"/>
                <a:cs typeface="Roboto Light" panose="02000000000000000000" pitchFamily="2" charset="0"/>
              </a:rPr>
              <a:t>makemoney. 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Helvetica Neue"/>
              </a:rPr>
              <a:t>⬅️</a:t>
            </a:r>
            <a:endParaRPr lang="en-US" sz="1600" u="sng" dirty="0">
              <a:solidFill>
                <a:srgbClr val="CD5787"/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D67678D-4D8C-198E-FA66-A0B44778D7D5}"/>
              </a:ext>
            </a:extLst>
          </p:cNvPr>
          <p:cNvCxnSpPr>
            <a:cxnSpLocks/>
          </p:cNvCxnSpPr>
          <p:nvPr/>
        </p:nvCxnSpPr>
        <p:spPr>
          <a:xfrm>
            <a:off x="4737216" y="3785478"/>
            <a:ext cx="0" cy="103855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2" name="Group 521">
            <a:extLst>
              <a:ext uri="{FF2B5EF4-FFF2-40B4-BE49-F238E27FC236}">
                <a16:creationId xmlns:a16="http://schemas.microsoft.com/office/drawing/2014/main" id="{AB207187-8982-4B33-0BB9-95AE2576C432}"/>
              </a:ext>
            </a:extLst>
          </p:cNvPr>
          <p:cNvGrpSpPr/>
          <p:nvPr/>
        </p:nvGrpSpPr>
        <p:grpSpPr>
          <a:xfrm>
            <a:off x="4458192" y="4875210"/>
            <a:ext cx="3434641" cy="1570500"/>
            <a:chOff x="4446989" y="7307314"/>
            <a:chExt cx="3434641" cy="157050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5845082-3155-45B8-CFE5-38E21C6A843E}"/>
                </a:ext>
              </a:extLst>
            </p:cNvPr>
            <p:cNvSpPr txBox="1"/>
            <p:nvPr/>
          </p:nvSpPr>
          <p:spPr>
            <a:xfrm>
              <a:off x="4997637" y="7336330"/>
              <a:ext cx="2883993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John Johnson</a:t>
              </a:r>
            </a:p>
            <a:p>
              <a:r>
                <a:rPr lang="en-US" sz="16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@mr-john.johnson</a:t>
              </a:r>
            </a:p>
            <a:p>
              <a:endParaRPr lang="en-US" sz="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r>
                <a:rPr lang="en-US" sz="16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Didn’t work. </a:t>
              </a:r>
              <a:r>
                <a:rPr lang="en-US" sz="1600" dirty="0">
                  <a:solidFill>
                    <a:srgbClr val="C8477E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Click here </a:t>
              </a:r>
              <a:r>
                <a:rPr lang="en-US" sz="16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to see.</a:t>
              </a:r>
              <a:r>
                <a:rPr lang="en-US" sz="1600" b="0" i="0" dirty="0">
                  <a:solidFill>
                    <a:srgbClr val="000000"/>
                  </a:solidFill>
                  <a:effectLst/>
                  <a:latin typeface="Helvetica Neue"/>
                </a:rPr>
                <a:t>📲 </a:t>
              </a:r>
              <a:r>
                <a:rPr lang="en-US" sz="1600" b="0" i="0" dirty="0">
                  <a:solidFill>
                    <a:srgbClr val="CF5989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#makemoney</a:t>
              </a:r>
              <a:endParaRPr lang="en-US" sz="1600" dirty="0">
                <a:solidFill>
                  <a:srgbClr val="CF598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pic>
          <p:nvPicPr>
            <p:cNvPr id="33" name="Picture 32" descr="A cartoon of a person with a beard&#10;&#10;Description automatically generated">
              <a:extLst>
                <a:ext uri="{FF2B5EF4-FFF2-40B4-BE49-F238E27FC236}">
                  <a16:creationId xmlns:a16="http://schemas.microsoft.com/office/drawing/2014/main" id="{EECA3CA9-5118-A0B0-AFCD-75122FDE3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6989" y="7307314"/>
              <a:ext cx="566928" cy="566928"/>
            </a:xfrm>
            <a:prstGeom prst="rect">
              <a:avLst/>
            </a:prstGeom>
          </p:spPr>
        </p:pic>
        <p:pic>
          <p:nvPicPr>
            <p:cNvPr id="34" name="Graphic 33" descr="Heart with solid fill">
              <a:extLst>
                <a:ext uri="{FF2B5EF4-FFF2-40B4-BE49-F238E27FC236}">
                  <a16:creationId xmlns:a16="http://schemas.microsoft.com/office/drawing/2014/main" id="{B919E849-3F81-B548-556A-53111FC5895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5074446" y="8633712"/>
              <a:ext cx="197727" cy="197725"/>
            </a:xfrm>
            <a:prstGeom prst="rect">
              <a:avLst/>
            </a:prstGeom>
            <a:effectLst/>
          </p:spPr>
        </p:pic>
        <p:pic>
          <p:nvPicPr>
            <p:cNvPr id="35" name="s8d733268baf48d2a5ccff6a8601336d">
              <a:extLst>
                <a:ext uri="{FF2B5EF4-FFF2-40B4-BE49-F238E27FC236}">
                  <a16:creationId xmlns:a16="http://schemas.microsoft.com/office/drawing/2014/main" id="{E84AAE1E-247C-4763-DAE2-429521133192}"/>
                </a:ext>
              </a:extLst>
            </p:cNvPr>
            <p:cNvPicPr>
              <a:picLocks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104305" y="8633713"/>
              <a:ext cx="167174" cy="194936"/>
            </a:xfrm>
            <a:prstGeom prst="rect">
              <a:avLst/>
            </a:prstGeom>
            <a:effectLst/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B0FD1092-4A37-7CC0-54D8-AE426ACF2695}"/>
                </a:ext>
              </a:extLst>
            </p:cNvPr>
            <p:cNvGrpSpPr/>
            <p:nvPr/>
          </p:nvGrpSpPr>
          <p:grpSpPr>
            <a:xfrm>
              <a:off x="7096111" y="8654106"/>
              <a:ext cx="168145" cy="141769"/>
              <a:chOff x="5833803" y="3871668"/>
              <a:chExt cx="163074" cy="137493"/>
            </a:xfrm>
            <a:solidFill>
              <a:srgbClr val="767676"/>
            </a:solidFill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1D2D7267-A3ED-6F78-2BDD-47A887D4852F}"/>
                  </a:ext>
                </a:extLst>
              </p:cNvPr>
              <p:cNvGrpSpPr/>
              <p:nvPr/>
            </p:nvGrpSpPr>
            <p:grpSpPr>
              <a:xfrm>
                <a:off x="5878005" y="3924550"/>
                <a:ext cx="118872" cy="84611"/>
                <a:chOff x="5873243" y="3919788"/>
                <a:chExt cx="107602" cy="84611"/>
              </a:xfrm>
              <a:grpFill/>
            </p:grpSpPr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2C7AB4FA-60E1-E3BB-D0D5-49624E982758}"/>
                    </a:ext>
                  </a:extLst>
                </p:cNvPr>
                <p:cNvSpPr/>
                <p:nvPr/>
              </p:nvSpPr>
              <p:spPr>
                <a:xfrm>
                  <a:off x="5873243" y="3923346"/>
                  <a:ext cx="99873" cy="81053"/>
                </a:xfrm>
                <a:custGeom>
                  <a:avLst/>
                  <a:gdLst>
                    <a:gd name="connsiteX0" fmla="*/ 1206000 w 1210829"/>
                    <a:gd name="connsiteY0" fmla="*/ 220073 h 982661"/>
                    <a:gd name="connsiteX1" fmla="*/ 1147733 w 1210829"/>
                    <a:gd name="connsiteY1" fmla="*/ 121437 h 982661"/>
                    <a:gd name="connsiteX2" fmla="*/ 1147719 w 1210829"/>
                    <a:gd name="connsiteY2" fmla="*/ 121419 h 982661"/>
                    <a:gd name="connsiteX3" fmla="*/ 1085735 w 1210829"/>
                    <a:gd name="connsiteY3" fmla="*/ 16283 h 982661"/>
                    <a:gd name="connsiteX4" fmla="*/ 1029498 w 1210829"/>
                    <a:gd name="connsiteY4" fmla="*/ 16273 h 982661"/>
                    <a:gd name="connsiteX5" fmla="*/ 909221 w 1210829"/>
                    <a:gd name="connsiteY5" fmla="*/ 220086 h 982661"/>
                    <a:gd name="connsiteX6" fmla="*/ 937335 w 1210829"/>
                    <a:gd name="connsiteY6" fmla="*/ 271438 h 982661"/>
                    <a:gd name="connsiteX7" fmla="*/ 969832 w 1210829"/>
                    <a:gd name="connsiteY7" fmla="*/ 271438 h 982661"/>
                    <a:gd name="connsiteX8" fmla="*/ 986882 w 1210829"/>
                    <a:gd name="connsiteY8" fmla="*/ 278614 h 982661"/>
                    <a:gd name="connsiteX9" fmla="*/ 994068 w 1210829"/>
                    <a:gd name="connsiteY9" fmla="*/ 295933 h 982661"/>
                    <a:gd name="connsiteX10" fmla="*/ 456112 w 1210829"/>
                    <a:gd name="connsiteY10" fmla="*/ 848876 h 982661"/>
                    <a:gd name="connsiteX11" fmla="*/ 106768 w 1210829"/>
                    <a:gd name="connsiteY11" fmla="*/ 716505 h 982661"/>
                    <a:gd name="connsiteX12" fmla="*/ 10651 w 1210829"/>
                    <a:gd name="connsiteY12" fmla="*/ 730913 h 982661"/>
                    <a:gd name="connsiteX13" fmla="*/ 22876 w 1210829"/>
                    <a:gd name="connsiteY13" fmla="*/ 818470 h 982661"/>
                    <a:gd name="connsiteX14" fmla="*/ 456112 w 1210829"/>
                    <a:gd name="connsiteY14" fmla="*/ 982661 h 982661"/>
                    <a:gd name="connsiteX15" fmla="*/ 1124184 w 1210829"/>
                    <a:gd name="connsiteY15" fmla="*/ 295996 h 982661"/>
                    <a:gd name="connsiteX16" fmla="*/ 1148006 w 1210829"/>
                    <a:gd name="connsiteY16" fmla="*/ 271438 h 982661"/>
                    <a:gd name="connsiteX17" fmla="*/ 1177896 w 1210829"/>
                    <a:gd name="connsiteY17" fmla="*/ 271438 h 982661"/>
                    <a:gd name="connsiteX18" fmla="*/ 1206000 w 1210829"/>
                    <a:gd name="connsiteY18" fmla="*/ 220073 h 982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10829" h="982661">
                      <a:moveTo>
                        <a:pt x="1206000" y="220073"/>
                      </a:moveTo>
                      <a:lnTo>
                        <a:pt x="1147733" y="121437"/>
                      </a:lnTo>
                      <a:cubicBezTo>
                        <a:pt x="1147729" y="121430"/>
                        <a:pt x="1147724" y="121424"/>
                        <a:pt x="1147719" y="121419"/>
                      </a:cubicBezTo>
                      <a:lnTo>
                        <a:pt x="1085735" y="16283"/>
                      </a:lnTo>
                      <a:cubicBezTo>
                        <a:pt x="1072939" y="-5423"/>
                        <a:pt x="1042308" y="-5429"/>
                        <a:pt x="1029498" y="16273"/>
                      </a:cubicBezTo>
                      <a:lnTo>
                        <a:pt x="909221" y="220086"/>
                      </a:lnTo>
                      <a:cubicBezTo>
                        <a:pt x="895925" y="242619"/>
                        <a:pt x="911705" y="271438"/>
                        <a:pt x="937335" y="271438"/>
                      </a:cubicBezTo>
                      <a:lnTo>
                        <a:pt x="969832" y="271438"/>
                      </a:lnTo>
                      <a:cubicBezTo>
                        <a:pt x="976150" y="271438"/>
                        <a:pt x="982415" y="274021"/>
                        <a:pt x="986882" y="278614"/>
                      </a:cubicBezTo>
                      <a:cubicBezTo>
                        <a:pt x="991348" y="283208"/>
                        <a:pt x="994068" y="289438"/>
                        <a:pt x="994068" y="295933"/>
                      </a:cubicBezTo>
                      <a:cubicBezTo>
                        <a:pt x="994037" y="600831"/>
                        <a:pt x="752716" y="848876"/>
                        <a:pt x="456112" y="848876"/>
                      </a:cubicBezTo>
                      <a:cubicBezTo>
                        <a:pt x="326071" y="848876"/>
                        <a:pt x="203294" y="801587"/>
                        <a:pt x="106768" y="716505"/>
                      </a:cubicBezTo>
                      <a:cubicBezTo>
                        <a:pt x="77210" y="690455"/>
                        <a:pt x="32012" y="697448"/>
                        <a:pt x="10651" y="730913"/>
                      </a:cubicBezTo>
                      <a:cubicBezTo>
                        <a:pt x="-7325" y="759085"/>
                        <a:pt x="-2085" y="796639"/>
                        <a:pt x="22876" y="818470"/>
                      </a:cubicBezTo>
                      <a:cubicBezTo>
                        <a:pt x="143057" y="923582"/>
                        <a:pt x="297198" y="982661"/>
                        <a:pt x="456112" y="982661"/>
                      </a:cubicBezTo>
                      <a:cubicBezTo>
                        <a:pt x="824441" y="982661"/>
                        <a:pt x="1124124" y="674628"/>
                        <a:pt x="1124184" y="295996"/>
                      </a:cubicBezTo>
                      <a:cubicBezTo>
                        <a:pt x="1124184" y="282496"/>
                        <a:pt x="1134875" y="271438"/>
                        <a:pt x="1148006" y="271438"/>
                      </a:cubicBezTo>
                      <a:lnTo>
                        <a:pt x="1177896" y="271438"/>
                      </a:lnTo>
                      <a:cubicBezTo>
                        <a:pt x="1203536" y="271438"/>
                        <a:pt x="1219311" y="242606"/>
                        <a:pt x="1206000" y="220073"/>
                      </a:cubicBezTo>
                      <a:close/>
                    </a:path>
                  </a:pathLst>
                </a:custGeom>
                <a:grpFill/>
                <a:ln w="9525" cap="flat">
                  <a:solidFill>
                    <a:srgbClr val="767676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4C7F9804-F627-B623-6063-D4C6BDC08FCD}"/>
                    </a:ext>
                  </a:extLst>
                </p:cNvPr>
                <p:cNvSpPr/>
                <p:nvPr/>
              </p:nvSpPr>
              <p:spPr>
                <a:xfrm rot="16200000">
                  <a:off x="5947296" y="3914196"/>
                  <a:ext cx="27958" cy="39141"/>
                </a:xfrm>
                <a:custGeom>
                  <a:avLst/>
                  <a:gdLst>
                    <a:gd name="connsiteX0" fmla="*/ 139299 w 253353"/>
                    <a:gd name="connsiteY0" fmla="*/ 60927 h 279962"/>
                    <a:gd name="connsiteX1" fmla="*/ 37866 w 253353"/>
                    <a:gd name="connsiteY1" fmla="*/ 3362 h 279962"/>
                    <a:gd name="connsiteX2" fmla="*/ 0 w 253353"/>
                    <a:gd name="connsiteY2" fmla="*/ 24851 h 279962"/>
                    <a:gd name="connsiteX3" fmla="*/ 0 w 253353"/>
                    <a:gd name="connsiteY3" fmla="*/ 139981 h 279962"/>
                    <a:gd name="connsiteX4" fmla="*/ 0 w 253353"/>
                    <a:gd name="connsiteY4" fmla="*/ 255112 h 279962"/>
                    <a:gd name="connsiteX5" fmla="*/ 37866 w 253353"/>
                    <a:gd name="connsiteY5" fmla="*/ 276601 h 279962"/>
                    <a:gd name="connsiteX6" fmla="*/ 139299 w 253353"/>
                    <a:gd name="connsiteY6" fmla="*/ 219036 h 279962"/>
                    <a:gd name="connsiteX7" fmla="*/ 240732 w 253353"/>
                    <a:gd name="connsiteY7" fmla="*/ 161471 h 279962"/>
                    <a:gd name="connsiteX8" fmla="*/ 240732 w 253353"/>
                    <a:gd name="connsiteY8" fmla="*/ 118492 h 279962"/>
                    <a:gd name="connsiteX9" fmla="*/ 139299 w 253353"/>
                    <a:gd name="connsiteY9" fmla="*/ 60927 h 279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3353" h="279962">
                      <a:moveTo>
                        <a:pt x="139299" y="60927"/>
                      </a:moveTo>
                      <a:lnTo>
                        <a:pt x="37866" y="3362"/>
                      </a:lnTo>
                      <a:cubicBezTo>
                        <a:pt x="21037" y="-6190"/>
                        <a:pt x="0" y="5749"/>
                        <a:pt x="0" y="24851"/>
                      </a:cubicBezTo>
                      <a:lnTo>
                        <a:pt x="0" y="139981"/>
                      </a:lnTo>
                      <a:lnTo>
                        <a:pt x="0" y="255112"/>
                      </a:lnTo>
                      <a:cubicBezTo>
                        <a:pt x="0" y="274214"/>
                        <a:pt x="21037" y="286153"/>
                        <a:pt x="37866" y="276601"/>
                      </a:cubicBezTo>
                      <a:lnTo>
                        <a:pt x="139299" y="219036"/>
                      </a:lnTo>
                      <a:lnTo>
                        <a:pt x="240732" y="161471"/>
                      </a:lnTo>
                      <a:cubicBezTo>
                        <a:pt x="257561" y="151920"/>
                        <a:pt x="257561" y="128043"/>
                        <a:pt x="240732" y="118492"/>
                      </a:cubicBezTo>
                      <a:lnTo>
                        <a:pt x="139299" y="60927"/>
                      </a:lnTo>
                      <a:close/>
                    </a:path>
                  </a:pathLst>
                </a:custGeom>
                <a:grpFill/>
                <a:ln w="8096" cap="flat">
                  <a:solidFill>
                    <a:srgbClr val="767676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70DCCDD8-B8AB-82BB-30C6-92CD52CDDC22}"/>
                  </a:ext>
                </a:extLst>
              </p:cNvPr>
              <p:cNvGrpSpPr/>
              <p:nvPr/>
            </p:nvGrpSpPr>
            <p:grpSpPr>
              <a:xfrm>
                <a:off x="5833803" y="3871668"/>
                <a:ext cx="118872" cy="82974"/>
                <a:chOff x="5838565" y="3876430"/>
                <a:chExt cx="106360" cy="82974"/>
              </a:xfrm>
              <a:grpFill/>
            </p:grpSpPr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11049A5C-1D19-6A11-9B3B-9784AE07C06A}"/>
                    </a:ext>
                  </a:extLst>
                </p:cNvPr>
                <p:cNvSpPr/>
                <p:nvPr/>
              </p:nvSpPr>
              <p:spPr>
                <a:xfrm>
                  <a:off x="5845029" y="3876430"/>
                  <a:ext cx="99896" cy="81064"/>
                </a:xfrm>
                <a:custGeom>
                  <a:avLst/>
                  <a:gdLst>
                    <a:gd name="connsiteX0" fmla="*/ 273520 w 1211102"/>
                    <a:gd name="connsiteY0" fmla="*/ 711342 h 982802"/>
                    <a:gd name="connsiteX1" fmla="*/ 241029 w 1211102"/>
                    <a:gd name="connsiteY1" fmla="*/ 711342 h 982802"/>
                    <a:gd name="connsiteX2" fmla="*/ 220271 w 1211102"/>
                    <a:gd name="connsiteY2" fmla="*/ 699056 h 982802"/>
                    <a:gd name="connsiteX3" fmla="*/ 217036 w 1211102"/>
                    <a:gd name="connsiteY3" fmla="*/ 686093 h 982802"/>
                    <a:gd name="connsiteX4" fmla="*/ 754990 w 1211102"/>
                    <a:gd name="connsiteY4" fmla="*/ 133791 h 982802"/>
                    <a:gd name="connsiteX5" fmla="*/ 1104336 w 1211102"/>
                    <a:gd name="connsiteY5" fmla="*/ 266156 h 982802"/>
                    <a:gd name="connsiteX6" fmla="*/ 1200451 w 1211102"/>
                    <a:gd name="connsiteY6" fmla="*/ 251746 h 982802"/>
                    <a:gd name="connsiteX7" fmla="*/ 1200451 w 1211102"/>
                    <a:gd name="connsiteY7" fmla="*/ 251745 h 982802"/>
                    <a:gd name="connsiteX8" fmla="*/ 1188229 w 1211102"/>
                    <a:gd name="connsiteY8" fmla="*/ 164191 h 982802"/>
                    <a:gd name="connsiteX9" fmla="*/ 754990 w 1211102"/>
                    <a:gd name="connsiteY9" fmla="*/ 0 h 982802"/>
                    <a:gd name="connsiteX10" fmla="*/ 86921 w 1211102"/>
                    <a:gd name="connsiteY10" fmla="*/ 686776 h 982802"/>
                    <a:gd name="connsiteX11" fmla="*/ 86009 w 1211102"/>
                    <a:gd name="connsiteY11" fmla="*/ 693520 h 982802"/>
                    <a:gd name="connsiteX12" fmla="*/ 62004 w 1211102"/>
                    <a:gd name="connsiteY12" fmla="*/ 711342 h 982802"/>
                    <a:gd name="connsiteX13" fmla="*/ 32936 w 1211102"/>
                    <a:gd name="connsiteY13" fmla="*/ 711342 h 982802"/>
                    <a:gd name="connsiteX14" fmla="*/ 4822 w 1211102"/>
                    <a:gd name="connsiteY14" fmla="*/ 762694 h 982802"/>
                    <a:gd name="connsiteX15" fmla="*/ 125121 w 1211102"/>
                    <a:gd name="connsiteY15" fmla="*/ 966531 h 982802"/>
                    <a:gd name="connsiteX16" fmla="*/ 181344 w 1211102"/>
                    <a:gd name="connsiteY16" fmla="*/ 966531 h 982802"/>
                    <a:gd name="connsiteX17" fmla="*/ 301634 w 1211102"/>
                    <a:gd name="connsiteY17" fmla="*/ 762694 h 982802"/>
                    <a:gd name="connsiteX18" fmla="*/ 273520 w 1211102"/>
                    <a:gd name="connsiteY18" fmla="*/ 711342 h 982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11102" h="982802">
                      <a:moveTo>
                        <a:pt x="273520" y="711342"/>
                      </a:moveTo>
                      <a:lnTo>
                        <a:pt x="241029" y="711342"/>
                      </a:lnTo>
                      <a:cubicBezTo>
                        <a:pt x="232859" y="711342"/>
                        <a:pt x="224907" y="707028"/>
                        <a:pt x="220271" y="699056"/>
                      </a:cubicBezTo>
                      <a:cubicBezTo>
                        <a:pt x="218010" y="695174"/>
                        <a:pt x="217032" y="690616"/>
                        <a:pt x="217036" y="686093"/>
                      </a:cubicBezTo>
                      <a:cubicBezTo>
                        <a:pt x="217395" y="381491"/>
                        <a:pt x="458584" y="133791"/>
                        <a:pt x="754990" y="133791"/>
                      </a:cubicBezTo>
                      <a:cubicBezTo>
                        <a:pt x="885034" y="133791"/>
                        <a:pt x="1007808" y="181075"/>
                        <a:pt x="1104336" y="266156"/>
                      </a:cubicBezTo>
                      <a:cubicBezTo>
                        <a:pt x="1133895" y="292206"/>
                        <a:pt x="1179093" y="285214"/>
                        <a:pt x="1200451" y="251746"/>
                      </a:cubicBezTo>
                      <a:lnTo>
                        <a:pt x="1200451" y="251745"/>
                      </a:lnTo>
                      <a:cubicBezTo>
                        <a:pt x="1218426" y="223576"/>
                        <a:pt x="1213190" y="186022"/>
                        <a:pt x="1188229" y="164191"/>
                      </a:cubicBezTo>
                      <a:cubicBezTo>
                        <a:pt x="1068048" y="59078"/>
                        <a:pt x="913909" y="0"/>
                        <a:pt x="754990" y="0"/>
                      </a:cubicBezTo>
                      <a:cubicBezTo>
                        <a:pt x="386618" y="0"/>
                        <a:pt x="86921" y="308085"/>
                        <a:pt x="86921" y="686776"/>
                      </a:cubicBezTo>
                      <a:cubicBezTo>
                        <a:pt x="86921" y="689045"/>
                        <a:pt x="86614" y="691293"/>
                        <a:pt x="86009" y="693520"/>
                      </a:cubicBezTo>
                      <a:cubicBezTo>
                        <a:pt x="83054" y="704304"/>
                        <a:pt x="72897" y="711342"/>
                        <a:pt x="62004" y="711342"/>
                      </a:cubicBezTo>
                      <a:lnTo>
                        <a:pt x="32936" y="711342"/>
                      </a:lnTo>
                      <a:cubicBezTo>
                        <a:pt x="7301" y="711342"/>
                        <a:pt x="-8475" y="740161"/>
                        <a:pt x="4822" y="762694"/>
                      </a:cubicBezTo>
                      <a:lnTo>
                        <a:pt x="125121" y="966531"/>
                      </a:lnTo>
                      <a:cubicBezTo>
                        <a:pt x="137922" y="988226"/>
                        <a:pt x="168543" y="988226"/>
                        <a:pt x="181344" y="966531"/>
                      </a:cubicBezTo>
                      <a:lnTo>
                        <a:pt x="301634" y="762694"/>
                      </a:lnTo>
                      <a:cubicBezTo>
                        <a:pt x="314931" y="740161"/>
                        <a:pt x="299154" y="711342"/>
                        <a:pt x="273520" y="711342"/>
                      </a:cubicBezTo>
                      <a:close/>
                    </a:path>
                  </a:pathLst>
                </a:custGeom>
                <a:grpFill/>
                <a:ln w="9525" cap="flat">
                  <a:solidFill>
                    <a:srgbClr val="767676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30848FD5-F526-63DA-E758-0B41991D1929}"/>
                    </a:ext>
                  </a:extLst>
                </p:cNvPr>
                <p:cNvSpPr/>
                <p:nvPr/>
              </p:nvSpPr>
              <p:spPr>
                <a:xfrm rot="5400000">
                  <a:off x="5844157" y="3925854"/>
                  <a:ext cx="27958" cy="39141"/>
                </a:xfrm>
                <a:custGeom>
                  <a:avLst/>
                  <a:gdLst>
                    <a:gd name="connsiteX0" fmla="*/ 139299 w 253353"/>
                    <a:gd name="connsiteY0" fmla="*/ 60927 h 279962"/>
                    <a:gd name="connsiteX1" fmla="*/ 37866 w 253353"/>
                    <a:gd name="connsiteY1" fmla="*/ 3362 h 279962"/>
                    <a:gd name="connsiteX2" fmla="*/ 0 w 253353"/>
                    <a:gd name="connsiteY2" fmla="*/ 24851 h 279962"/>
                    <a:gd name="connsiteX3" fmla="*/ 0 w 253353"/>
                    <a:gd name="connsiteY3" fmla="*/ 139981 h 279962"/>
                    <a:gd name="connsiteX4" fmla="*/ 0 w 253353"/>
                    <a:gd name="connsiteY4" fmla="*/ 255112 h 279962"/>
                    <a:gd name="connsiteX5" fmla="*/ 37866 w 253353"/>
                    <a:gd name="connsiteY5" fmla="*/ 276601 h 279962"/>
                    <a:gd name="connsiteX6" fmla="*/ 139299 w 253353"/>
                    <a:gd name="connsiteY6" fmla="*/ 219036 h 279962"/>
                    <a:gd name="connsiteX7" fmla="*/ 240732 w 253353"/>
                    <a:gd name="connsiteY7" fmla="*/ 161471 h 279962"/>
                    <a:gd name="connsiteX8" fmla="*/ 240732 w 253353"/>
                    <a:gd name="connsiteY8" fmla="*/ 118492 h 279962"/>
                    <a:gd name="connsiteX9" fmla="*/ 139299 w 253353"/>
                    <a:gd name="connsiteY9" fmla="*/ 60927 h 279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3353" h="279962">
                      <a:moveTo>
                        <a:pt x="139299" y="60927"/>
                      </a:moveTo>
                      <a:lnTo>
                        <a:pt x="37866" y="3362"/>
                      </a:lnTo>
                      <a:cubicBezTo>
                        <a:pt x="21037" y="-6190"/>
                        <a:pt x="0" y="5749"/>
                        <a:pt x="0" y="24851"/>
                      </a:cubicBezTo>
                      <a:lnTo>
                        <a:pt x="0" y="139981"/>
                      </a:lnTo>
                      <a:lnTo>
                        <a:pt x="0" y="255112"/>
                      </a:lnTo>
                      <a:cubicBezTo>
                        <a:pt x="0" y="274214"/>
                        <a:pt x="21037" y="286153"/>
                        <a:pt x="37866" y="276601"/>
                      </a:cubicBezTo>
                      <a:lnTo>
                        <a:pt x="139299" y="219036"/>
                      </a:lnTo>
                      <a:lnTo>
                        <a:pt x="240732" y="161471"/>
                      </a:lnTo>
                      <a:cubicBezTo>
                        <a:pt x="257561" y="151920"/>
                        <a:pt x="257561" y="128043"/>
                        <a:pt x="240732" y="118492"/>
                      </a:cubicBezTo>
                      <a:lnTo>
                        <a:pt x="139299" y="60927"/>
                      </a:lnTo>
                      <a:close/>
                    </a:path>
                  </a:pathLst>
                </a:custGeom>
                <a:grpFill/>
                <a:ln w="8096" cap="flat">
                  <a:solidFill>
                    <a:srgbClr val="767676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ACE6256-5723-6A3F-4325-799EBCD63373}"/>
                </a:ext>
              </a:extLst>
            </p:cNvPr>
            <p:cNvSpPr txBox="1"/>
            <p:nvPr/>
          </p:nvSpPr>
          <p:spPr>
            <a:xfrm>
              <a:off x="5242993" y="8600815"/>
              <a:ext cx="3382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0</a:t>
              </a:r>
              <a:endParaRPr lang="en-US" sz="10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DDAF5BD-3529-5144-83E7-9A053716CFB7}"/>
                </a:ext>
              </a:extLst>
            </p:cNvPr>
            <p:cNvSpPr txBox="1"/>
            <p:nvPr/>
          </p:nvSpPr>
          <p:spPr>
            <a:xfrm>
              <a:off x="6259904" y="8600815"/>
              <a:ext cx="3382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0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8E520EB-28D5-650F-327D-FF11FE5D3B64}"/>
                </a:ext>
              </a:extLst>
            </p:cNvPr>
            <p:cNvSpPr txBox="1"/>
            <p:nvPr/>
          </p:nvSpPr>
          <p:spPr>
            <a:xfrm>
              <a:off x="7244370" y="8600815"/>
              <a:ext cx="393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Roboto Light" panose="02000000000000000000" pitchFamily="2" charset="0"/>
                  <a:ea typeface="Roboto Light" panose="02000000000000000000" pitchFamily="2" charset="0"/>
                  <a:cs typeface="Roboto Light" panose="02000000000000000000" pitchFamily="2" charset="0"/>
                </a:rPr>
                <a:t>0</a:t>
              </a:r>
            </a:p>
          </p:txBody>
        </p:sp>
      </p:grpSp>
      <p:sp>
        <p:nvSpPr>
          <p:cNvPr id="518" name="Rectangle: Top Corners Rounded 517">
            <a:extLst>
              <a:ext uri="{FF2B5EF4-FFF2-40B4-BE49-F238E27FC236}">
                <a16:creationId xmlns:a16="http://schemas.microsoft.com/office/drawing/2014/main" id="{14778E4B-3566-A9CF-AF56-90F40FEDE66E}"/>
              </a:ext>
            </a:extLst>
          </p:cNvPr>
          <p:cNvSpPr/>
          <p:nvPr/>
        </p:nvSpPr>
        <p:spPr>
          <a:xfrm rot="10800000">
            <a:off x="4024201" y="6141822"/>
            <a:ext cx="4157605" cy="406387"/>
          </a:xfrm>
          <a:prstGeom prst="round2SameRect">
            <a:avLst>
              <a:gd name="adj1" fmla="val 35052"/>
              <a:gd name="adj2" fmla="val 0"/>
            </a:avLst>
          </a:prstGeom>
          <a:solidFill>
            <a:srgbClr val="F9EB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544" name="TextBox 30543">
            <a:extLst>
              <a:ext uri="{FF2B5EF4-FFF2-40B4-BE49-F238E27FC236}">
                <a16:creationId xmlns:a16="http://schemas.microsoft.com/office/drawing/2014/main" id="{AC08517E-5824-1E0B-10D6-3EE70FBB93C4}"/>
              </a:ext>
            </a:extLst>
          </p:cNvPr>
          <p:cNvSpPr txBox="1"/>
          <p:nvPr/>
        </p:nvSpPr>
        <p:spPr>
          <a:xfrm>
            <a:off x="4997636" y="3180937"/>
            <a:ext cx="288036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Company</a:t>
            </a:r>
          </a:p>
          <a:p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@company</a:t>
            </a:r>
          </a:p>
          <a:p>
            <a:endParaRPr lang="en-US" sz="1000" dirty="0"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We’re hiring! Browse our current job openings </a:t>
            </a:r>
            <a:r>
              <a:rPr lang="en-US" sz="1600" dirty="0">
                <a:solidFill>
                  <a:srgbClr val="CF5989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here</a:t>
            </a:r>
            <a:r>
              <a:rPr lang="en-US" sz="16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! </a:t>
            </a:r>
          </a:p>
        </p:txBody>
      </p:sp>
      <p:sp>
        <p:nvSpPr>
          <p:cNvPr id="30545" name="TextBox 30544">
            <a:extLst>
              <a:ext uri="{FF2B5EF4-FFF2-40B4-BE49-F238E27FC236}">
                <a16:creationId xmlns:a16="http://schemas.microsoft.com/office/drawing/2014/main" id="{FE7E6B43-FFB6-66C4-247A-6F9BBDD3B769}"/>
              </a:ext>
            </a:extLst>
          </p:cNvPr>
          <p:cNvSpPr txBox="1"/>
          <p:nvPr/>
        </p:nvSpPr>
        <p:spPr>
          <a:xfrm>
            <a:off x="6812705" y="3268125"/>
            <a:ext cx="990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5m ago</a:t>
            </a:r>
          </a:p>
        </p:txBody>
      </p:sp>
      <p:pic>
        <p:nvPicPr>
          <p:cNvPr id="30546" name="Graphic 30545" descr="Heart with solid fill">
            <a:extLst>
              <a:ext uri="{FF2B5EF4-FFF2-40B4-BE49-F238E27FC236}">
                <a16:creationId xmlns:a16="http://schemas.microsoft.com/office/drawing/2014/main" id="{2AB89EFA-1D75-8D4F-B6EA-752C36A8339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078890" y="4483455"/>
            <a:ext cx="196458" cy="196456"/>
          </a:xfrm>
          <a:prstGeom prst="rect">
            <a:avLst/>
          </a:prstGeom>
          <a:effectLst/>
        </p:spPr>
      </p:pic>
      <p:pic>
        <p:nvPicPr>
          <p:cNvPr id="30547" name="s8d733268baf48d2a5ccff6a8601336d">
            <a:extLst>
              <a:ext uri="{FF2B5EF4-FFF2-40B4-BE49-F238E27FC236}">
                <a16:creationId xmlns:a16="http://schemas.microsoft.com/office/drawing/2014/main" id="{FBD0BBE4-9DF2-685B-A5A0-45DD01AAA77B}"/>
              </a:ext>
            </a:extLst>
          </p:cNvPr>
          <p:cNvPicPr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110794" y="4483454"/>
            <a:ext cx="160685" cy="187369"/>
          </a:xfrm>
          <a:prstGeom prst="rect">
            <a:avLst/>
          </a:prstGeom>
          <a:effectLst/>
        </p:spPr>
      </p:pic>
      <p:grpSp>
        <p:nvGrpSpPr>
          <p:cNvPr id="30548" name="Group 30547">
            <a:extLst>
              <a:ext uri="{FF2B5EF4-FFF2-40B4-BE49-F238E27FC236}">
                <a16:creationId xmlns:a16="http://schemas.microsoft.com/office/drawing/2014/main" id="{9B7E9E09-6A5A-2591-908F-505DE592E4FA}"/>
              </a:ext>
            </a:extLst>
          </p:cNvPr>
          <p:cNvGrpSpPr/>
          <p:nvPr/>
        </p:nvGrpSpPr>
        <p:grpSpPr>
          <a:xfrm>
            <a:off x="7089664" y="4503848"/>
            <a:ext cx="174592" cy="147204"/>
            <a:chOff x="5833803" y="3871668"/>
            <a:chExt cx="163074" cy="137493"/>
          </a:xfrm>
          <a:solidFill>
            <a:srgbClr val="767676"/>
          </a:solidFill>
        </p:grpSpPr>
        <p:grpSp>
          <p:nvGrpSpPr>
            <p:cNvPr id="30549" name="Group 30548">
              <a:extLst>
                <a:ext uri="{FF2B5EF4-FFF2-40B4-BE49-F238E27FC236}">
                  <a16:creationId xmlns:a16="http://schemas.microsoft.com/office/drawing/2014/main" id="{2DD5719D-0122-2A0F-2A26-D6CA36A915A7}"/>
                </a:ext>
              </a:extLst>
            </p:cNvPr>
            <p:cNvGrpSpPr/>
            <p:nvPr/>
          </p:nvGrpSpPr>
          <p:grpSpPr>
            <a:xfrm>
              <a:off x="5878005" y="3924550"/>
              <a:ext cx="118872" cy="84611"/>
              <a:chOff x="5873243" y="3919788"/>
              <a:chExt cx="107602" cy="84611"/>
            </a:xfrm>
            <a:grpFill/>
          </p:grpSpPr>
          <p:sp>
            <p:nvSpPr>
              <p:cNvPr id="30553" name="Freeform: Shape 30552">
                <a:extLst>
                  <a:ext uri="{FF2B5EF4-FFF2-40B4-BE49-F238E27FC236}">
                    <a16:creationId xmlns:a16="http://schemas.microsoft.com/office/drawing/2014/main" id="{799447AB-905D-D2CB-17A1-6A498010F527}"/>
                  </a:ext>
                </a:extLst>
              </p:cNvPr>
              <p:cNvSpPr/>
              <p:nvPr/>
            </p:nvSpPr>
            <p:spPr>
              <a:xfrm>
                <a:off x="5873243" y="3923346"/>
                <a:ext cx="99873" cy="81053"/>
              </a:xfrm>
              <a:custGeom>
                <a:avLst/>
                <a:gdLst>
                  <a:gd name="connsiteX0" fmla="*/ 1206000 w 1210829"/>
                  <a:gd name="connsiteY0" fmla="*/ 220073 h 982661"/>
                  <a:gd name="connsiteX1" fmla="*/ 1147733 w 1210829"/>
                  <a:gd name="connsiteY1" fmla="*/ 121437 h 982661"/>
                  <a:gd name="connsiteX2" fmla="*/ 1147719 w 1210829"/>
                  <a:gd name="connsiteY2" fmla="*/ 121419 h 982661"/>
                  <a:gd name="connsiteX3" fmla="*/ 1085735 w 1210829"/>
                  <a:gd name="connsiteY3" fmla="*/ 16283 h 982661"/>
                  <a:gd name="connsiteX4" fmla="*/ 1029498 w 1210829"/>
                  <a:gd name="connsiteY4" fmla="*/ 16273 h 982661"/>
                  <a:gd name="connsiteX5" fmla="*/ 909221 w 1210829"/>
                  <a:gd name="connsiteY5" fmla="*/ 220086 h 982661"/>
                  <a:gd name="connsiteX6" fmla="*/ 937335 w 1210829"/>
                  <a:gd name="connsiteY6" fmla="*/ 271438 h 982661"/>
                  <a:gd name="connsiteX7" fmla="*/ 969832 w 1210829"/>
                  <a:gd name="connsiteY7" fmla="*/ 271438 h 982661"/>
                  <a:gd name="connsiteX8" fmla="*/ 986882 w 1210829"/>
                  <a:gd name="connsiteY8" fmla="*/ 278614 h 982661"/>
                  <a:gd name="connsiteX9" fmla="*/ 994068 w 1210829"/>
                  <a:gd name="connsiteY9" fmla="*/ 295933 h 982661"/>
                  <a:gd name="connsiteX10" fmla="*/ 456112 w 1210829"/>
                  <a:gd name="connsiteY10" fmla="*/ 848876 h 982661"/>
                  <a:gd name="connsiteX11" fmla="*/ 106768 w 1210829"/>
                  <a:gd name="connsiteY11" fmla="*/ 716505 h 982661"/>
                  <a:gd name="connsiteX12" fmla="*/ 10651 w 1210829"/>
                  <a:gd name="connsiteY12" fmla="*/ 730913 h 982661"/>
                  <a:gd name="connsiteX13" fmla="*/ 22876 w 1210829"/>
                  <a:gd name="connsiteY13" fmla="*/ 818470 h 982661"/>
                  <a:gd name="connsiteX14" fmla="*/ 456112 w 1210829"/>
                  <a:gd name="connsiteY14" fmla="*/ 982661 h 982661"/>
                  <a:gd name="connsiteX15" fmla="*/ 1124184 w 1210829"/>
                  <a:gd name="connsiteY15" fmla="*/ 295996 h 982661"/>
                  <a:gd name="connsiteX16" fmla="*/ 1148006 w 1210829"/>
                  <a:gd name="connsiteY16" fmla="*/ 271438 h 982661"/>
                  <a:gd name="connsiteX17" fmla="*/ 1177896 w 1210829"/>
                  <a:gd name="connsiteY17" fmla="*/ 271438 h 982661"/>
                  <a:gd name="connsiteX18" fmla="*/ 1206000 w 1210829"/>
                  <a:gd name="connsiteY18" fmla="*/ 220073 h 982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10829" h="982661">
                    <a:moveTo>
                      <a:pt x="1206000" y="220073"/>
                    </a:moveTo>
                    <a:lnTo>
                      <a:pt x="1147733" y="121437"/>
                    </a:lnTo>
                    <a:cubicBezTo>
                      <a:pt x="1147729" y="121430"/>
                      <a:pt x="1147724" y="121424"/>
                      <a:pt x="1147719" y="121419"/>
                    </a:cubicBezTo>
                    <a:lnTo>
                      <a:pt x="1085735" y="16283"/>
                    </a:lnTo>
                    <a:cubicBezTo>
                      <a:pt x="1072939" y="-5423"/>
                      <a:pt x="1042308" y="-5429"/>
                      <a:pt x="1029498" y="16273"/>
                    </a:cubicBezTo>
                    <a:lnTo>
                      <a:pt x="909221" y="220086"/>
                    </a:lnTo>
                    <a:cubicBezTo>
                      <a:pt x="895925" y="242619"/>
                      <a:pt x="911705" y="271438"/>
                      <a:pt x="937335" y="271438"/>
                    </a:cubicBezTo>
                    <a:lnTo>
                      <a:pt x="969832" y="271438"/>
                    </a:lnTo>
                    <a:cubicBezTo>
                      <a:pt x="976150" y="271438"/>
                      <a:pt x="982415" y="274021"/>
                      <a:pt x="986882" y="278614"/>
                    </a:cubicBezTo>
                    <a:cubicBezTo>
                      <a:pt x="991348" y="283208"/>
                      <a:pt x="994068" y="289438"/>
                      <a:pt x="994068" y="295933"/>
                    </a:cubicBezTo>
                    <a:cubicBezTo>
                      <a:pt x="994037" y="600831"/>
                      <a:pt x="752716" y="848876"/>
                      <a:pt x="456112" y="848876"/>
                    </a:cubicBezTo>
                    <a:cubicBezTo>
                      <a:pt x="326071" y="848876"/>
                      <a:pt x="203294" y="801587"/>
                      <a:pt x="106768" y="716505"/>
                    </a:cubicBezTo>
                    <a:cubicBezTo>
                      <a:pt x="77210" y="690455"/>
                      <a:pt x="32012" y="697448"/>
                      <a:pt x="10651" y="730913"/>
                    </a:cubicBezTo>
                    <a:cubicBezTo>
                      <a:pt x="-7325" y="759085"/>
                      <a:pt x="-2085" y="796639"/>
                      <a:pt x="22876" y="818470"/>
                    </a:cubicBezTo>
                    <a:cubicBezTo>
                      <a:pt x="143057" y="923582"/>
                      <a:pt x="297198" y="982661"/>
                      <a:pt x="456112" y="982661"/>
                    </a:cubicBezTo>
                    <a:cubicBezTo>
                      <a:pt x="824441" y="982661"/>
                      <a:pt x="1124124" y="674628"/>
                      <a:pt x="1124184" y="295996"/>
                    </a:cubicBezTo>
                    <a:cubicBezTo>
                      <a:pt x="1124184" y="282496"/>
                      <a:pt x="1134875" y="271438"/>
                      <a:pt x="1148006" y="271438"/>
                    </a:cubicBezTo>
                    <a:lnTo>
                      <a:pt x="1177896" y="271438"/>
                    </a:lnTo>
                    <a:cubicBezTo>
                      <a:pt x="1203536" y="271438"/>
                      <a:pt x="1219311" y="242606"/>
                      <a:pt x="1206000" y="220073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0554" name="Freeform: Shape 30553">
                <a:extLst>
                  <a:ext uri="{FF2B5EF4-FFF2-40B4-BE49-F238E27FC236}">
                    <a16:creationId xmlns:a16="http://schemas.microsoft.com/office/drawing/2014/main" id="{CE13AC06-53E9-0147-D031-A9E1078202C5}"/>
                  </a:ext>
                </a:extLst>
              </p:cNvPr>
              <p:cNvSpPr/>
              <p:nvPr/>
            </p:nvSpPr>
            <p:spPr>
              <a:xfrm rot="16200000">
                <a:off x="5947296" y="3914196"/>
                <a:ext cx="27958" cy="39141"/>
              </a:xfrm>
              <a:custGeom>
                <a:avLst/>
                <a:gdLst>
                  <a:gd name="connsiteX0" fmla="*/ 139299 w 253353"/>
                  <a:gd name="connsiteY0" fmla="*/ 60927 h 279962"/>
                  <a:gd name="connsiteX1" fmla="*/ 37866 w 253353"/>
                  <a:gd name="connsiteY1" fmla="*/ 3362 h 279962"/>
                  <a:gd name="connsiteX2" fmla="*/ 0 w 253353"/>
                  <a:gd name="connsiteY2" fmla="*/ 24851 h 279962"/>
                  <a:gd name="connsiteX3" fmla="*/ 0 w 253353"/>
                  <a:gd name="connsiteY3" fmla="*/ 139981 h 279962"/>
                  <a:gd name="connsiteX4" fmla="*/ 0 w 253353"/>
                  <a:gd name="connsiteY4" fmla="*/ 255112 h 279962"/>
                  <a:gd name="connsiteX5" fmla="*/ 37866 w 253353"/>
                  <a:gd name="connsiteY5" fmla="*/ 276601 h 279962"/>
                  <a:gd name="connsiteX6" fmla="*/ 139299 w 253353"/>
                  <a:gd name="connsiteY6" fmla="*/ 219036 h 279962"/>
                  <a:gd name="connsiteX7" fmla="*/ 240732 w 253353"/>
                  <a:gd name="connsiteY7" fmla="*/ 161471 h 279962"/>
                  <a:gd name="connsiteX8" fmla="*/ 240732 w 253353"/>
                  <a:gd name="connsiteY8" fmla="*/ 118492 h 279962"/>
                  <a:gd name="connsiteX9" fmla="*/ 139299 w 253353"/>
                  <a:gd name="connsiteY9" fmla="*/ 60927 h 279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3353" h="279962">
                    <a:moveTo>
                      <a:pt x="139299" y="60927"/>
                    </a:moveTo>
                    <a:lnTo>
                      <a:pt x="37866" y="3362"/>
                    </a:lnTo>
                    <a:cubicBezTo>
                      <a:pt x="21037" y="-6190"/>
                      <a:pt x="0" y="5749"/>
                      <a:pt x="0" y="24851"/>
                    </a:cubicBezTo>
                    <a:lnTo>
                      <a:pt x="0" y="139981"/>
                    </a:lnTo>
                    <a:lnTo>
                      <a:pt x="0" y="255112"/>
                    </a:lnTo>
                    <a:cubicBezTo>
                      <a:pt x="0" y="274214"/>
                      <a:pt x="21037" y="286153"/>
                      <a:pt x="37866" y="276601"/>
                    </a:cubicBezTo>
                    <a:lnTo>
                      <a:pt x="139299" y="219036"/>
                    </a:lnTo>
                    <a:lnTo>
                      <a:pt x="240732" y="161471"/>
                    </a:lnTo>
                    <a:cubicBezTo>
                      <a:pt x="257561" y="151920"/>
                      <a:pt x="257561" y="128043"/>
                      <a:pt x="240732" y="118492"/>
                    </a:cubicBezTo>
                    <a:lnTo>
                      <a:pt x="139299" y="60927"/>
                    </a:lnTo>
                    <a:close/>
                  </a:path>
                </a:pathLst>
              </a:custGeom>
              <a:grpFill/>
              <a:ln w="8096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0550" name="Group 30549">
              <a:extLst>
                <a:ext uri="{FF2B5EF4-FFF2-40B4-BE49-F238E27FC236}">
                  <a16:creationId xmlns:a16="http://schemas.microsoft.com/office/drawing/2014/main" id="{B910A60D-8CC5-4725-C57A-BE96F8E69F50}"/>
                </a:ext>
              </a:extLst>
            </p:cNvPr>
            <p:cNvGrpSpPr/>
            <p:nvPr/>
          </p:nvGrpSpPr>
          <p:grpSpPr>
            <a:xfrm>
              <a:off x="5833803" y="3871668"/>
              <a:ext cx="118872" cy="82974"/>
              <a:chOff x="5838565" y="3876430"/>
              <a:chExt cx="106360" cy="82974"/>
            </a:xfrm>
            <a:grpFill/>
          </p:grpSpPr>
          <p:sp>
            <p:nvSpPr>
              <p:cNvPr id="30551" name="Freeform: Shape 30550">
                <a:extLst>
                  <a:ext uri="{FF2B5EF4-FFF2-40B4-BE49-F238E27FC236}">
                    <a16:creationId xmlns:a16="http://schemas.microsoft.com/office/drawing/2014/main" id="{A86A8D7D-946A-405A-6909-CD88D35CCCE5}"/>
                  </a:ext>
                </a:extLst>
              </p:cNvPr>
              <p:cNvSpPr/>
              <p:nvPr/>
            </p:nvSpPr>
            <p:spPr>
              <a:xfrm>
                <a:off x="5845029" y="3876430"/>
                <a:ext cx="99896" cy="81064"/>
              </a:xfrm>
              <a:custGeom>
                <a:avLst/>
                <a:gdLst>
                  <a:gd name="connsiteX0" fmla="*/ 273520 w 1211102"/>
                  <a:gd name="connsiteY0" fmla="*/ 711342 h 982802"/>
                  <a:gd name="connsiteX1" fmla="*/ 241029 w 1211102"/>
                  <a:gd name="connsiteY1" fmla="*/ 711342 h 982802"/>
                  <a:gd name="connsiteX2" fmla="*/ 220271 w 1211102"/>
                  <a:gd name="connsiteY2" fmla="*/ 699056 h 982802"/>
                  <a:gd name="connsiteX3" fmla="*/ 217036 w 1211102"/>
                  <a:gd name="connsiteY3" fmla="*/ 686093 h 982802"/>
                  <a:gd name="connsiteX4" fmla="*/ 754990 w 1211102"/>
                  <a:gd name="connsiteY4" fmla="*/ 133791 h 982802"/>
                  <a:gd name="connsiteX5" fmla="*/ 1104336 w 1211102"/>
                  <a:gd name="connsiteY5" fmla="*/ 266156 h 982802"/>
                  <a:gd name="connsiteX6" fmla="*/ 1200451 w 1211102"/>
                  <a:gd name="connsiteY6" fmla="*/ 251746 h 982802"/>
                  <a:gd name="connsiteX7" fmla="*/ 1200451 w 1211102"/>
                  <a:gd name="connsiteY7" fmla="*/ 251745 h 982802"/>
                  <a:gd name="connsiteX8" fmla="*/ 1188229 w 1211102"/>
                  <a:gd name="connsiteY8" fmla="*/ 164191 h 982802"/>
                  <a:gd name="connsiteX9" fmla="*/ 754990 w 1211102"/>
                  <a:gd name="connsiteY9" fmla="*/ 0 h 982802"/>
                  <a:gd name="connsiteX10" fmla="*/ 86921 w 1211102"/>
                  <a:gd name="connsiteY10" fmla="*/ 686776 h 982802"/>
                  <a:gd name="connsiteX11" fmla="*/ 86009 w 1211102"/>
                  <a:gd name="connsiteY11" fmla="*/ 693520 h 982802"/>
                  <a:gd name="connsiteX12" fmla="*/ 62004 w 1211102"/>
                  <a:gd name="connsiteY12" fmla="*/ 711342 h 982802"/>
                  <a:gd name="connsiteX13" fmla="*/ 32936 w 1211102"/>
                  <a:gd name="connsiteY13" fmla="*/ 711342 h 982802"/>
                  <a:gd name="connsiteX14" fmla="*/ 4822 w 1211102"/>
                  <a:gd name="connsiteY14" fmla="*/ 762694 h 982802"/>
                  <a:gd name="connsiteX15" fmla="*/ 125121 w 1211102"/>
                  <a:gd name="connsiteY15" fmla="*/ 966531 h 982802"/>
                  <a:gd name="connsiteX16" fmla="*/ 181344 w 1211102"/>
                  <a:gd name="connsiteY16" fmla="*/ 966531 h 982802"/>
                  <a:gd name="connsiteX17" fmla="*/ 301634 w 1211102"/>
                  <a:gd name="connsiteY17" fmla="*/ 762694 h 982802"/>
                  <a:gd name="connsiteX18" fmla="*/ 273520 w 1211102"/>
                  <a:gd name="connsiteY18" fmla="*/ 711342 h 982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11102" h="982802">
                    <a:moveTo>
                      <a:pt x="273520" y="711342"/>
                    </a:moveTo>
                    <a:lnTo>
                      <a:pt x="241029" y="711342"/>
                    </a:lnTo>
                    <a:cubicBezTo>
                      <a:pt x="232859" y="711342"/>
                      <a:pt x="224907" y="707028"/>
                      <a:pt x="220271" y="699056"/>
                    </a:cubicBezTo>
                    <a:cubicBezTo>
                      <a:pt x="218010" y="695174"/>
                      <a:pt x="217032" y="690616"/>
                      <a:pt x="217036" y="686093"/>
                    </a:cubicBezTo>
                    <a:cubicBezTo>
                      <a:pt x="217395" y="381491"/>
                      <a:pt x="458584" y="133791"/>
                      <a:pt x="754990" y="133791"/>
                    </a:cubicBezTo>
                    <a:cubicBezTo>
                      <a:pt x="885034" y="133791"/>
                      <a:pt x="1007808" y="181075"/>
                      <a:pt x="1104336" y="266156"/>
                    </a:cubicBezTo>
                    <a:cubicBezTo>
                      <a:pt x="1133895" y="292206"/>
                      <a:pt x="1179093" y="285214"/>
                      <a:pt x="1200451" y="251746"/>
                    </a:cubicBezTo>
                    <a:lnTo>
                      <a:pt x="1200451" y="251745"/>
                    </a:lnTo>
                    <a:cubicBezTo>
                      <a:pt x="1218426" y="223576"/>
                      <a:pt x="1213190" y="186022"/>
                      <a:pt x="1188229" y="164191"/>
                    </a:cubicBezTo>
                    <a:cubicBezTo>
                      <a:pt x="1068048" y="59078"/>
                      <a:pt x="913909" y="0"/>
                      <a:pt x="754990" y="0"/>
                    </a:cubicBezTo>
                    <a:cubicBezTo>
                      <a:pt x="386618" y="0"/>
                      <a:pt x="86921" y="308085"/>
                      <a:pt x="86921" y="686776"/>
                    </a:cubicBezTo>
                    <a:cubicBezTo>
                      <a:pt x="86921" y="689045"/>
                      <a:pt x="86614" y="691293"/>
                      <a:pt x="86009" y="693520"/>
                    </a:cubicBezTo>
                    <a:cubicBezTo>
                      <a:pt x="83054" y="704304"/>
                      <a:pt x="72897" y="711342"/>
                      <a:pt x="62004" y="711342"/>
                    </a:cubicBezTo>
                    <a:lnTo>
                      <a:pt x="32936" y="711342"/>
                    </a:lnTo>
                    <a:cubicBezTo>
                      <a:pt x="7301" y="711342"/>
                      <a:pt x="-8475" y="740161"/>
                      <a:pt x="4822" y="762694"/>
                    </a:cubicBezTo>
                    <a:lnTo>
                      <a:pt x="125121" y="966531"/>
                    </a:lnTo>
                    <a:cubicBezTo>
                      <a:pt x="137922" y="988226"/>
                      <a:pt x="168543" y="988226"/>
                      <a:pt x="181344" y="966531"/>
                    </a:cubicBezTo>
                    <a:lnTo>
                      <a:pt x="301634" y="762694"/>
                    </a:lnTo>
                    <a:cubicBezTo>
                      <a:pt x="314931" y="740161"/>
                      <a:pt x="299154" y="711342"/>
                      <a:pt x="273520" y="711342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552" name="Freeform: Shape 30551">
                <a:extLst>
                  <a:ext uri="{FF2B5EF4-FFF2-40B4-BE49-F238E27FC236}">
                    <a16:creationId xmlns:a16="http://schemas.microsoft.com/office/drawing/2014/main" id="{31E41619-AB62-562D-605E-EC91C90429DB}"/>
                  </a:ext>
                </a:extLst>
              </p:cNvPr>
              <p:cNvSpPr/>
              <p:nvPr/>
            </p:nvSpPr>
            <p:spPr>
              <a:xfrm rot="5400000">
                <a:off x="5844157" y="3925854"/>
                <a:ext cx="27958" cy="39141"/>
              </a:xfrm>
              <a:custGeom>
                <a:avLst/>
                <a:gdLst>
                  <a:gd name="connsiteX0" fmla="*/ 139299 w 253353"/>
                  <a:gd name="connsiteY0" fmla="*/ 60927 h 279962"/>
                  <a:gd name="connsiteX1" fmla="*/ 37866 w 253353"/>
                  <a:gd name="connsiteY1" fmla="*/ 3362 h 279962"/>
                  <a:gd name="connsiteX2" fmla="*/ 0 w 253353"/>
                  <a:gd name="connsiteY2" fmla="*/ 24851 h 279962"/>
                  <a:gd name="connsiteX3" fmla="*/ 0 w 253353"/>
                  <a:gd name="connsiteY3" fmla="*/ 139981 h 279962"/>
                  <a:gd name="connsiteX4" fmla="*/ 0 w 253353"/>
                  <a:gd name="connsiteY4" fmla="*/ 255112 h 279962"/>
                  <a:gd name="connsiteX5" fmla="*/ 37866 w 253353"/>
                  <a:gd name="connsiteY5" fmla="*/ 276601 h 279962"/>
                  <a:gd name="connsiteX6" fmla="*/ 139299 w 253353"/>
                  <a:gd name="connsiteY6" fmla="*/ 219036 h 279962"/>
                  <a:gd name="connsiteX7" fmla="*/ 240732 w 253353"/>
                  <a:gd name="connsiteY7" fmla="*/ 161471 h 279962"/>
                  <a:gd name="connsiteX8" fmla="*/ 240732 w 253353"/>
                  <a:gd name="connsiteY8" fmla="*/ 118492 h 279962"/>
                  <a:gd name="connsiteX9" fmla="*/ 139299 w 253353"/>
                  <a:gd name="connsiteY9" fmla="*/ 60927 h 279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3353" h="279962">
                    <a:moveTo>
                      <a:pt x="139299" y="60927"/>
                    </a:moveTo>
                    <a:lnTo>
                      <a:pt x="37866" y="3362"/>
                    </a:lnTo>
                    <a:cubicBezTo>
                      <a:pt x="21037" y="-6190"/>
                      <a:pt x="0" y="5749"/>
                      <a:pt x="0" y="24851"/>
                    </a:cubicBezTo>
                    <a:lnTo>
                      <a:pt x="0" y="139981"/>
                    </a:lnTo>
                    <a:lnTo>
                      <a:pt x="0" y="255112"/>
                    </a:lnTo>
                    <a:cubicBezTo>
                      <a:pt x="0" y="274214"/>
                      <a:pt x="21037" y="286153"/>
                      <a:pt x="37866" y="276601"/>
                    </a:cubicBezTo>
                    <a:lnTo>
                      <a:pt x="139299" y="219036"/>
                    </a:lnTo>
                    <a:lnTo>
                      <a:pt x="240732" y="161471"/>
                    </a:lnTo>
                    <a:cubicBezTo>
                      <a:pt x="257561" y="151920"/>
                      <a:pt x="257561" y="128043"/>
                      <a:pt x="240732" y="118492"/>
                    </a:cubicBezTo>
                    <a:lnTo>
                      <a:pt x="139299" y="60927"/>
                    </a:lnTo>
                    <a:close/>
                  </a:path>
                </a:pathLst>
              </a:custGeom>
              <a:grpFill/>
              <a:ln w="8096" cap="flat">
                <a:solidFill>
                  <a:srgbClr val="7676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0555" name="TextBox 30554">
            <a:extLst>
              <a:ext uri="{FF2B5EF4-FFF2-40B4-BE49-F238E27FC236}">
                <a16:creationId xmlns:a16="http://schemas.microsoft.com/office/drawing/2014/main" id="{4AA960C9-BD63-4237-2C2A-FE94FB097E9B}"/>
              </a:ext>
            </a:extLst>
          </p:cNvPr>
          <p:cNvSpPr txBox="1"/>
          <p:nvPr/>
        </p:nvSpPr>
        <p:spPr>
          <a:xfrm>
            <a:off x="5242993" y="4450557"/>
            <a:ext cx="386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18</a:t>
            </a:r>
          </a:p>
        </p:txBody>
      </p:sp>
      <p:sp>
        <p:nvSpPr>
          <p:cNvPr id="30556" name="TextBox 30555">
            <a:extLst>
              <a:ext uri="{FF2B5EF4-FFF2-40B4-BE49-F238E27FC236}">
                <a16:creationId xmlns:a16="http://schemas.microsoft.com/office/drawing/2014/main" id="{DA64066C-0547-DACF-9B62-105E2DC3BA7C}"/>
              </a:ext>
            </a:extLst>
          </p:cNvPr>
          <p:cNvSpPr txBox="1"/>
          <p:nvPr/>
        </p:nvSpPr>
        <p:spPr>
          <a:xfrm>
            <a:off x="6259904" y="4450557"/>
            <a:ext cx="338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4</a:t>
            </a:r>
          </a:p>
        </p:txBody>
      </p:sp>
      <p:sp>
        <p:nvSpPr>
          <p:cNvPr id="30557" name="TextBox 30556">
            <a:extLst>
              <a:ext uri="{FF2B5EF4-FFF2-40B4-BE49-F238E27FC236}">
                <a16:creationId xmlns:a16="http://schemas.microsoft.com/office/drawing/2014/main" id="{10373440-FC8F-8C78-3765-4053E2FA70D7}"/>
              </a:ext>
            </a:extLst>
          </p:cNvPr>
          <p:cNvSpPr txBox="1"/>
          <p:nvPr/>
        </p:nvSpPr>
        <p:spPr>
          <a:xfrm>
            <a:off x="7244370" y="4450557"/>
            <a:ext cx="393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3</a:t>
            </a:r>
          </a:p>
        </p:txBody>
      </p:sp>
      <p:sp>
        <p:nvSpPr>
          <p:cNvPr id="30559" name="TextBox 30558">
            <a:extLst>
              <a:ext uri="{FF2B5EF4-FFF2-40B4-BE49-F238E27FC236}">
                <a16:creationId xmlns:a16="http://schemas.microsoft.com/office/drawing/2014/main" id="{82D87327-4529-5746-4825-57CBEC58B049}"/>
              </a:ext>
            </a:extLst>
          </p:cNvPr>
          <p:cNvSpPr txBox="1"/>
          <p:nvPr/>
        </p:nvSpPr>
        <p:spPr>
          <a:xfrm>
            <a:off x="6812705" y="4905807"/>
            <a:ext cx="9903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5m ago</a:t>
            </a:r>
          </a:p>
        </p:txBody>
      </p:sp>
      <p:grpSp>
        <p:nvGrpSpPr>
          <p:cNvPr id="30652" name="Group 30651">
            <a:extLst>
              <a:ext uri="{FF2B5EF4-FFF2-40B4-BE49-F238E27FC236}">
                <a16:creationId xmlns:a16="http://schemas.microsoft.com/office/drawing/2014/main" id="{CDC58A72-F77C-4A7A-FCDA-583068472D2A}"/>
              </a:ext>
            </a:extLst>
          </p:cNvPr>
          <p:cNvGrpSpPr/>
          <p:nvPr/>
        </p:nvGrpSpPr>
        <p:grpSpPr>
          <a:xfrm>
            <a:off x="9058884" y="5630619"/>
            <a:ext cx="996696" cy="914400"/>
            <a:chOff x="5387882" y="6148390"/>
            <a:chExt cx="1306088" cy="1196570"/>
          </a:xfrm>
        </p:grpSpPr>
        <p:sp>
          <p:nvSpPr>
            <p:cNvPr id="30653" name="Freeform: Shape 30652">
              <a:extLst>
                <a:ext uri="{FF2B5EF4-FFF2-40B4-BE49-F238E27FC236}">
                  <a16:creationId xmlns:a16="http://schemas.microsoft.com/office/drawing/2014/main" id="{C89A3BD7-0C21-55AB-B7E2-48A68F347015}"/>
                </a:ext>
              </a:extLst>
            </p:cNvPr>
            <p:cNvSpPr/>
            <p:nvPr/>
          </p:nvSpPr>
          <p:spPr>
            <a:xfrm>
              <a:off x="5498030" y="6148390"/>
              <a:ext cx="1195940" cy="1135638"/>
            </a:xfrm>
            <a:custGeom>
              <a:avLst/>
              <a:gdLst>
                <a:gd name="connsiteX0" fmla="*/ 1445778 w 2891556"/>
                <a:gd name="connsiteY0" fmla="*/ 0 h 2745756"/>
                <a:gd name="connsiteX1" fmla="*/ 2891556 w 2891556"/>
                <a:gd name="connsiteY1" fmla="*/ 1445778 h 2745756"/>
                <a:gd name="connsiteX2" fmla="*/ 2195467 w 2891556"/>
                <a:gd name="connsiteY2" fmla="*/ 2682246 h 2745756"/>
                <a:gd name="connsiteX3" fmla="*/ 2124286 w 2891556"/>
                <a:gd name="connsiteY3" fmla="*/ 2718686 h 2745756"/>
                <a:gd name="connsiteX4" fmla="*/ 2111066 w 2891556"/>
                <a:gd name="connsiteY4" fmla="*/ 2698496 h 2745756"/>
                <a:gd name="connsiteX5" fmla="*/ 1892743 w 2891556"/>
                <a:gd name="connsiteY5" fmla="*/ 2546191 h 2745756"/>
                <a:gd name="connsiteX6" fmla="*/ 1860959 w 2891556"/>
                <a:gd name="connsiteY6" fmla="*/ 2567606 h 2745756"/>
                <a:gd name="connsiteX7" fmla="*/ 1852911 w 2891556"/>
                <a:gd name="connsiteY7" fmla="*/ 2580993 h 2745756"/>
                <a:gd name="connsiteX8" fmla="*/ 1804558 w 2891556"/>
                <a:gd name="connsiteY8" fmla="*/ 2550557 h 2745756"/>
                <a:gd name="connsiteX9" fmla="*/ 1470112 w 2891556"/>
                <a:gd name="connsiteY9" fmla="*/ 2481689 h 2745756"/>
                <a:gd name="connsiteX10" fmla="*/ 1076194 w 2891556"/>
                <a:gd name="connsiteY10" fmla="*/ 2591696 h 2745756"/>
                <a:gd name="connsiteX11" fmla="*/ 1055251 w 2891556"/>
                <a:gd name="connsiteY11" fmla="*/ 2609861 h 2745756"/>
                <a:gd name="connsiteX12" fmla="*/ 1039453 w 2891556"/>
                <a:gd name="connsiteY12" fmla="*/ 2583613 h 2745756"/>
                <a:gd name="connsiteX13" fmla="*/ 986469 w 2891556"/>
                <a:gd name="connsiteY13" fmla="*/ 2559306 h 2745756"/>
                <a:gd name="connsiteX14" fmla="*/ 823373 w 2891556"/>
                <a:gd name="connsiteY14" fmla="*/ 2738755 h 2745756"/>
                <a:gd name="connsiteX15" fmla="*/ 820149 w 2891556"/>
                <a:gd name="connsiteY15" fmla="*/ 2745756 h 2745756"/>
                <a:gd name="connsiteX16" fmla="*/ 696090 w 2891556"/>
                <a:gd name="connsiteY16" fmla="*/ 2682246 h 2745756"/>
                <a:gd name="connsiteX17" fmla="*/ 0 w 2891556"/>
                <a:gd name="connsiteY17" fmla="*/ 1445778 h 2745756"/>
                <a:gd name="connsiteX18" fmla="*/ 1445778 w 2891556"/>
                <a:gd name="connsiteY18" fmla="*/ 0 h 274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91556" h="2745756">
                  <a:moveTo>
                    <a:pt x="1445778" y="0"/>
                  </a:moveTo>
                  <a:cubicBezTo>
                    <a:pt x="2244259" y="0"/>
                    <a:pt x="2891556" y="647297"/>
                    <a:pt x="2891556" y="1445778"/>
                  </a:cubicBezTo>
                  <a:cubicBezTo>
                    <a:pt x="2891556" y="1969782"/>
                    <a:pt x="2612789" y="2428675"/>
                    <a:pt x="2195467" y="2682246"/>
                  </a:cubicBezTo>
                  <a:lnTo>
                    <a:pt x="2124286" y="2718686"/>
                  </a:lnTo>
                  <a:lnTo>
                    <a:pt x="2111066" y="2698496"/>
                  </a:lnTo>
                  <a:cubicBezTo>
                    <a:pt x="2036614" y="2594877"/>
                    <a:pt x="1956781" y="2525376"/>
                    <a:pt x="1892743" y="2546191"/>
                  </a:cubicBezTo>
                  <a:cubicBezTo>
                    <a:pt x="1880364" y="2550856"/>
                    <a:pt x="1869680" y="2558242"/>
                    <a:pt x="1860959" y="2567606"/>
                  </a:cubicBezTo>
                  <a:lnTo>
                    <a:pt x="1852911" y="2580993"/>
                  </a:lnTo>
                  <a:lnTo>
                    <a:pt x="1804558" y="2550557"/>
                  </a:lnTo>
                  <a:cubicBezTo>
                    <a:pt x="1719217" y="2505491"/>
                    <a:pt x="1609304" y="2480359"/>
                    <a:pt x="1470112" y="2481689"/>
                  </a:cubicBezTo>
                  <a:cubicBezTo>
                    <a:pt x="1296122" y="2483352"/>
                    <a:pt x="1167880" y="2523763"/>
                    <a:pt x="1076194" y="2591696"/>
                  </a:cubicBezTo>
                  <a:lnTo>
                    <a:pt x="1055251" y="2609861"/>
                  </a:lnTo>
                  <a:lnTo>
                    <a:pt x="1039453" y="2583613"/>
                  </a:lnTo>
                  <a:cubicBezTo>
                    <a:pt x="1025462" y="2570278"/>
                    <a:pt x="1008030" y="2561848"/>
                    <a:pt x="986469" y="2559306"/>
                  </a:cubicBezTo>
                  <a:cubicBezTo>
                    <a:pt x="958200" y="2555974"/>
                    <a:pt x="885304" y="2623939"/>
                    <a:pt x="823373" y="2738755"/>
                  </a:cubicBezTo>
                  <a:lnTo>
                    <a:pt x="820149" y="2745756"/>
                  </a:lnTo>
                  <a:lnTo>
                    <a:pt x="696090" y="2682246"/>
                  </a:lnTo>
                  <a:cubicBezTo>
                    <a:pt x="278768" y="2428675"/>
                    <a:pt x="0" y="1969782"/>
                    <a:pt x="0" y="1445778"/>
                  </a:cubicBezTo>
                  <a:cubicBezTo>
                    <a:pt x="0" y="647297"/>
                    <a:pt x="647297" y="0"/>
                    <a:pt x="1445778" y="0"/>
                  </a:cubicBezTo>
                  <a:close/>
                </a:path>
              </a:pathLst>
            </a:custGeom>
            <a:gradFill>
              <a:gsLst>
                <a:gs pos="0">
                  <a:srgbClr val="56CDEA"/>
                </a:gs>
                <a:gs pos="100000">
                  <a:srgbClr val="60BE9B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30654" name="Group 30653">
              <a:extLst>
                <a:ext uri="{FF2B5EF4-FFF2-40B4-BE49-F238E27FC236}">
                  <a16:creationId xmlns:a16="http://schemas.microsoft.com/office/drawing/2014/main" id="{197E3236-EF77-2703-87EC-1EA18C26F88B}"/>
                </a:ext>
              </a:extLst>
            </p:cNvPr>
            <p:cNvGrpSpPr/>
            <p:nvPr/>
          </p:nvGrpSpPr>
          <p:grpSpPr>
            <a:xfrm>
              <a:off x="5623685" y="6222540"/>
              <a:ext cx="962949" cy="1122420"/>
              <a:chOff x="5540362" y="4399667"/>
              <a:chExt cx="962949" cy="1122420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30670" name="Freeform: Shape 30669">
                <a:extLst>
                  <a:ext uri="{FF2B5EF4-FFF2-40B4-BE49-F238E27FC236}">
                    <a16:creationId xmlns:a16="http://schemas.microsoft.com/office/drawing/2014/main" id="{8030D215-749A-0D12-DB57-21F122598ACE}"/>
                  </a:ext>
                </a:extLst>
              </p:cNvPr>
              <p:cNvSpPr/>
              <p:nvPr/>
            </p:nvSpPr>
            <p:spPr>
              <a:xfrm>
                <a:off x="5802272" y="5350775"/>
                <a:ext cx="451298" cy="171312"/>
              </a:xfrm>
              <a:custGeom>
                <a:avLst/>
                <a:gdLst>
                  <a:gd name="connsiteX0" fmla="*/ 542739 w 1079874"/>
                  <a:gd name="connsiteY0" fmla="*/ 51 h 409918"/>
                  <a:gd name="connsiteX1" fmla="*/ 1064195 w 1079874"/>
                  <a:gd name="connsiteY1" fmla="*/ 257389 h 409918"/>
                  <a:gd name="connsiteX2" fmla="*/ 1079874 w 1079874"/>
                  <a:gd name="connsiteY2" fmla="*/ 296775 h 409918"/>
                  <a:gd name="connsiteX3" fmla="*/ 948335 w 1079874"/>
                  <a:gd name="connsiteY3" fmla="*/ 344919 h 409918"/>
                  <a:gd name="connsiteX4" fmla="*/ 518405 w 1079874"/>
                  <a:gd name="connsiteY4" fmla="*/ 409918 h 409918"/>
                  <a:gd name="connsiteX5" fmla="*/ 88475 w 1079874"/>
                  <a:gd name="connsiteY5" fmla="*/ 344919 h 409918"/>
                  <a:gd name="connsiteX6" fmla="*/ 0 w 1079874"/>
                  <a:gd name="connsiteY6" fmla="*/ 312537 h 409918"/>
                  <a:gd name="connsiteX7" fmla="*/ 21282 w 1079874"/>
                  <a:gd name="connsiteY7" fmla="*/ 259633 h 409918"/>
                  <a:gd name="connsiteX8" fmla="*/ 542739 w 1079874"/>
                  <a:gd name="connsiteY8" fmla="*/ 51 h 40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9874" h="409918">
                    <a:moveTo>
                      <a:pt x="542739" y="51"/>
                    </a:moveTo>
                    <a:cubicBezTo>
                      <a:pt x="821123" y="-2609"/>
                      <a:pt x="982391" y="100580"/>
                      <a:pt x="1064195" y="257389"/>
                    </a:cubicBezTo>
                    <a:lnTo>
                      <a:pt x="1079874" y="296775"/>
                    </a:lnTo>
                    <a:lnTo>
                      <a:pt x="948335" y="344919"/>
                    </a:lnTo>
                    <a:cubicBezTo>
                      <a:pt x="812520" y="387162"/>
                      <a:pt x="668120" y="409918"/>
                      <a:pt x="518405" y="409918"/>
                    </a:cubicBezTo>
                    <a:cubicBezTo>
                      <a:pt x="368690" y="409918"/>
                      <a:pt x="224290" y="387162"/>
                      <a:pt x="88475" y="344919"/>
                    </a:cubicBezTo>
                    <a:lnTo>
                      <a:pt x="0" y="312537"/>
                    </a:lnTo>
                    <a:lnTo>
                      <a:pt x="21282" y="259633"/>
                    </a:lnTo>
                    <a:cubicBezTo>
                      <a:pt x="103086" y="104569"/>
                      <a:pt x="264355" y="2711"/>
                      <a:pt x="542739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0671" name="Freeform: Shape 30670">
                <a:extLst>
                  <a:ext uri="{FF2B5EF4-FFF2-40B4-BE49-F238E27FC236}">
                    <a16:creationId xmlns:a16="http://schemas.microsoft.com/office/drawing/2014/main" id="{E26D9BDE-BC16-6DF2-B487-4E7C75041555}"/>
                  </a:ext>
                </a:extLst>
              </p:cNvPr>
              <p:cNvSpPr/>
              <p:nvPr/>
            </p:nvSpPr>
            <p:spPr>
              <a:xfrm>
                <a:off x="5757461" y="5383185"/>
                <a:ext cx="98253" cy="98205"/>
              </a:xfrm>
              <a:custGeom>
                <a:avLst/>
                <a:gdLst>
                  <a:gd name="connsiteX0" fmla="*/ 166320 w 235102"/>
                  <a:gd name="connsiteY0" fmla="*/ 118 h 234987"/>
                  <a:gd name="connsiteX1" fmla="*/ 219304 w 235102"/>
                  <a:gd name="connsiteY1" fmla="*/ 24425 h 234987"/>
                  <a:gd name="connsiteX2" fmla="*/ 235102 w 235102"/>
                  <a:gd name="connsiteY2" fmla="*/ 50673 h 234987"/>
                  <a:gd name="connsiteX3" fmla="*/ 205347 w 235102"/>
                  <a:gd name="connsiteY3" fmla="*/ 76480 h 234987"/>
                  <a:gd name="connsiteX4" fmla="*/ 128506 w 235102"/>
                  <a:gd name="connsiteY4" fmla="*/ 182083 h 234987"/>
                  <a:gd name="connsiteX5" fmla="*/ 107224 w 235102"/>
                  <a:gd name="connsiteY5" fmla="*/ 234987 h 234987"/>
                  <a:gd name="connsiteX6" fmla="*/ 62867 w 235102"/>
                  <a:gd name="connsiteY6" fmla="*/ 218752 h 234987"/>
                  <a:gd name="connsiteX7" fmla="*/ 0 w 235102"/>
                  <a:gd name="connsiteY7" fmla="*/ 186568 h 234987"/>
                  <a:gd name="connsiteX8" fmla="*/ 3224 w 235102"/>
                  <a:gd name="connsiteY8" fmla="*/ 179567 h 234987"/>
                  <a:gd name="connsiteX9" fmla="*/ 166320 w 235102"/>
                  <a:gd name="connsiteY9" fmla="*/ 118 h 234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5102" h="234987">
                    <a:moveTo>
                      <a:pt x="166320" y="118"/>
                    </a:moveTo>
                    <a:cubicBezTo>
                      <a:pt x="187881" y="2660"/>
                      <a:pt x="205313" y="11090"/>
                      <a:pt x="219304" y="24425"/>
                    </a:cubicBezTo>
                    <a:lnTo>
                      <a:pt x="235102" y="50673"/>
                    </a:lnTo>
                    <a:lnTo>
                      <a:pt x="205347" y="76480"/>
                    </a:lnTo>
                    <a:cubicBezTo>
                      <a:pt x="174375" y="107877"/>
                      <a:pt x="148957" y="143317"/>
                      <a:pt x="128506" y="182083"/>
                    </a:cubicBezTo>
                    <a:lnTo>
                      <a:pt x="107224" y="234987"/>
                    </a:lnTo>
                    <a:lnTo>
                      <a:pt x="62867" y="218752"/>
                    </a:lnTo>
                    <a:lnTo>
                      <a:pt x="0" y="186568"/>
                    </a:lnTo>
                    <a:lnTo>
                      <a:pt x="3224" y="179567"/>
                    </a:lnTo>
                    <a:cubicBezTo>
                      <a:pt x="65155" y="64751"/>
                      <a:pt x="138051" y="-3214"/>
                      <a:pt x="166320" y="118"/>
                    </a:cubicBezTo>
                    <a:close/>
                  </a:path>
                </a:pathLst>
              </a:custGeom>
              <a:solidFill>
                <a:srgbClr val="E7E6E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0672" name="Freeform: Shape 30671">
                <a:extLst>
                  <a:ext uri="{FF2B5EF4-FFF2-40B4-BE49-F238E27FC236}">
                    <a16:creationId xmlns:a16="http://schemas.microsoft.com/office/drawing/2014/main" id="{AE57AFFE-6A28-9F34-0435-CEAC0F173172}"/>
                  </a:ext>
                </a:extLst>
              </p:cNvPr>
              <p:cNvSpPr/>
              <p:nvPr/>
            </p:nvSpPr>
            <p:spPr>
              <a:xfrm>
                <a:off x="6189070" y="5376211"/>
                <a:ext cx="113412" cy="98592"/>
              </a:xfrm>
              <a:custGeom>
                <a:avLst/>
                <a:gdLst>
                  <a:gd name="connsiteX0" fmla="*/ 64545 w 271375"/>
                  <a:gd name="connsiteY0" fmla="*/ 8 h 235912"/>
                  <a:gd name="connsiteX1" fmla="*/ 258155 w 271375"/>
                  <a:gd name="connsiteY1" fmla="*/ 155995 h 235912"/>
                  <a:gd name="connsiteX2" fmla="*/ 271375 w 271375"/>
                  <a:gd name="connsiteY2" fmla="*/ 176185 h 235912"/>
                  <a:gd name="connsiteX3" fmla="*/ 155629 w 271375"/>
                  <a:gd name="connsiteY3" fmla="*/ 235439 h 235912"/>
                  <a:gd name="connsiteX4" fmla="*/ 154336 w 271375"/>
                  <a:gd name="connsiteY4" fmla="*/ 235912 h 235912"/>
                  <a:gd name="connsiteX5" fmla="*/ 138657 w 271375"/>
                  <a:gd name="connsiteY5" fmla="*/ 196526 h 235912"/>
                  <a:gd name="connsiteX6" fmla="*/ 11118 w 271375"/>
                  <a:gd name="connsiteY6" fmla="*/ 45491 h 235912"/>
                  <a:gd name="connsiteX7" fmla="*/ 0 w 271375"/>
                  <a:gd name="connsiteY7" fmla="*/ 38492 h 235912"/>
                  <a:gd name="connsiteX8" fmla="*/ 8048 w 271375"/>
                  <a:gd name="connsiteY8" fmla="*/ 25105 h 235912"/>
                  <a:gd name="connsiteX9" fmla="*/ 39832 w 271375"/>
                  <a:gd name="connsiteY9" fmla="*/ 3690 h 235912"/>
                  <a:gd name="connsiteX10" fmla="*/ 64545 w 271375"/>
                  <a:gd name="connsiteY10" fmla="*/ 8 h 23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1375" h="235912">
                    <a:moveTo>
                      <a:pt x="64545" y="8"/>
                    </a:moveTo>
                    <a:cubicBezTo>
                      <a:pt x="123744" y="783"/>
                      <a:pt x="193010" y="65329"/>
                      <a:pt x="258155" y="155995"/>
                    </a:cubicBezTo>
                    <a:lnTo>
                      <a:pt x="271375" y="176185"/>
                    </a:lnTo>
                    <a:lnTo>
                      <a:pt x="155629" y="235439"/>
                    </a:lnTo>
                    <a:lnTo>
                      <a:pt x="154336" y="235912"/>
                    </a:lnTo>
                    <a:lnTo>
                      <a:pt x="138657" y="196526"/>
                    </a:lnTo>
                    <a:cubicBezTo>
                      <a:pt x="107981" y="137723"/>
                      <a:pt x="66130" y="86460"/>
                      <a:pt x="11118" y="45491"/>
                    </a:cubicBezTo>
                    <a:lnTo>
                      <a:pt x="0" y="38492"/>
                    </a:lnTo>
                    <a:lnTo>
                      <a:pt x="8048" y="25105"/>
                    </a:lnTo>
                    <a:cubicBezTo>
                      <a:pt x="16769" y="15741"/>
                      <a:pt x="27453" y="8355"/>
                      <a:pt x="39832" y="3690"/>
                    </a:cubicBezTo>
                    <a:cubicBezTo>
                      <a:pt x="47837" y="1088"/>
                      <a:pt x="56088" y="-103"/>
                      <a:pt x="64545" y="8"/>
                    </a:cubicBezTo>
                    <a:close/>
                  </a:path>
                </a:pathLst>
              </a:custGeom>
              <a:solidFill>
                <a:srgbClr val="E7E6E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0673" name="Face">
                <a:extLst>
                  <a:ext uri="{FF2B5EF4-FFF2-40B4-BE49-F238E27FC236}">
                    <a16:creationId xmlns:a16="http://schemas.microsoft.com/office/drawing/2014/main" id="{71A706FF-065F-6E1D-EBCF-A1FCAB2D6D02}"/>
                  </a:ext>
                </a:extLst>
              </p:cNvPr>
              <p:cNvSpPr/>
              <p:nvPr/>
            </p:nvSpPr>
            <p:spPr>
              <a:xfrm>
                <a:off x="5540362" y="4600028"/>
                <a:ext cx="962949" cy="721721"/>
              </a:xfrm>
              <a:custGeom>
                <a:avLst/>
                <a:gdLst>
                  <a:gd name="connsiteX0" fmla="*/ 0 w 2333625"/>
                  <a:gd name="connsiteY0" fmla="*/ 874713 h 1749425"/>
                  <a:gd name="connsiteX1" fmla="*/ 1166813 w 2333625"/>
                  <a:gd name="connsiteY1" fmla="*/ 0 h 1749425"/>
                  <a:gd name="connsiteX2" fmla="*/ 2333626 w 2333625"/>
                  <a:gd name="connsiteY2" fmla="*/ 874713 h 1749425"/>
                  <a:gd name="connsiteX3" fmla="*/ 1166813 w 2333625"/>
                  <a:gd name="connsiteY3" fmla="*/ 1749426 h 1749425"/>
                  <a:gd name="connsiteX4" fmla="*/ 0 w 2333625"/>
                  <a:gd name="connsiteY4" fmla="*/ 874713 h 1749425"/>
                  <a:gd name="connsiteX0" fmla="*/ 326 w 2334278"/>
                  <a:gd name="connsiteY0" fmla="*/ 874713 h 1749445"/>
                  <a:gd name="connsiteX1" fmla="*/ 1167139 w 2334278"/>
                  <a:gd name="connsiteY1" fmla="*/ 0 h 1749445"/>
                  <a:gd name="connsiteX2" fmla="*/ 2333952 w 2334278"/>
                  <a:gd name="connsiteY2" fmla="*/ 874713 h 1749445"/>
                  <a:gd name="connsiteX3" fmla="*/ 1167139 w 2334278"/>
                  <a:gd name="connsiteY3" fmla="*/ 1749426 h 1749445"/>
                  <a:gd name="connsiteX4" fmla="*/ 326 w 2334278"/>
                  <a:gd name="connsiteY4" fmla="*/ 874713 h 1749445"/>
                  <a:gd name="connsiteX0" fmla="*/ 326 w 2334278"/>
                  <a:gd name="connsiteY0" fmla="*/ 874787 h 1749519"/>
                  <a:gd name="connsiteX1" fmla="*/ 1167139 w 2334278"/>
                  <a:gd name="connsiteY1" fmla="*/ 74 h 1749519"/>
                  <a:gd name="connsiteX2" fmla="*/ 2333952 w 2334278"/>
                  <a:gd name="connsiteY2" fmla="*/ 874787 h 1749519"/>
                  <a:gd name="connsiteX3" fmla="*/ 1167139 w 2334278"/>
                  <a:gd name="connsiteY3" fmla="*/ 1749500 h 1749519"/>
                  <a:gd name="connsiteX4" fmla="*/ 326 w 2334278"/>
                  <a:gd name="connsiteY4" fmla="*/ 874787 h 1749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4278" h="1749519">
                    <a:moveTo>
                      <a:pt x="326" y="874787"/>
                    </a:moveTo>
                    <a:cubicBezTo>
                      <a:pt x="326" y="391696"/>
                      <a:pt x="287776" y="6424"/>
                      <a:pt x="1167139" y="74"/>
                    </a:cubicBezTo>
                    <a:cubicBezTo>
                      <a:pt x="2046502" y="-6276"/>
                      <a:pt x="2333952" y="391696"/>
                      <a:pt x="2333952" y="874787"/>
                    </a:cubicBezTo>
                    <a:cubicBezTo>
                      <a:pt x="2333952" y="1357878"/>
                      <a:pt x="2386227" y="1746325"/>
                      <a:pt x="1167139" y="1749500"/>
                    </a:cubicBezTo>
                    <a:cubicBezTo>
                      <a:pt x="-51949" y="1752675"/>
                      <a:pt x="326" y="1357878"/>
                      <a:pt x="326" y="8747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30674" name="Mask">
                <a:extLst>
                  <a:ext uri="{FF2B5EF4-FFF2-40B4-BE49-F238E27FC236}">
                    <a16:creationId xmlns:a16="http://schemas.microsoft.com/office/drawing/2014/main" id="{C7699953-D309-7635-ED47-8AF9EA1F49D4}"/>
                  </a:ext>
                </a:extLst>
              </p:cNvPr>
              <p:cNvSpPr/>
              <p:nvPr/>
            </p:nvSpPr>
            <p:spPr>
              <a:xfrm>
                <a:off x="5668297" y="4815031"/>
                <a:ext cx="721985" cy="256275"/>
              </a:xfrm>
              <a:custGeom>
                <a:avLst/>
                <a:gdLst>
                  <a:gd name="connsiteX0" fmla="*/ 0 w 1933575"/>
                  <a:gd name="connsiteY0" fmla="*/ 323850 h 647700"/>
                  <a:gd name="connsiteX1" fmla="*/ 966788 w 1933575"/>
                  <a:gd name="connsiteY1" fmla="*/ 0 h 647700"/>
                  <a:gd name="connsiteX2" fmla="*/ 1933576 w 1933575"/>
                  <a:gd name="connsiteY2" fmla="*/ 323850 h 647700"/>
                  <a:gd name="connsiteX3" fmla="*/ 966788 w 1933575"/>
                  <a:gd name="connsiteY3" fmla="*/ 647700 h 647700"/>
                  <a:gd name="connsiteX4" fmla="*/ 0 w 1933575"/>
                  <a:gd name="connsiteY4" fmla="*/ 323850 h 647700"/>
                  <a:gd name="connsiteX0" fmla="*/ 0 w 1933576"/>
                  <a:gd name="connsiteY0" fmla="*/ 325628 h 651256"/>
                  <a:gd name="connsiteX1" fmla="*/ 966788 w 1933576"/>
                  <a:gd name="connsiteY1" fmla="*/ 1778 h 651256"/>
                  <a:gd name="connsiteX2" fmla="*/ 1933576 w 1933576"/>
                  <a:gd name="connsiteY2" fmla="*/ 325628 h 651256"/>
                  <a:gd name="connsiteX3" fmla="*/ 966788 w 1933576"/>
                  <a:gd name="connsiteY3" fmla="*/ 649478 h 651256"/>
                  <a:gd name="connsiteX4" fmla="*/ 0 w 1933576"/>
                  <a:gd name="connsiteY4" fmla="*/ 325628 h 651256"/>
                  <a:gd name="connsiteX0" fmla="*/ 0 w 1933984"/>
                  <a:gd name="connsiteY0" fmla="*/ 327868 h 655736"/>
                  <a:gd name="connsiteX1" fmla="*/ 966788 w 1933984"/>
                  <a:gd name="connsiteY1" fmla="*/ 4018 h 655736"/>
                  <a:gd name="connsiteX2" fmla="*/ 1933576 w 1933984"/>
                  <a:gd name="connsiteY2" fmla="*/ 327868 h 655736"/>
                  <a:gd name="connsiteX3" fmla="*/ 966788 w 1933984"/>
                  <a:gd name="connsiteY3" fmla="*/ 651718 h 655736"/>
                  <a:gd name="connsiteX4" fmla="*/ 0 w 1933984"/>
                  <a:gd name="connsiteY4" fmla="*/ 327868 h 655736"/>
                  <a:gd name="connsiteX0" fmla="*/ 0 w 1933576"/>
                  <a:gd name="connsiteY0" fmla="*/ 282575 h 606425"/>
                  <a:gd name="connsiteX1" fmla="*/ 966788 w 1933576"/>
                  <a:gd name="connsiteY1" fmla="*/ 0 h 606425"/>
                  <a:gd name="connsiteX2" fmla="*/ 1933576 w 1933576"/>
                  <a:gd name="connsiteY2" fmla="*/ 282575 h 606425"/>
                  <a:gd name="connsiteX3" fmla="*/ 966788 w 1933576"/>
                  <a:gd name="connsiteY3" fmla="*/ 606425 h 606425"/>
                  <a:gd name="connsiteX4" fmla="*/ 0 w 1933576"/>
                  <a:gd name="connsiteY4" fmla="*/ 282575 h 606425"/>
                  <a:gd name="connsiteX0" fmla="*/ 17 w 1933593"/>
                  <a:gd name="connsiteY0" fmla="*/ 307343 h 643070"/>
                  <a:gd name="connsiteX1" fmla="*/ 966805 w 1933593"/>
                  <a:gd name="connsiteY1" fmla="*/ 24768 h 643070"/>
                  <a:gd name="connsiteX2" fmla="*/ 1933593 w 1933593"/>
                  <a:gd name="connsiteY2" fmla="*/ 307343 h 643070"/>
                  <a:gd name="connsiteX3" fmla="*/ 966805 w 1933593"/>
                  <a:gd name="connsiteY3" fmla="*/ 631193 h 643070"/>
                  <a:gd name="connsiteX4" fmla="*/ 17 w 1933593"/>
                  <a:gd name="connsiteY4" fmla="*/ 307343 h 643070"/>
                  <a:gd name="connsiteX0" fmla="*/ 17 w 1933610"/>
                  <a:gd name="connsiteY0" fmla="*/ 312160 h 651588"/>
                  <a:gd name="connsiteX1" fmla="*/ 966805 w 1933610"/>
                  <a:gd name="connsiteY1" fmla="*/ 29585 h 651588"/>
                  <a:gd name="connsiteX2" fmla="*/ 1933593 w 1933610"/>
                  <a:gd name="connsiteY2" fmla="*/ 312160 h 651588"/>
                  <a:gd name="connsiteX3" fmla="*/ 966805 w 1933610"/>
                  <a:gd name="connsiteY3" fmla="*/ 636010 h 651588"/>
                  <a:gd name="connsiteX4" fmla="*/ 17 w 1933610"/>
                  <a:gd name="connsiteY4" fmla="*/ 312160 h 651588"/>
                  <a:gd name="connsiteX0" fmla="*/ 1 w 1933579"/>
                  <a:gd name="connsiteY0" fmla="*/ 370465 h 694315"/>
                  <a:gd name="connsiteX1" fmla="*/ 972064 w 1933579"/>
                  <a:gd name="connsiteY1" fmla="*/ 0 h 694315"/>
                  <a:gd name="connsiteX2" fmla="*/ 1933577 w 1933579"/>
                  <a:gd name="connsiteY2" fmla="*/ 370465 h 694315"/>
                  <a:gd name="connsiteX3" fmla="*/ 966789 w 1933579"/>
                  <a:gd name="connsiteY3" fmla="*/ 694315 h 694315"/>
                  <a:gd name="connsiteX4" fmla="*/ 1 w 1933579"/>
                  <a:gd name="connsiteY4" fmla="*/ 370465 h 694315"/>
                  <a:gd name="connsiteX0" fmla="*/ 1 w 1933598"/>
                  <a:gd name="connsiteY0" fmla="*/ 370465 h 694315"/>
                  <a:gd name="connsiteX1" fmla="*/ 972064 w 1933598"/>
                  <a:gd name="connsiteY1" fmla="*/ 0 h 694315"/>
                  <a:gd name="connsiteX2" fmla="*/ 1933577 w 1933598"/>
                  <a:gd name="connsiteY2" fmla="*/ 370465 h 694315"/>
                  <a:gd name="connsiteX3" fmla="*/ 966789 w 1933598"/>
                  <a:gd name="connsiteY3" fmla="*/ 694315 h 694315"/>
                  <a:gd name="connsiteX4" fmla="*/ 1 w 1933598"/>
                  <a:gd name="connsiteY4" fmla="*/ 370465 h 694315"/>
                  <a:gd name="connsiteX0" fmla="*/ 32 w 1933629"/>
                  <a:gd name="connsiteY0" fmla="*/ 370465 h 694315"/>
                  <a:gd name="connsiteX1" fmla="*/ 972095 w 1933629"/>
                  <a:gd name="connsiteY1" fmla="*/ 0 h 694315"/>
                  <a:gd name="connsiteX2" fmla="*/ 1933608 w 1933629"/>
                  <a:gd name="connsiteY2" fmla="*/ 370465 h 694315"/>
                  <a:gd name="connsiteX3" fmla="*/ 966820 w 1933629"/>
                  <a:gd name="connsiteY3" fmla="*/ 694315 h 694315"/>
                  <a:gd name="connsiteX4" fmla="*/ 32 w 1933629"/>
                  <a:gd name="connsiteY4" fmla="*/ 370465 h 694315"/>
                  <a:gd name="connsiteX0" fmla="*/ 82 w 1933679"/>
                  <a:gd name="connsiteY0" fmla="*/ 370465 h 694315"/>
                  <a:gd name="connsiteX1" fmla="*/ 972145 w 1933679"/>
                  <a:gd name="connsiteY1" fmla="*/ 0 h 694315"/>
                  <a:gd name="connsiteX2" fmla="*/ 1933658 w 1933679"/>
                  <a:gd name="connsiteY2" fmla="*/ 370465 h 694315"/>
                  <a:gd name="connsiteX3" fmla="*/ 966870 w 1933679"/>
                  <a:gd name="connsiteY3" fmla="*/ 694315 h 694315"/>
                  <a:gd name="connsiteX4" fmla="*/ 82 w 1933679"/>
                  <a:gd name="connsiteY4" fmla="*/ 370465 h 694315"/>
                  <a:gd name="connsiteX0" fmla="*/ 33 w 1933630"/>
                  <a:gd name="connsiteY0" fmla="*/ 370465 h 694315"/>
                  <a:gd name="connsiteX1" fmla="*/ 972096 w 1933630"/>
                  <a:gd name="connsiteY1" fmla="*/ 0 h 694315"/>
                  <a:gd name="connsiteX2" fmla="*/ 1933609 w 1933630"/>
                  <a:gd name="connsiteY2" fmla="*/ 370465 h 694315"/>
                  <a:gd name="connsiteX3" fmla="*/ 966821 w 1933630"/>
                  <a:gd name="connsiteY3" fmla="*/ 694315 h 694315"/>
                  <a:gd name="connsiteX4" fmla="*/ 33 w 1933630"/>
                  <a:gd name="connsiteY4" fmla="*/ 370465 h 694315"/>
                  <a:gd name="connsiteX0" fmla="*/ 1141 w 1936143"/>
                  <a:gd name="connsiteY0" fmla="*/ 370465 h 694818"/>
                  <a:gd name="connsiteX1" fmla="*/ 973204 w 1936143"/>
                  <a:gd name="connsiteY1" fmla="*/ 0 h 694818"/>
                  <a:gd name="connsiteX2" fmla="*/ 1934717 w 1936143"/>
                  <a:gd name="connsiteY2" fmla="*/ 370465 h 694818"/>
                  <a:gd name="connsiteX3" fmla="*/ 967929 w 1936143"/>
                  <a:gd name="connsiteY3" fmla="*/ 694315 h 694818"/>
                  <a:gd name="connsiteX4" fmla="*/ 1141 w 1936143"/>
                  <a:gd name="connsiteY4" fmla="*/ 370465 h 694818"/>
                  <a:gd name="connsiteX0" fmla="*/ 1141 w 1935462"/>
                  <a:gd name="connsiteY0" fmla="*/ 370465 h 694818"/>
                  <a:gd name="connsiteX1" fmla="*/ 973204 w 1935462"/>
                  <a:gd name="connsiteY1" fmla="*/ 0 h 694818"/>
                  <a:gd name="connsiteX2" fmla="*/ 1934717 w 1935462"/>
                  <a:gd name="connsiteY2" fmla="*/ 370465 h 694818"/>
                  <a:gd name="connsiteX3" fmla="*/ 967929 w 1935462"/>
                  <a:gd name="connsiteY3" fmla="*/ 694315 h 694818"/>
                  <a:gd name="connsiteX4" fmla="*/ 1141 w 1935462"/>
                  <a:gd name="connsiteY4" fmla="*/ 370465 h 694818"/>
                  <a:gd name="connsiteX0" fmla="*/ 33 w 1934354"/>
                  <a:gd name="connsiteY0" fmla="*/ 370465 h 694818"/>
                  <a:gd name="connsiteX1" fmla="*/ 972096 w 1934354"/>
                  <a:gd name="connsiteY1" fmla="*/ 0 h 694818"/>
                  <a:gd name="connsiteX2" fmla="*/ 1933609 w 1934354"/>
                  <a:gd name="connsiteY2" fmla="*/ 370465 h 694818"/>
                  <a:gd name="connsiteX3" fmla="*/ 966821 w 1934354"/>
                  <a:gd name="connsiteY3" fmla="*/ 694315 h 694818"/>
                  <a:gd name="connsiteX4" fmla="*/ 33 w 1934354"/>
                  <a:gd name="connsiteY4" fmla="*/ 370465 h 694818"/>
                  <a:gd name="connsiteX0" fmla="*/ 3476 w 1937797"/>
                  <a:gd name="connsiteY0" fmla="*/ 370465 h 694818"/>
                  <a:gd name="connsiteX1" fmla="*/ 975539 w 1937797"/>
                  <a:gd name="connsiteY1" fmla="*/ 0 h 694818"/>
                  <a:gd name="connsiteX2" fmla="*/ 1937052 w 1937797"/>
                  <a:gd name="connsiteY2" fmla="*/ 370465 h 694818"/>
                  <a:gd name="connsiteX3" fmla="*/ 970264 w 1937797"/>
                  <a:gd name="connsiteY3" fmla="*/ 694315 h 694818"/>
                  <a:gd name="connsiteX4" fmla="*/ 3476 w 1937797"/>
                  <a:gd name="connsiteY4" fmla="*/ 370465 h 694818"/>
                  <a:gd name="connsiteX0" fmla="*/ 3476 w 1943153"/>
                  <a:gd name="connsiteY0" fmla="*/ 370465 h 694817"/>
                  <a:gd name="connsiteX1" fmla="*/ 975539 w 1943153"/>
                  <a:gd name="connsiteY1" fmla="*/ 0 h 694817"/>
                  <a:gd name="connsiteX2" fmla="*/ 1937052 w 1943153"/>
                  <a:gd name="connsiteY2" fmla="*/ 370465 h 694817"/>
                  <a:gd name="connsiteX3" fmla="*/ 970264 w 1943153"/>
                  <a:gd name="connsiteY3" fmla="*/ 694315 h 694817"/>
                  <a:gd name="connsiteX4" fmla="*/ 3476 w 1943153"/>
                  <a:gd name="connsiteY4" fmla="*/ 370465 h 694817"/>
                  <a:gd name="connsiteX0" fmla="*/ 3476 w 1943450"/>
                  <a:gd name="connsiteY0" fmla="*/ 370465 h 694817"/>
                  <a:gd name="connsiteX1" fmla="*/ 975539 w 1943450"/>
                  <a:gd name="connsiteY1" fmla="*/ 0 h 694817"/>
                  <a:gd name="connsiteX2" fmla="*/ 1937052 w 1943450"/>
                  <a:gd name="connsiteY2" fmla="*/ 370465 h 694817"/>
                  <a:gd name="connsiteX3" fmla="*/ 970264 w 1943450"/>
                  <a:gd name="connsiteY3" fmla="*/ 694315 h 694817"/>
                  <a:gd name="connsiteX4" fmla="*/ 3476 w 1943450"/>
                  <a:gd name="connsiteY4" fmla="*/ 370465 h 694817"/>
                  <a:gd name="connsiteX0" fmla="*/ 3476 w 1941139"/>
                  <a:gd name="connsiteY0" fmla="*/ 370465 h 694818"/>
                  <a:gd name="connsiteX1" fmla="*/ 975539 w 1941139"/>
                  <a:gd name="connsiteY1" fmla="*/ 0 h 694818"/>
                  <a:gd name="connsiteX2" fmla="*/ 1937052 w 1941139"/>
                  <a:gd name="connsiteY2" fmla="*/ 370465 h 694818"/>
                  <a:gd name="connsiteX3" fmla="*/ 970264 w 1941139"/>
                  <a:gd name="connsiteY3" fmla="*/ 694315 h 694818"/>
                  <a:gd name="connsiteX4" fmla="*/ 3476 w 1941139"/>
                  <a:gd name="connsiteY4" fmla="*/ 370465 h 694818"/>
                  <a:gd name="connsiteX0" fmla="*/ 3476 w 1938378"/>
                  <a:gd name="connsiteY0" fmla="*/ 370465 h 694818"/>
                  <a:gd name="connsiteX1" fmla="*/ 975539 w 1938378"/>
                  <a:gd name="connsiteY1" fmla="*/ 0 h 694818"/>
                  <a:gd name="connsiteX2" fmla="*/ 1937052 w 1938378"/>
                  <a:gd name="connsiteY2" fmla="*/ 370465 h 694818"/>
                  <a:gd name="connsiteX3" fmla="*/ 970264 w 1938378"/>
                  <a:gd name="connsiteY3" fmla="*/ 694315 h 694818"/>
                  <a:gd name="connsiteX4" fmla="*/ 3476 w 1938378"/>
                  <a:gd name="connsiteY4" fmla="*/ 370465 h 69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8378" h="694818">
                    <a:moveTo>
                      <a:pt x="3476" y="370465"/>
                    </a:moveTo>
                    <a:cubicBezTo>
                      <a:pt x="6112" y="95835"/>
                      <a:pt x="441597" y="0"/>
                      <a:pt x="975539" y="0"/>
                    </a:cubicBezTo>
                    <a:cubicBezTo>
                      <a:pt x="1509481" y="0"/>
                      <a:pt x="1940568" y="126908"/>
                      <a:pt x="1937052" y="370465"/>
                    </a:cubicBezTo>
                    <a:cubicBezTo>
                      <a:pt x="1933228" y="635325"/>
                      <a:pt x="2038707" y="701417"/>
                      <a:pt x="970264" y="694315"/>
                    </a:cubicBezTo>
                    <a:cubicBezTo>
                      <a:pt x="-98179" y="687213"/>
                      <a:pt x="908" y="638017"/>
                      <a:pt x="3476" y="37046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0675" name="Left Eye">
                <a:extLst>
                  <a:ext uri="{FF2B5EF4-FFF2-40B4-BE49-F238E27FC236}">
                    <a16:creationId xmlns:a16="http://schemas.microsoft.com/office/drawing/2014/main" id="{0B6E7484-C4CF-2953-5524-367C1619E345}"/>
                  </a:ext>
                </a:extLst>
              </p:cNvPr>
              <p:cNvGrpSpPr/>
              <p:nvPr/>
            </p:nvGrpSpPr>
            <p:grpSpPr>
              <a:xfrm>
                <a:off x="5781493" y="4871181"/>
                <a:ext cx="159792" cy="159792"/>
                <a:chOff x="2290761" y="2540001"/>
                <a:chExt cx="387350" cy="387350"/>
              </a:xfrm>
            </p:grpSpPr>
            <p:sp>
              <p:nvSpPr>
                <p:cNvPr id="30690" name="Iris">
                  <a:extLst>
                    <a:ext uri="{FF2B5EF4-FFF2-40B4-BE49-F238E27FC236}">
                      <a16:creationId xmlns:a16="http://schemas.microsoft.com/office/drawing/2014/main" id="{5E6CE2A7-A4B5-A544-486C-19F181107A49}"/>
                    </a:ext>
                  </a:extLst>
                </p:cNvPr>
                <p:cNvSpPr/>
                <p:nvPr/>
              </p:nvSpPr>
              <p:spPr>
                <a:xfrm>
                  <a:off x="2290761" y="2540001"/>
                  <a:ext cx="387350" cy="387350"/>
                </a:xfrm>
                <a:prstGeom prst="pie">
                  <a:avLst>
                    <a:gd name="adj1" fmla="val 20848272"/>
                    <a:gd name="adj2" fmla="val 18304425"/>
                  </a:avLst>
                </a:prstGeom>
                <a:noFill/>
                <a:ln w="38100">
                  <a:solidFill>
                    <a:srgbClr val="CCFFFF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91" name="pupil">
                  <a:extLst>
                    <a:ext uri="{FF2B5EF4-FFF2-40B4-BE49-F238E27FC236}">
                      <a16:creationId xmlns:a16="http://schemas.microsoft.com/office/drawing/2014/main" id="{DF8611FA-C587-03A9-D4E3-BDB9325C516F}"/>
                    </a:ext>
                  </a:extLst>
                </p:cNvPr>
                <p:cNvSpPr/>
                <p:nvPr/>
              </p:nvSpPr>
              <p:spPr>
                <a:xfrm>
                  <a:off x="2320925" y="2571749"/>
                  <a:ext cx="323850" cy="32385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92" name="Upper bounce light">
                  <a:extLst>
                    <a:ext uri="{FF2B5EF4-FFF2-40B4-BE49-F238E27FC236}">
                      <a16:creationId xmlns:a16="http://schemas.microsoft.com/office/drawing/2014/main" id="{CAFB2E3D-C5CE-DB94-5B14-51495ED50D98}"/>
                    </a:ext>
                  </a:extLst>
                </p:cNvPr>
                <p:cNvSpPr/>
                <p:nvPr/>
              </p:nvSpPr>
              <p:spPr>
                <a:xfrm>
                  <a:off x="2481258" y="2622523"/>
                  <a:ext cx="117474" cy="11747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93" name="Lower bounce light">
                  <a:extLst>
                    <a:ext uri="{FF2B5EF4-FFF2-40B4-BE49-F238E27FC236}">
                      <a16:creationId xmlns:a16="http://schemas.microsoft.com/office/drawing/2014/main" id="{67F40856-46F6-C0BD-E23B-F36D8F403BCB}"/>
                    </a:ext>
                  </a:extLst>
                </p:cNvPr>
                <p:cNvSpPr/>
                <p:nvPr/>
              </p:nvSpPr>
              <p:spPr>
                <a:xfrm>
                  <a:off x="2386008" y="2784738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676" name="Group 30675">
                <a:extLst>
                  <a:ext uri="{FF2B5EF4-FFF2-40B4-BE49-F238E27FC236}">
                    <a16:creationId xmlns:a16="http://schemas.microsoft.com/office/drawing/2014/main" id="{0B2F49A5-92C9-9E4A-9F75-8A78D7F4D64C}"/>
                  </a:ext>
                </a:extLst>
              </p:cNvPr>
              <p:cNvGrpSpPr/>
              <p:nvPr/>
            </p:nvGrpSpPr>
            <p:grpSpPr>
              <a:xfrm>
                <a:off x="6108143" y="4871181"/>
                <a:ext cx="159792" cy="159792"/>
                <a:chOff x="3084180" y="2540001"/>
                <a:chExt cx="387350" cy="387350"/>
              </a:xfrm>
            </p:grpSpPr>
            <p:sp>
              <p:nvSpPr>
                <p:cNvPr id="30686" name="Partial Circle 30685">
                  <a:extLst>
                    <a:ext uri="{FF2B5EF4-FFF2-40B4-BE49-F238E27FC236}">
                      <a16:creationId xmlns:a16="http://schemas.microsoft.com/office/drawing/2014/main" id="{EF82E678-DBCE-4D48-7400-79678BD7E39B}"/>
                    </a:ext>
                  </a:extLst>
                </p:cNvPr>
                <p:cNvSpPr/>
                <p:nvPr/>
              </p:nvSpPr>
              <p:spPr>
                <a:xfrm>
                  <a:off x="3084180" y="2540001"/>
                  <a:ext cx="387350" cy="387350"/>
                </a:xfrm>
                <a:prstGeom prst="pie">
                  <a:avLst>
                    <a:gd name="adj1" fmla="val 20848272"/>
                    <a:gd name="adj2" fmla="val 18304425"/>
                  </a:avLst>
                </a:prstGeom>
                <a:noFill/>
                <a:ln w="38100">
                  <a:solidFill>
                    <a:srgbClr val="CCFFFF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87" name="Oval 30686">
                  <a:extLst>
                    <a:ext uri="{FF2B5EF4-FFF2-40B4-BE49-F238E27FC236}">
                      <a16:creationId xmlns:a16="http://schemas.microsoft.com/office/drawing/2014/main" id="{BF6A3ECE-33C2-1171-23B0-58DF77122365}"/>
                    </a:ext>
                  </a:extLst>
                </p:cNvPr>
                <p:cNvSpPr/>
                <p:nvPr/>
              </p:nvSpPr>
              <p:spPr>
                <a:xfrm>
                  <a:off x="3115932" y="2571749"/>
                  <a:ext cx="323850" cy="32385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88" name="Oval 30687">
                  <a:extLst>
                    <a:ext uri="{FF2B5EF4-FFF2-40B4-BE49-F238E27FC236}">
                      <a16:creationId xmlns:a16="http://schemas.microsoft.com/office/drawing/2014/main" id="{80ABB9E9-76B3-DAF1-89D5-4BA13A6C2EBF}"/>
                    </a:ext>
                  </a:extLst>
                </p:cNvPr>
                <p:cNvSpPr/>
                <p:nvPr/>
              </p:nvSpPr>
              <p:spPr>
                <a:xfrm>
                  <a:off x="3276265" y="2622523"/>
                  <a:ext cx="117474" cy="11747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89" name="Oval 30688">
                  <a:extLst>
                    <a:ext uri="{FF2B5EF4-FFF2-40B4-BE49-F238E27FC236}">
                      <a16:creationId xmlns:a16="http://schemas.microsoft.com/office/drawing/2014/main" id="{C2D6F720-C41E-49A7-8185-5D27B8CB3BBF}"/>
                    </a:ext>
                  </a:extLst>
                </p:cNvPr>
                <p:cNvSpPr/>
                <p:nvPr/>
              </p:nvSpPr>
              <p:spPr>
                <a:xfrm>
                  <a:off x="3181015" y="2784738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0677" name="Freeform: Shape 30676">
                <a:extLst>
                  <a:ext uri="{FF2B5EF4-FFF2-40B4-BE49-F238E27FC236}">
                    <a16:creationId xmlns:a16="http://schemas.microsoft.com/office/drawing/2014/main" id="{B5F16779-5F92-BFF2-B973-D6CA9E376550}"/>
                  </a:ext>
                </a:extLst>
              </p:cNvPr>
              <p:cNvSpPr/>
              <p:nvPr/>
            </p:nvSpPr>
            <p:spPr>
              <a:xfrm>
                <a:off x="5548701" y="5104664"/>
                <a:ext cx="950287" cy="217084"/>
              </a:xfrm>
              <a:custGeom>
                <a:avLst/>
                <a:gdLst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1165974 w 2303584"/>
                  <a:gd name="connsiteY2" fmla="*/ 323014 h 526232"/>
                  <a:gd name="connsiteX3" fmla="*/ 2197581 w 2303584"/>
                  <a:gd name="connsiteY3" fmla="*/ 89135 h 526232"/>
                  <a:gd name="connsiteX4" fmla="*/ 2303584 w 2303584"/>
                  <a:gd name="connsiteY4" fmla="*/ 18816 h 526232"/>
                  <a:gd name="connsiteX5" fmla="*/ 2302911 w 2303584"/>
                  <a:gd name="connsiteY5" fmla="*/ 28413 h 526232"/>
                  <a:gd name="connsiteX6" fmla="*/ 1152477 w 2303584"/>
                  <a:gd name="connsiteY6" fmla="*/ 526215 h 526232"/>
                  <a:gd name="connsiteX7" fmla="*/ 2042 w 2303584"/>
                  <a:gd name="connsiteY7" fmla="*/ 29244 h 526232"/>
                  <a:gd name="connsiteX0" fmla="*/ 0 w 2303584"/>
                  <a:gd name="connsiteY0" fmla="*/ 0 h 526232"/>
                  <a:gd name="connsiteX1" fmla="*/ 134367 w 2303584"/>
                  <a:gd name="connsiteY1" fmla="*/ 89135 h 526232"/>
                  <a:gd name="connsiteX2" fmla="*/ 2197581 w 2303584"/>
                  <a:gd name="connsiteY2" fmla="*/ 89135 h 526232"/>
                  <a:gd name="connsiteX3" fmla="*/ 2303584 w 2303584"/>
                  <a:gd name="connsiteY3" fmla="*/ 18816 h 526232"/>
                  <a:gd name="connsiteX4" fmla="*/ 2302911 w 2303584"/>
                  <a:gd name="connsiteY4" fmla="*/ 28413 h 526232"/>
                  <a:gd name="connsiteX5" fmla="*/ 1152477 w 2303584"/>
                  <a:gd name="connsiteY5" fmla="*/ 526215 h 526232"/>
                  <a:gd name="connsiteX6" fmla="*/ 2042 w 2303584"/>
                  <a:gd name="connsiteY6" fmla="*/ 29244 h 526232"/>
                  <a:gd name="connsiteX7" fmla="*/ 0 w 2303584"/>
                  <a:gd name="connsiteY7" fmla="*/ 0 h 52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3584" h="526232">
                    <a:moveTo>
                      <a:pt x="0" y="0"/>
                    </a:moveTo>
                    <a:lnTo>
                      <a:pt x="134367" y="89135"/>
                    </a:lnTo>
                    <a:cubicBezTo>
                      <a:pt x="500630" y="103991"/>
                      <a:pt x="1836045" y="100855"/>
                      <a:pt x="2197581" y="89135"/>
                    </a:cubicBezTo>
                    <a:lnTo>
                      <a:pt x="2303584" y="18816"/>
                    </a:lnTo>
                    <a:cubicBezTo>
                      <a:pt x="2303360" y="22015"/>
                      <a:pt x="2303135" y="25214"/>
                      <a:pt x="2302911" y="28413"/>
                    </a:cubicBezTo>
                    <a:cubicBezTo>
                      <a:pt x="2260671" y="320013"/>
                      <a:pt x="2062444" y="523998"/>
                      <a:pt x="1152477" y="526215"/>
                    </a:cubicBezTo>
                    <a:cubicBezTo>
                      <a:pt x="242510" y="528433"/>
                      <a:pt x="44283" y="322231"/>
                      <a:pt x="2042" y="292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30678" name="antenna connection">
                <a:extLst>
                  <a:ext uri="{FF2B5EF4-FFF2-40B4-BE49-F238E27FC236}">
                    <a16:creationId xmlns:a16="http://schemas.microsoft.com/office/drawing/2014/main" id="{AFE4036D-406D-2FD0-80DD-140E0E0079BC}"/>
                  </a:ext>
                </a:extLst>
              </p:cNvPr>
              <p:cNvSpPr/>
              <p:nvPr/>
            </p:nvSpPr>
            <p:spPr>
              <a:xfrm>
                <a:off x="5990131" y="4601562"/>
                <a:ext cx="66742" cy="3403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0679" name="Antenna">
                <a:extLst>
                  <a:ext uri="{FF2B5EF4-FFF2-40B4-BE49-F238E27FC236}">
                    <a16:creationId xmlns:a16="http://schemas.microsoft.com/office/drawing/2014/main" id="{D5BB6426-1BF4-31FC-6B76-8A584E23DCAF}"/>
                  </a:ext>
                </a:extLst>
              </p:cNvPr>
              <p:cNvGrpSpPr/>
              <p:nvPr/>
            </p:nvGrpSpPr>
            <p:grpSpPr>
              <a:xfrm>
                <a:off x="5950183" y="4399667"/>
                <a:ext cx="86716" cy="217140"/>
                <a:chOff x="2701269" y="1325574"/>
                <a:chExt cx="210207" cy="526368"/>
              </a:xfrm>
            </p:grpSpPr>
            <p:sp>
              <p:nvSpPr>
                <p:cNvPr id="30681" name="Antenna Ball">
                  <a:extLst>
                    <a:ext uri="{FF2B5EF4-FFF2-40B4-BE49-F238E27FC236}">
                      <a16:creationId xmlns:a16="http://schemas.microsoft.com/office/drawing/2014/main" id="{39CA6741-A07C-AECF-BB66-2BD11FB1A369}"/>
                    </a:ext>
                  </a:extLst>
                </p:cNvPr>
                <p:cNvSpPr/>
                <p:nvPr/>
              </p:nvSpPr>
              <p:spPr>
                <a:xfrm>
                  <a:off x="2701269" y="1325574"/>
                  <a:ext cx="200025" cy="200025"/>
                </a:xfrm>
                <a:prstGeom prst="ellipse">
                  <a:avLst/>
                </a:prstGeom>
                <a:solidFill>
                  <a:srgbClr val="CCFFF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82" name="Antenna Segment">
                  <a:extLst>
                    <a:ext uri="{FF2B5EF4-FFF2-40B4-BE49-F238E27FC236}">
                      <a16:creationId xmlns:a16="http://schemas.microsoft.com/office/drawing/2014/main" id="{AEFFF804-683A-BC8D-3F02-9F9C16019ED2}"/>
                    </a:ext>
                  </a:extLst>
                </p:cNvPr>
                <p:cNvSpPr/>
                <p:nvPr/>
              </p:nvSpPr>
              <p:spPr>
                <a:xfrm rot="20721774">
                  <a:off x="2800597" y="1523218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83" name="Antenna Segment">
                  <a:extLst>
                    <a:ext uri="{FF2B5EF4-FFF2-40B4-BE49-F238E27FC236}">
                      <a16:creationId xmlns:a16="http://schemas.microsoft.com/office/drawing/2014/main" id="{6B4F0B3F-EF89-E86D-A7E2-88602D9EF984}"/>
                    </a:ext>
                  </a:extLst>
                </p:cNvPr>
                <p:cNvSpPr/>
                <p:nvPr/>
              </p:nvSpPr>
              <p:spPr>
                <a:xfrm rot="21001410">
                  <a:off x="2819506" y="1602670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84" name="Antenna Segment">
                  <a:extLst>
                    <a:ext uri="{FF2B5EF4-FFF2-40B4-BE49-F238E27FC236}">
                      <a16:creationId xmlns:a16="http://schemas.microsoft.com/office/drawing/2014/main" id="{90491519-A1EA-567C-14C9-844863D2ED2C}"/>
                    </a:ext>
                  </a:extLst>
                </p:cNvPr>
                <p:cNvSpPr/>
                <p:nvPr/>
              </p:nvSpPr>
              <p:spPr>
                <a:xfrm rot="21307819">
                  <a:off x="2836059" y="1689949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685" name="Antenna Segment">
                  <a:extLst>
                    <a:ext uri="{FF2B5EF4-FFF2-40B4-BE49-F238E27FC236}">
                      <a16:creationId xmlns:a16="http://schemas.microsoft.com/office/drawing/2014/main" id="{43B07E01-F9D2-C249-863B-6A9266E73883}"/>
                    </a:ext>
                  </a:extLst>
                </p:cNvPr>
                <p:cNvSpPr/>
                <p:nvPr/>
              </p:nvSpPr>
              <p:spPr>
                <a:xfrm>
                  <a:off x="2838451" y="1767804"/>
                  <a:ext cx="73025" cy="8413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solidFill>
                    <a:srgbClr val="40404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0680" name="Freeform: Shape 30679">
                <a:extLst>
                  <a:ext uri="{FF2B5EF4-FFF2-40B4-BE49-F238E27FC236}">
                    <a16:creationId xmlns:a16="http://schemas.microsoft.com/office/drawing/2014/main" id="{367F08F2-D4DA-03D0-1F3B-AA0061E18C33}"/>
                  </a:ext>
                </a:extLst>
              </p:cNvPr>
              <p:cNvSpPr/>
              <p:nvPr/>
            </p:nvSpPr>
            <p:spPr>
              <a:xfrm>
                <a:off x="5943739" y="5189219"/>
                <a:ext cx="158743" cy="51081"/>
              </a:xfrm>
              <a:custGeom>
                <a:avLst/>
                <a:gdLst>
                  <a:gd name="connsiteX0" fmla="*/ 365760 w 384809"/>
                  <a:gd name="connsiteY0" fmla="*/ 0 h 123825"/>
                  <a:gd name="connsiteX1" fmla="*/ 350520 w 384809"/>
                  <a:gd name="connsiteY1" fmla="*/ 7620 h 123825"/>
                  <a:gd name="connsiteX2" fmla="*/ 192405 w 384809"/>
                  <a:gd name="connsiteY2" fmla="*/ 84773 h 123825"/>
                  <a:gd name="connsiteX3" fmla="*/ 34290 w 384809"/>
                  <a:gd name="connsiteY3" fmla="*/ 7620 h 123825"/>
                  <a:gd name="connsiteX4" fmla="*/ 19050 w 384809"/>
                  <a:gd name="connsiteY4" fmla="*/ 0 h 123825"/>
                  <a:gd name="connsiteX5" fmla="*/ 0 w 384809"/>
                  <a:gd name="connsiteY5" fmla="*/ 19050 h 123825"/>
                  <a:gd name="connsiteX6" fmla="*/ 3810 w 384809"/>
                  <a:gd name="connsiteY6" fmla="*/ 30480 h 123825"/>
                  <a:gd name="connsiteX7" fmla="*/ 192405 w 384809"/>
                  <a:gd name="connsiteY7" fmla="*/ 123825 h 123825"/>
                  <a:gd name="connsiteX8" fmla="*/ 381000 w 384809"/>
                  <a:gd name="connsiteY8" fmla="*/ 30480 h 123825"/>
                  <a:gd name="connsiteX9" fmla="*/ 384810 w 384809"/>
                  <a:gd name="connsiteY9" fmla="*/ 19050 h 123825"/>
                  <a:gd name="connsiteX10" fmla="*/ 365760 w 384809"/>
                  <a:gd name="connsiteY10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4809" h="123825">
                    <a:moveTo>
                      <a:pt x="365760" y="0"/>
                    </a:moveTo>
                    <a:cubicBezTo>
                      <a:pt x="359093" y="0"/>
                      <a:pt x="353378" y="2857"/>
                      <a:pt x="350520" y="7620"/>
                    </a:cubicBezTo>
                    <a:cubicBezTo>
                      <a:pt x="314325" y="55245"/>
                      <a:pt x="257175" y="84773"/>
                      <a:pt x="192405" y="84773"/>
                    </a:cubicBezTo>
                    <a:cubicBezTo>
                      <a:pt x="127635" y="84773"/>
                      <a:pt x="71438" y="55245"/>
                      <a:pt x="34290" y="7620"/>
                    </a:cubicBezTo>
                    <a:cubicBezTo>
                      <a:pt x="30480" y="2857"/>
                      <a:pt x="24765" y="0"/>
                      <a:pt x="19050" y="0"/>
                    </a:cubicBezTo>
                    <a:cubicBezTo>
                      <a:pt x="8573" y="0"/>
                      <a:pt x="0" y="8573"/>
                      <a:pt x="0" y="19050"/>
                    </a:cubicBezTo>
                    <a:cubicBezTo>
                      <a:pt x="0" y="22860"/>
                      <a:pt x="953" y="26670"/>
                      <a:pt x="3810" y="30480"/>
                    </a:cubicBezTo>
                    <a:cubicBezTo>
                      <a:pt x="47625" y="87630"/>
                      <a:pt x="115253" y="123825"/>
                      <a:pt x="192405" y="123825"/>
                    </a:cubicBezTo>
                    <a:cubicBezTo>
                      <a:pt x="269558" y="123825"/>
                      <a:pt x="337185" y="87630"/>
                      <a:pt x="381000" y="30480"/>
                    </a:cubicBezTo>
                    <a:cubicBezTo>
                      <a:pt x="382905" y="27623"/>
                      <a:pt x="384810" y="23813"/>
                      <a:pt x="384810" y="19050"/>
                    </a:cubicBezTo>
                    <a:cubicBezTo>
                      <a:pt x="384810" y="8573"/>
                      <a:pt x="376238" y="0"/>
                      <a:pt x="3657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0655" name="Group 30654">
              <a:extLst>
                <a:ext uri="{FF2B5EF4-FFF2-40B4-BE49-F238E27FC236}">
                  <a16:creationId xmlns:a16="http://schemas.microsoft.com/office/drawing/2014/main" id="{9A600F89-A3DB-0ECF-AE46-04C28E8E3261}"/>
                </a:ext>
              </a:extLst>
            </p:cNvPr>
            <p:cNvGrpSpPr/>
            <p:nvPr/>
          </p:nvGrpSpPr>
          <p:grpSpPr>
            <a:xfrm>
              <a:off x="5387882" y="6283226"/>
              <a:ext cx="1290665" cy="878729"/>
              <a:chOff x="5304559" y="4460353"/>
              <a:chExt cx="1290665" cy="87872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30659" name="Rectangle: Rounded Corners 30658">
                <a:extLst>
                  <a:ext uri="{FF2B5EF4-FFF2-40B4-BE49-F238E27FC236}">
                    <a16:creationId xmlns:a16="http://schemas.microsoft.com/office/drawing/2014/main" id="{BA29844C-5C73-EAC6-BE97-EB613DAF0719}"/>
                  </a:ext>
                </a:extLst>
              </p:cNvPr>
              <p:cNvSpPr/>
              <p:nvPr/>
            </p:nvSpPr>
            <p:spPr>
              <a:xfrm>
                <a:off x="5739639" y="5250292"/>
                <a:ext cx="198253" cy="88790"/>
              </a:xfrm>
              <a:prstGeom prst="roundRect">
                <a:avLst>
                  <a:gd name="adj" fmla="val 50000"/>
                </a:avLst>
              </a:prstGeom>
              <a:solidFill>
                <a:srgbClr val="0A0A0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0660" name="Group 30659">
                <a:extLst>
                  <a:ext uri="{FF2B5EF4-FFF2-40B4-BE49-F238E27FC236}">
                    <a16:creationId xmlns:a16="http://schemas.microsoft.com/office/drawing/2014/main" id="{A30F823E-ADD4-CF3C-18E1-E509F0107410}"/>
                  </a:ext>
                </a:extLst>
              </p:cNvPr>
              <p:cNvGrpSpPr/>
              <p:nvPr/>
            </p:nvGrpSpPr>
            <p:grpSpPr>
              <a:xfrm>
                <a:off x="5304559" y="4460353"/>
                <a:ext cx="1290665" cy="866360"/>
                <a:chOff x="5304559" y="4460353"/>
                <a:chExt cx="1290665" cy="866360"/>
              </a:xfrm>
            </p:grpSpPr>
            <p:sp>
              <p:nvSpPr>
                <p:cNvPr id="30661" name="Freeform: Shape 30660">
                  <a:extLst>
                    <a:ext uri="{FF2B5EF4-FFF2-40B4-BE49-F238E27FC236}">
                      <a16:creationId xmlns:a16="http://schemas.microsoft.com/office/drawing/2014/main" id="{3CCA6301-4E9D-B417-4E13-A17CAB835E76}"/>
                    </a:ext>
                  </a:extLst>
                </p:cNvPr>
                <p:cNvSpPr/>
                <p:nvPr/>
              </p:nvSpPr>
              <p:spPr>
                <a:xfrm rot="542098">
                  <a:off x="5507788" y="4491212"/>
                  <a:ext cx="372692" cy="541754"/>
                </a:xfrm>
                <a:custGeom>
                  <a:avLst/>
                  <a:gdLst>
                    <a:gd name="connsiteX0" fmla="*/ 455684 w 456093"/>
                    <a:gd name="connsiteY0" fmla="*/ 60601 h 662987"/>
                    <a:gd name="connsiteX1" fmla="*/ 59802 w 456093"/>
                    <a:gd name="connsiteY1" fmla="*/ 398410 h 662987"/>
                    <a:gd name="connsiteX2" fmla="*/ 112595 w 456093"/>
                    <a:gd name="connsiteY2" fmla="*/ 647653 h 662987"/>
                    <a:gd name="connsiteX3" fmla="*/ 55161 w 456093"/>
                    <a:gd name="connsiteY3" fmla="*/ 662988 h 662987"/>
                    <a:gd name="connsiteX4" fmla="*/ 0 w 456093"/>
                    <a:gd name="connsiteY4" fmla="*/ 386964 h 662987"/>
                    <a:gd name="connsiteX5" fmla="*/ 456094 w 456093"/>
                    <a:gd name="connsiteY5" fmla="*/ 0 h 662987"/>
                    <a:gd name="connsiteX6" fmla="*/ 455684 w 456093"/>
                    <a:gd name="connsiteY6" fmla="*/ 60601 h 662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6093" h="662987">
                      <a:moveTo>
                        <a:pt x="455684" y="60601"/>
                      </a:moveTo>
                      <a:cubicBezTo>
                        <a:pt x="236858" y="61480"/>
                        <a:pt x="59802" y="212385"/>
                        <a:pt x="59802" y="398410"/>
                      </a:cubicBezTo>
                      <a:cubicBezTo>
                        <a:pt x="59802" y="439482"/>
                        <a:pt x="84600" y="546773"/>
                        <a:pt x="112595" y="647653"/>
                      </a:cubicBezTo>
                      <a:lnTo>
                        <a:pt x="55161" y="662988"/>
                      </a:lnTo>
                      <a:cubicBezTo>
                        <a:pt x="23112" y="547442"/>
                        <a:pt x="0" y="434017"/>
                        <a:pt x="0" y="386964"/>
                      </a:cubicBezTo>
                      <a:cubicBezTo>
                        <a:pt x="0" y="173242"/>
                        <a:pt x="204008" y="0"/>
                        <a:pt x="456094" y="0"/>
                      </a:cubicBezTo>
                      <a:lnTo>
                        <a:pt x="455684" y="606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23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662" name="Freeform: Shape 30661">
                  <a:extLst>
                    <a:ext uri="{FF2B5EF4-FFF2-40B4-BE49-F238E27FC236}">
                      <a16:creationId xmlns:a16="http://schemas.microsoft.com/office/drawing/2014/main" id="{C881606A-B05A-769F-8F8A-5AD5E2771703}"/>
                    </a:ext>
                  </a:extLst>
                </p:cNvPr>
                <p:cNvSpPr/>
                <p:nvPr/>
              </p:nvSpPr>
              <p:spPr>
                <a:xfrm rot="21314586" flipH="1">
                  <a:off x="6175838" y="4509550"/>
                  <a:ext cx="372692" cy="541754"/>
                </a:xfrm>
                <a:custGeom>
                  <a:avLst/>
                  <a:gdLst>
                    <a:gd name="connsiteX0" fmla="*/ 455684 w 456093"/>
                    <a:gd name="connsiteY0" fmla="*/ 60601 h 662987"/>
                    <a:gd name="connsiteX1" fmla="*/ 59802 w 456093"/>
                    <a:gd name="connsiteY1" fmla="*/ 398410 h 662987"/>
                    <a:gd name="connsiteX2" fmla="*/ 112595 w 456093"/>
                    <a:gd name="connsiteY2" fmla="*/ 647653 h 662987"/>
                    <a:gd name="connsiteX3" fmla="*/ 55161 w 456093"/>
                    <a:gd name="connsiteY3" fmla="*/ 662988 h 662987"/>
                    <a:gd name="connsiteX4" fmla="*/ 0 w 456093"/>
                    <a:gd name="connsiteY4" fmla="*/ 386964 h 662987"/>
                    <a:gd name="connsiteX5" fmla="*/ 456094 w 456093"/>
                    <a:gd name="connsiteY5" fmla="*/ 0 h 662987"/>
                    <a:gd name="connsiteX6" fmla="*/ 455684 w 456093"/>
                    <a:gd name="connsiteY6" fmla="*/ 60601 h 662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6093" h="662987">
                      <a:moveTo>
                        <a:pt x="455684" y="60601"/>
                      </a:moveTo>
                      <a:cubicBezTo>
                        <a:pt x="236858" y="61480"/>
                        <a:pt x="59802" y="212385"/>
                        <a:pt x="59802" y="398410"/>
                      </a:cubicBezTo>
                      <a:cubicBezTo>
                        <a:pt x="59802" y="439482"/>
                        <a:pt x="84600" y="546773"/>
                        <a:pt x="112595" y="647653"/>
                      </a:cubicBezTo>
                      <a:lnTo>
                        <a:pt x="55161" y="662988"/>
                      </a:lnTo>
                      <a:cubicBezTo>
                        <a:pt x="23112" y="547442"/>
                        <a:pt x="0" y="434017"/>
                        <a:pt x="0" y="386964"/>
                      </a:cubicBezTo>
                      <a:cubicBezTo>
                        <a:pt x="0" y="173242"/>
                        <a:pt x="204008" y="0"/>
                        <a:pt x="456094" y="0"/>
                      </a:cubicBezTo>
                      <a:lnTo>
                        <a:pt x="455684" y="606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23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663" name="Freeform: Shape 30662">
                  <a:extLst>
                    <a:ext uri="{FF2B5EF4-FFF2-40B4-BE49-F238E27FC236}">
                      <a16:creationId xmlns:a16="http://schemas.microsoft.com/office/drawing/2014/main" id="{B692DC6B-CDD6-DB6E-6481-3D54F9200CCE}"/>
                    </a:ext>
                  </a:extLst>
                </p:cNvPr>
                <p:cNvSpPr/>
                <p:nvPr/>
              </p:nvSpPr>
              <p:spPr>
                <a:xfrm rot="6234934">
                  <a:off x="5947311" y="4360622"/>
                  <a:ext cx="162258" cy="361720"/>
                </a:xfrm>
                <a:custGeom>
                  <a:avLst/>
                  <a:gdLst>
                    <a:gd name="connsiteX0" fmla="*/ 817 w 146779"/>
                    <a:gd name="connsiteY0" fmla="*/ 41328 h 334695"/>
                    <a:gd name="connsiteX1" fmla="*/ 20630 w 146779"/>
                    <a:gd name="connsiteY1" fmla="*/ 7517 h 334695"/>
                    <a:gd name="connsiteX2" fmla="*/ 46771 w 146779"/>
                    <a:gd name="connsiteY2" fmla="*/ 839 h 334695"/>
                    <a:gd name="connsiteX3" fmla="*/ 79752 w 146779"/>
                    <a:gd name="connsiteY3" fmla="*/ 21141 h 334695"/>
                    <a:gd name="connsiteX4" fmla="*/ 145965 w 146779"/>
                    <a:gd name="connsiteY4" fmla="*/ 293371 h 334695"/>
                    <a:gd name="connsiteX5" fmla="*/ 126143 w 146779"/>
                    <a:gd name="connsiteY5" fmla="*/ 327173 h 334695"/>
                    <a:gd name="connsiteX6" fmla="*/ 100002 w 146779"/>
                    <a:gd name="connsiteY6" fmla="*/ 333861 h 334695"/>
                    <a:gd name="connsiteX7" fmla="*/ 67021 w 146779"/>
                    <a:gd name="connsiteY7" fmla="*/ 313540 h 334695"/>
                    <a:gd name="connsiteX8" fmla="*/ 817 w 146779"/>
                    <a:gd name="connsiteY8" fmla="*/ 41328 h 334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6779" h="334695">
                      <a:moveTo>
                        <a:pt x="817" y="41328"/>
                      </a:moveTo>
                      <a:cubicBezTo>
                        <a:pt x="-2826" y="26386"/>
                        <a:pt x="6055" y="11243"/>
                        <a:pt x="20630" y="7517"/>
                      </a:cubicBezTo>
                      <a:lnTo>
                        <a:pt x="46771" y="839"/>
                      </a:lnTo>
                      <a:cubicBezTo>
                        <a:pt x="61346" y="-2897"/>
                        <a:pt x="76117" y="6198"/>
                        <a:pt x="79752" y="21141"/>
                      </a:cubicBezTo>
                      <a:lnTo>
                        <a:pt x="145965" y="293371"/>
                      </a:lnTo>
                      <a:cubicBezTo>
                        <a:pt x="149599" y="308314"/>
                        <a:pt x="140727" y="323447"/>
                        <a:pt x="126143" y="327173"/>
                      </a:cubicBezTo>
                      <a:lnTo>
                        <a:pt x="100002" y="333861"/>
                      </a:lnTo>
                      <a:cubicBezTo>
                        <a:pt x="85427" y="337587"/>
                        <a:pt x="70656" y="328492"/>
                        <a:pt x="67021" y="313540"/>
                      </a:cubicBezTo>
                      <a:lnTo>
                        <a:pt x="817" y="41328"/>
                      </a:lnTo>
                      <a:close/>
                    </a:path>
                  </a:pathLst>
                </a:custGeom>
                <a:solidFill>
                  <a:srgbClr val="494949"/>
                </a:solidFill>
                <a:ln w="923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pic>
              <p:nvPicPr>
                <p:cNvPr id="30664" name="Picture 30663" descr="A black background with white lines&#10;&#10;Description automatically generated">
                  <a:extLst>
                    <a:ext uri="{FF2B5EF4-FFF2-40B4-BE49-F238E27FC236}">
                      <a16:creationId xmlns:a16="http://schemas.microsoft.com/office/drawing/2014/main" id="{8EB98C6F-F5A7-2F27-379D-95F00BF9AD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79752"/>
                <a:stretch/>
              </p:blipFill>
              <p:spPr>
                <a:xfrm>
                  <a:off x="5304559" y="5113109"/>
                  <a:ext cx="990634" cy="213604"/>
                </a:xfrm>
                <a:prstGeom prst="rect">
                  <a:avLst/>
                </a:prstGeom>
              </p:spPr>
            </p:pic>
            <p:sp>
              <p:nvSpPr>
                <p:cNvPr id="30665" name="Rectangle: Top Corners Rounded 30664">
                  <a:extLst>
                    <a:ext uri="{FF2B5EF4-FFF2-40B4-BE49-F238E27FC236}">
                      <a16:creationId xmlns:a16="http://schemas.microsoft.com/office/drawing/2014/main" id="{AD09E708-C3A4-71DB-736E-12B15DCB886C}"/>
                    </a:ext>
                  </a:extLst>
                </p:cNvPr>
                <p:cNvSpPr/>
                <p:nvPr/>
              </p:nvSpPr>
              <p:spPr>
                <a:xfrm rot="16200000">
                  <a:off x="5374376" y="4975330"/>
                  <a:ext cx="207886" cy="68965"/>
                </a:xfrm>
                <a:prstGeom prst="round2SameRect">
                  <a:avLst>
                    <a:gd name="adj1" fmla="val 25001"/>
                    <a:gd name="adj2" fmla="val 0"/>
                  </a:avLst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0666" name="Rectangle: Rounded Corners 30665">
                  <a:extLst>
                    <a:ext uri="{FF2B5EF4-FFF2-40B4-BE49-F238E27FC236}">
                      <a16:creationId xmlns:a16="http://schemas.microsoft.com/office/drawing/2014/main" id="{677A03F5-8AA5-4758-1D43-C0F6297781E2}"/>
                    </a:ext>
                  </a:extLst>
                </p:cNvPr>
                <p:cNvSpPr/>
                <p:nvPr/>
              </p:nvSpPr>
              <p:spPr>
                <a:xfrm rot="16200000">
                  <a:off x="5396245" y="4977849"/>
                  <a:ext cx="267446" cy="63927"/>
                </a:xfrm>
                <a:prstGeom prst="roundRect">
                  <a:avLst>
                    <a:gd name="adj" fmla="val 36843"/>
                  </a:avLst>
                </a:prstGeom>
                <a:solidFill>
                  <a:srgbClr val="49494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667" name="Group 30666">
                  <a:extLst>
                    <a:ext uri="{FF2B5EF4-FFF2-40B4-BE49-F238E27FC236}">
                      <a16:creationId xmlns:a16="http://schemas.microsoft.com/office/drawing/2014/main" id="{B6038059-E52C-1E91-2E03-45B1E47DF43C}"/>
                    </a:ext>
                  </a:extLst>
                </p:cNvPr>
                <p:cNvGrpSpPr/>
                <p:nvPr/>
              </p:nvGrpSpPr>
              <p:grpSpPr>
                <a:xfrm rot="10800000">
                  <a:off x="6476369" y="4875783"/>
                  <a:ext cx="118855" cy="267446"/>
                  <a:chOff x="7603605" y="4893973"/>
                  <a:chExt cx="113062" cy="267446"/>
                </a:xfrm>
              </p:grpSpPr>
              <p:sp>
                <p:nvSpPr>
                  <p:cNvPr id="30668" name="Rectangle: Top Corners Rounded 30667">
                    <a:extLst>
                      <a:ext uri="{FF2B5EF4-FFF2-40B4-BE49-F238E27FC236}">
                        <a16:creationId xmlns:a16="http://schemas.microsoft.com/office/drawing/2014/main" id="{7C3B2590-3991-B97D-21B7-196B600A652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34456" y="4992907"/>
                    <a:ext cx="207886" cy="69587"/>
                  </a:xfrm>
                  <a:prstGeom prst="round2SameRect">
                    <a:avLst>
                      <a:gd name="adj1" fmla="val 25001"/>
                      <a:gd name="adj2" fmla="val 0"/>
                    </a:avLst>
                  </a:prstGeom>
                  <a:solidFill>
                    <a:srgbClr val="0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0669" name="Rectangle: Rounded Corners 30668">
                    <a:extLst>
                      <a:ext uri="{FF2B5EF4-FFF2-40B4-BE49-F238E27FC236}">
                        <a16:creationId xmlns:a16="http://schemas.microsoft.com/office/drawing/2014/main" id="{70E3D711-5E78-F801-61F6-4FBE7BB12DA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50981" y="4995732"/>
                    <a:ext cx="267446" cy="63927"/>
                  </a:xfrm>
                  <a:prstGeom prst="roundRect">
                    <a:avLst>
                      <a:gd name="adj" fmla="val 36843"/>
                    </a:avLst>
                  </a:prstGeom>
                  <a:solidFill>
                    <a:srgbClr val="49494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30656" name="Group 30655">
              <a:extLst>
                <a:ext uri="{FF2B5EF4-FFF2-40B4-BE49-F238E27FC236}">
                  <a16:creationId xmlns:a16="http://schemas.microsoft.com/office/drawing/2014/main" id="{AC7AFB45-B3FC-C45D-5C32-257634FA86BA}"/>
                </a:ext>
              </a:extLst>
            </p:cNvPr>
            <p:cNvGrpSpPr/>
            <p:nvPr/>
          </p:nvGrpSpPr>
          <p:grpSpPr>
            <a:xfrm>
              <a:off x="6012240" y="6894246"/>
              <a:ext cx="192024" cy="188611"/>
              <a:chOff x="2642012" y="3050744"/>
              <a:chExt cx="459478" cy="451313"/>
            </a:xfrm>
          </p:grpSpPr>
          <p:sp>
            <p:nvSpPr>
              <p:cNvPr id="30657" name="Mouth">
                <a:extLst>
                  <a:ext uri="{FF2B5EF4-FFF2-40B4-BE49-F238E27FC236}">
                    <a16:creationId xmlns:a16="http://schemas.microsoft.com/office/drawing/2014/main" id="{BBA3C853-67BF-5BB2-0044-EC9C6DA612D5}"/>
                  </a:ext>
                </a:extLst>
              </p:cNvPr>
              <p:cNvSpPr/>
              <p:nvPr/>
            </p:nvSpPr>
            <p:spPr>
              <a:xfrm>
                <a:off x="2643723" y="3050744"/>
                <a:ext cx="451314" cy="451313"/>
              </a:xfrm>
              <a:prstGeom prst="pie">
                <a:avLst>
                  <a:gd name="adj1" fmla="val 0"/>
                  <a:gd name="adj2" fmla="val 1068569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658" name="Teeth">
                <a:extLst>
                  <a:ext uri="{FF2B5EF4-FFF2-40B4-BE49-F238E27FC236}">
                    <a16:creationId xmlns:a16="http://schemas.microsoft.com/office/drawing/2014/main" id="{38C517A0-382A-131A-12DC-A5475F553312}"/>
                  </a:ext>
                </a:extLst>
              </p:cNvPr>
              <p:cNvSpPr/>
              <p:nvPr/>
            </p:nvSpPr>
            <p:spPr>
              <a:xfrm>
                <a:off x="2642012" y="3274059"/>
                <a:ext cx="459478" cy="87790"/>
              </a:xfrm>
              <a:custGeom>
                <a:avLst/>
                <a:gdLst>
                  <a:gd name="connsiteX0" fmla="*/ 451190 w 451190"/>
                  <a:gd name="connsiteY0" fmla="*/ 0 h 87790"/>
                  <a:gd name="connsiteX1" fmla="*/ 433835 w 451190"/>
                  <a:gd name="connsiteY1" fmla="*/ 86926 h 87790"/>
                  <a:gd name="connsiteX2" fmla="*/ 433260 w 451190"/>
                  <a:gd name="connsiteY2" fmla="*/ 87790 h 87790"/>
                  <a:gd name="connsiteX3" fmla="*/ 437586 w 451190"/>
                  <a:gd name="connsiteY3" fmla="*/ 66121 h 87790"/>
                  <a:gd name="connsiteX4" fmla="*/ 211930 w 451190"/>
                  <a:gd name="connsiteY4" fmla="*/ 66121 h 87790"/>
                  <a:gd name="connsiteX5" fmla="*/ 15279 w 451190"/>
                  <a:gd name="connsiteY5" fmla="*/ 72662 h 87790"/>
                  <a:gd name="connsiteX6" fmla="*/ 0 w 451190"/>
                  <a:gd name="connsiteY6" fmla="*/ 7502 h 87790"/>
                  <a:gd name="connsiteX7" fmla="*/ 225534 w 451190"/>
                  <a:gd name="connsiteY7" fmla="*/ 0 h 87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1190" h="87790">
                    <a:moveTo>
                      <a:pt x="451190" y="0"/>
                    </a:moveTo>
                    <a:cubicBezTo>
                      <a:pt x="451190" y="30791"/>
                      <a:pt x="445018" y="60160"/>
                      <a:pt x="433835" y="86926"/>
                    </a:cubicBezTo>
                    <a:lnTo>
                      <a:pt x="433260" y="87790"/>
                    </a:lnTo>
                    <a:lnTo>
                      <a:pt x="437586" y="66121"/>
                    </a:lnTo>
                    <a:lnTo>
                      <a:pt x="211930" y="66121"/>
                    </a:lnTo>
                    <a:lnTo>
                      <a:pt x="15279" y="72662"/>
                    </a:lnTo>
                    <a:lnTo>
                      <a:pt x="0" y="7502"/>
                    </a:lnTo>
                    <a:lnTo>
                      <a:pt x="22553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30703" name="Picture 30702" descr="A logo of a flower&#10;&#10;Description automatically generated">
            <a:extLst>
              <a:ext uri="{FF2B5EF4-FFF2-40B4-BE49-F238E27FC236}">
                <a16:creationId xmlns:a16="http://schemas.microsoft.com/office/drawing/2014/main" id="{595BA633-98C7-57EE-BED3-C69F0CCBF2C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192" y="3164016"/>
            <a:ext cx="566928" cy="56692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034004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_BACKING_FORM_KEY" val="2559148-c:\users\sarah\desktop\projects\rise 360\spot the bot\sarah's robot v3.pptx"/>
  <p:tag name="ARTICULATE_PRESENTER_VERSION" val="8"/>
  <p:tag name="ARTICULATE_SLIDE_THUMBNAIL_REFRESH" val="1"/>
  <p:tag name="ARTICULATE_DESIGN_ID_OFFICE THEME" val="Y8uSxxaC"/>
  <p:tag name="ARTICULATE_SLIDE_COUNT" val="12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Paste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F31D4"/>
      </a:accent1>
      <a:accent2>
        <a:srgbClr val="C4B5F0"/>
      </a:accent2>
      <a:accent3>
        <a:srgbClr val="56CDEA"/>
      </a:accent3>
      <a:accent4>
        <a:srgbClr val="FFDA6E"/>
      </a:accent4>
      <a:accent5>
        <a:srgbClr val="F7E1E1"/>
      </a:accent5>
      <a:accent6>
        <a:srgbClr val="C8477E"/>
      </a:accent6>
      <a:hlink>
        <a:srgbClr val="C8477E"/>
      </a:hlink>
      <a:folHlink>
        <a:srgbClr val="C8477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32943</TotalTime>
  <Words>401</Words>
  <Application>Microsoft Office PowerPoint</Application>
  <PresentationFormat>Widescreen</PresentationFormat>
  <Paragraphs>129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6" baseType="lpstr">
      <vt:lpstr>Aharoni</vt:lpstr>
      <vt:lpstr>Arial</vt:lpstr>
      <vt:lpstr>Calibri</vt:lpstr>
      <vt:lpstr>Calibri Light</vt:lpstr>
      <vt:lpstr>Google Sans</vt:lpstr>
      <vt:lpstr>Helvetica Neue</vt:lpstr>
      <vt:lpstr>KG HAPPY Solid</vt:lpstr>
      <vt:lpstr>MixModernSolid</vt:lpstr>
      <vt:lpstr>Poppins</vt:lpstr>
      <vt:lpstr>Poppins SemiBold</vt:lpstr>
      <vt:lpstr>Roboto</vt:lpstr>
      <vt:lpstr>Roboto Light</vt:lpstr>
      <vt:lpstr>Rubik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Lankford</dc:creator>
  <cp:lastModifiedBy>Sarah Hodge</cp:lastModifiedBy>
  <cp:revision>146</cp:revision>
  <dcterms:created xsi:type="dcterms:W3CDTF">2023-07-26T19:27:19Z</dcterms:created>
  <dcterms:modified xsi:type="dcterms:W3CDTF">2023-08-31T15:50:12Z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Presentation1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8</vt:lpwstr>
  </property>
  <property fmtid="{D5CDD505-2E9C-101B-9397-08002B2CF9AE}" pid="5" name="ArticulateGUID">
    <vt:lpwstr>C9B9F8C9-FC6C-4A22-837D-789DE26E1BD0</vt:lpwstr>
  </property>
  <property fmtid="{D5CDD505-2E9C-101B-9397-08002B2CF9AE}" pid="6" name="ArticulateProjectFull">
    <vt:lpwstr>C:\Users\Sarah\Desktop\Projects\Rise 360\Spot the bot\Final\Social Media Robot Illustrations.ppta</vt:lpwstr>
  </property>
</Properties>
</file>